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44485A4-9221-4017-92EA-E6D8EDC0D90D}" type="datetimeFigureOut">
              <a:rPr lang="uk-UA" smtClean="0"/>
              <a:t>19.06.2017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C107958-7B74-42A8-BBFF-AEB99D80409E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4005064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ru-RU" dirty="0"/>
              <a:t> ЛІЧИЛКИ. НАТАЛЯ ЗАБІЛА. ЛІЧИЛКИ. ЖМЕНЬКА ЗАГАДОК ІЗ ТВОГО КЛАСУ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625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Веселая мульт-зарядка 3. Physical jerks. Наше вс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404664"/>
            <a:ext cx="77048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7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28" y="116632"/>
            <a:ext cx="7024744" cy="1143000"/>
          </a:xfrm>
        </p:spPr>
        <p:txBody>
          <a:bodyPr/>
          <a:lstStyle/>
          <a:p>
            <a:r>
              <a:rPr lang="uk-UA" dirty="0" smtClean="0"/>
              <a:t>Загадки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166843"/>
            <a:ext cx="7488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Прислів'я навчають нас замислюватися над своїми або чужими вчинками, а загадки — мислити, порівнювати, зіставляти.</a:t>
            </a:r>
          </a:p>
          <a:p>
            <a:r>
              <a:rPr lang="uk-UA" sz="2400" b="1" dirty="0" smtClean="0"/>
              <a:t>Загадки є одним із найдавніших видів народної творчості, що дожив до наших днів і житиме й надалі. Загадка (від слова «гадати» — думати) — це дотепне запитання або вислів, що вимагає розкриття, відгадки. У загадках прикмети предметів не називають прямо, про них ідеться у прихованій формі. У загадках зашифровано певний предмет чи явище. Спостережлива людина завжди відгадає загадку.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96187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50100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 err="1"/>
              <a:t>Читання</a:t>
            </a:r>
            <a:r>
              <a:rPr lang="ru-RU" b="1" dirty="0"/>
              <a:t> загадок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підручника</a:t>
            </a:r>
            <a:r>
              <a:rPr lang="ru-RU" b="1" dirty="0"/>
              <a:t> (с. 29</a:t>
            </a:r>
            <a:r>
              <a:rPr lang="ru-RU" b="1" dirty="0" smtClean="0"/>
              <a:t>).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— </a:t>
            </a:r>
            <a:r>
              <a:rPr lang="ru-RU" b="1" dirty="0" err="1"/>
              <a:t>Які</a:t>
            </a:r>
            <a:r>
              <a:rPr lang="ru-RU" b="1" dirty="0"/>
              <a:t> слова </a:t>
            </a:r>
            <a:r>
              <a:rPr lang="ru-RU" b="1" dirty="0" err="1"/>
              <a:t>допомагають</a:t>
            </a:r>
            <a:r>
              <a:rPr lang="ru-RU" b="1" dirty="0"/>
              <a:t> </a:t>
            </a:r>
            <a:r>
              <a:rPr lang="ru-RU" b="1" dirty="0" err="1"/>
              <a:t>відгадати</a:t>
            </a:r>
            <a:r>
              <a:rPr lang="ru-RU" b="1" dirty="0"/>
              <a:t> загадку?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197633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523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15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2048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люблять</a:t>
            </a:r>
            <a:r>
              <a:rPr lang="ru-RU" dirty="0"/>
              <a:t>,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чекають</a:t>
            </a:r>
            <a:r>
              <a:rPr lang="ru-RU" dirty="0"/>
              <a:t>, а </a:t>
            </a:r>
            <a:r>
              <a:rPr lang="ru-RU" dirty="0" err="1"/>
              <a:t>хто</a:t>
            </a:r>
            <a:r>
              <a:rPr lang="ru-RU" dirty="0"/>
              <a:t> на </a:t>
            </a:r>
            <a:r>
              <a:rPr lang="ru-RU" dirty="0" err="1"/>
              <a:t>нього</a:t>
            </a:r>
            <a:r>
              <a:rPr lang="ru-RU" dirty="0"/>
              <a:t> подивиться — </a:t>
            </a:r>
            <a:r>
              <a:rPr lang="ru-RU" dirty="0" err="1"/>
              <a:t>кожен</a:t>
            </a:r>
            <a:r>
              <a:rPr lang="ru-RU" dirty="0"/>
              <a:t> скривиться 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3751684" cy="345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11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Чорна</a:t>
            </a:r>
            <a:r>
              <a:rPr lang="ru-RU" dirty="0"/>
              <a:t> корова весь </a:t>
            </a:r>
            <a:r>
              <a:rPr lang="ru-RU" dirty="0" err="1"/>
              <a:t>світ</a:t>
            </a:r>
            <a:r>
              <a:rPr lang="ru-RU" dirty="0"/>
              <a:t> поборола. 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27116"/>
            <a:ext cx="6552728" cy="4392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41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Мене </a:t>
            </a:r>
            <a:r>
              <a:rPr lang="ru-RU" dirty="0" err="1"/>
              <a:t>просять</a:t>
            </a:r>
            <a:r>
              <a:rPr lang="ru-RU" dirty="0"/>
              <a:t> і </a:t>
            </a:r>
            <a:r>
              <a:rPr lang="ru-RU" dirty="0" err="1"/>
              <a:t>чекають,а</a:t>
            </a:r>
            <a:r>
              <a:rPr lang="ru-RU" dirty="0"/>
              <a:t> як покажусь — </a:t>
            </a:r>
            <a:r>
              <a:rPr lang="ru-RU" dirty="0" err="1"/>
              <a:t>утікають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68810"/>
            <a:ext cx="3429917" cy="41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340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Червоне</a:t>
            </a:r>
            <a:r>
              <a:rPr lang="ru-RU" dirty="0"/>
              <a:t> </a:t>
            </a:r>
            <a:r>
              <a:rPr lang="ru-RU" dirty="0" err="1"/>
              <a:t>коромисло</a:t>
            </a:r>
            <a:r>
              <a:rPr lang="ru-RU" dirty="0"/>
              <a:t> через </a:t>
            </a:r>
            <a:r>
              <a:rPr lang="ru-RU" dirty="0" err="1"/>
              <a:t>річку</a:t>
            </a:r>
            <a:r>
              <a:rPr lang="ru-RU" dirty="0"/>
              <a:t> повисло. 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136904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619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* * *</a:t>
            </a:r>
            <a:br>
              <a:rPr lang="ru-RU" dirty="0"/>
            </a:br>
            <a:r>
              <a:rPr lang="ru-RU" dirty="0"/>
              <a:t>Є на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кінь</a:t>
            </a:r>
            <a:r>
              <a:rPr lang="ru-RU" dirty="0"/>
              <a:t> —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не </a:t>
            </a:r>
            <a:r>
              <a:rPr lang="ru-RU" dirty="0" err="1"/>
              <a:t>вдержати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474"/>
            <a:ext cx="6336704" cy="360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64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Круглі</a:t>
            </a:r>
            <a:r>
              <a:rPr lang="ru-RU" dirty="0"/>
              <a:t> </a:t>
            </a:r>
            <a:r>
              <a:rPr lang="ru-RU" dirty="0" err="1"/>
              <a:t>озерця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замерзають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5550"/>
            <a:ext cx="6408712" cy="36697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16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21297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Вправа</a:t>
            </a:r>
            <a:r>
              <a:rPr lang="ru-RU" dirty="0"/>
              <a:t> «Водолаз»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рахунок</a:t>
            </a:r>
            <a:r>
              <a:rPr lang="ru-RU" dirty="0"/>
              <a:t> 1-5 </a:t>
            </a:r>
            <a:r>
              <a:rPr lang="ru-RU" dirty="0" err="1"/>
              <a:t>вдихати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затримувати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 і </a:t>
            </a:r>
            <a:r>
              <a:rPr lang="ru-RU" dirty="0" err="1"/>
              <a:t>повільно</a:t>
            </a:r>
            <a:r>
              <a:rPr lang="ru-RU" dirty="0"/>
              <a:t> </a:t>
            </a:r>
            <a:r>
              <a:rPr lang="ru-RU" dirty="0" err="1"/>
              <a:t>видихати</a:t>
            </a:r>
            <a:r>
              <a:rPr lang="ru-RU" dirty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2752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комірчин</a:t>
            </a:r>
            <a:r>
              <a:rPr lang="ru-RU" dirty="0"/>
              <a:t>, а </a:t>
            </a:r>
            <a:r>
              <a:rPr lang="ru-RU" dirty="0" err="1"/>
              <a:t>одні</a:t>
            </a:r>
            <a:r>
              <a:rPr lang="ru-RU" dirty="0"/>
              <a:t> </a:t>
            </a:r>
            <a:r>
              <a:rPr lang="ru-RU" dirty="0" err="1"/>
              <a:t>двері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68" y="2132856"/>
            <a:ext cx="6477000" cy="416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059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Сімсот</a:t>
            </a:r>
            <a:r>
              <a:rPr lang="ru-RU" dirty="0"/>
              <a:t> соколят на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подушці</a:t>
            </a:r>
            <a:r>
              <a:rPr lang="ru-RU" dirty="0"/>
              <a:t> </a:t>
            </a:r>
            <a:r>
              <a:rPr lang="ru-RU" dirty="0" err="1"/>
              <a:t>сплять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204864"/>
            <a:ext cx="3807866" cy="4311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675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Є шапка, але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голови</a:t>
            </a:r>
            <a:r>
              <a:rPr lang="ru-RU" dirty="0"/>
              <a:t>; є нога, але без черевика.</a:t>
            </a:r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4602088" cy="34515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38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Коло </a:t>
            </a:r>
            <a:r>
              <a:rPr lang="ru-RU" dirty="0" err="1"/>
              <a:t>вуха</a:t>
            </a:r>
            <a:r>
              <a:rPr lang="ru-RU" dirty="0"/>
              <a:t> </a:t>
            </a:r>
            <a:r>
              <a:rPr lang="ru-RU" dirty="0" err="1"/>
              <a:t>завірюха</a:t>
            </a:r>
            <a:r>
              <a:rPr lang="ru-RU" dirty="0"/>
              <a:t>, а у </a:t>
            </a:r>
            <a:r>
              <a:rPr lang="ru-RU" dirty="0" err="1"/>
              <a:t>вусі</a:t>
            </a:r>
            <a:r>
              <a:rPr lang="ru-RU" dirty="0"/>
              <a:t> ярмарок. 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4715395" cy="36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32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7707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ПІДСУМКИ </a:t>
            </a:r>
            <a:r>
              <a:rPr lang="ru-RU" dirty="0"/>
              <a:t>УРОКУ</a:t>
            </a:r>
            <a:br>
              <a:rPr lang="ru-RU" dirty="0"/>
            </a:br>
            <a:r>
              <a:rPr lang="ru-RU" dirty="0"/>
              <a:t>—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вчилися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 на </a:t>
            </a:r>
            <a:r>
              <a:rPr lang="ru-RU" dirty="0" err="1"/>
              <a:t>сьогоднішньому</a:t>
            </a:r>
            <a:r>
              <a:rPr lang="ru-RU" dirty="0"/>
              <a:t> </a:t>
            </a:r>
            <a:r>
              <a:rPr lang="ru-RU" dirty="0" err="1"/>
              <a:t>уроці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/>
              <a:t>— Коли </a:t>
            </a:r>
            <a:r>
              <a:rPr lang="ru-RU" dirty="0" err="1"/>
              <a:t>промовляють</a:t>
            </a:r>
            <a:r>
              <a:rPr lang="ru-RU" dirty="0"/>
              <a:t> </a:t>
            </a:r>
            <a:r>
              <a:rPr lang="ru-RU" dirty="0" err="1"/>
              <a:t>лічилки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/>
              <a:t>— </a:t>
            </a:r>
            <a:r>
              <a:rPr lang="ru-RU" dirty="0" err="1"/>
              <a:t>Які</a:t>
            </a:r>
            <a:r>
              <a:rPr lang="ru-RU" dirty="0"/>
              <a:t> загадки вам </a:t>
            </a: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сподобалися</a:t>
            </a:r>
            <a:r>
              <a:rPr lang="ru-RU" dirty="0"/>
              <a:t>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6703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91683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b="1" dirty="0"/>
              <a:t>ДОМАШНЄ ЗАВДАННЯ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Дібрати</a:t>
            </a:r>
            <a:r>
              <a:rPr lang="ru-RU" dirty="0"/>
              <a:t> </a:t>
            </a:r>
            <a:r>
              <a:rPr lang="ru-RU" dirty="0" err="1"/>
              <a:t>цікаві</a:t>
            </a:r>
            <a:r>
              <a:rPr lang="ru-RU" dirty="0"/>
              <a:t> загадки.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1895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81038"/>
            <a:ext cx="733425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58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0891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1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5699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ПЕРЕВІРКА ДОМАШНЬОГО ЗАВДАННЯ</a:t>
            </a:r>
            <a:br>
              <a:rPr lang="ru-RU" b="1" dirty="0"/>
            </a:br>
            <a:r>
              <a:rPr lang="ru-RU" dirty="0">
                <a:solidFill>
                  <a:srgbClr val="FF0000"/>
                </a:solidFill>
              </a:rPr>
              <a:t>Робота в парах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— </a:t>
            </a:r>
            <a:r>
              <a:rPr lang="ru-RU" dirty="0" err="1"/>
              <a:t>Розкажіть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одному </a:t>
            </a:r>
            <a:r>
              <a:rPr lang="ru-RU" dirty="0" err="1"/>
              <a:t>прислів'я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6137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869160"/>
            <a:ext cx="7024744" cy="1143000"/>
          </a:xfrm>
        </p:spPr>
        <p:txBody>
          <a:bodyPr>
            <a:noAutofit/>
          </a:bodyPr>
          <a:lstStyle/>
          <a:p>
            <a:r>
              <a:rPr lang="uk-UA" sz="3200" dirty="0"/>
              <a:t>— Чи любите ви гратися?</a:t>
            </a:r>
            <a:br>
              <a:rPr lang="uk-UA" sz="3200" dirty="0"/>
            </a:br>
            <a:r>
              <a:rPr lang="uk-UA" sz="3200" dirty="0"/>
              <a:t>— Як обираєте ведучого під час гри?</a:t>
            </a:r>
            <a:br>
              <a:rPr lang="uk-UA" sz="3200" dirty="0"/>
            </a:br>
            <a:r>
              <a:rPr lang="uk-UA" sz="3200" dirty="0"/>
              <a:t>— Навіщо народ (а пізніше — й поети) складав лічилки?</a:t>
            </a:r>
            <a:br>
              <a:rPr lang="uk-UA" sz="3200" dirty="0"/>
            </a:br>
            <a:r>
              <a:rPr lang="uk-UA" sz="3200" dirty="0"/>
              <a:t>— Коли їх застосовують?</a:t>
            </a:r>
            <a:br>
              <a:rPr lang="uk-UA" sz="3200" dirty="0"/>
            </a:br>
            <a:r>
              <a:rPr lang="uk-UA" sz="3200" dirty="0"/>
              <a:t>— Поміркуйте, що означає це слово. Назвіть до нього споріднені.</a:t>
            </a:r>
            <a:br>
              <a:rPr lang="uk-UA" sz="3200" dirty="0"/>
            </a:br>
            <a:r>
              <a:rPr lang="uk-UA" sz="3200" dirty="0"/>
              <a:t>— Прочитайте лічилки. Які слова заховалися за віконечка?</a:t>
            </a:r>
          </a:p>
        </p:txBody>
      </p:sp>
    </p:spTree>
    <p:extLst>
      <p:ext uri="{BB962C8B-B14F-4D97-AF65-F5344CB8AC3E}">
        <p14:creationId xmlns:p14="http://schemas.microsoft.com/office/powerpoint/2010/main" val="373865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28498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Читання</a:t>
            </a:r>
            <a:r>
              <a:rPr lang="ru-RU" dirty="0"/>
              <a:t> </a:t>
            </a:r>
            <a:r>
              <a:rPr lang="ru-RU" dirty="0" err="1"/>
              <a:t>лічилок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підручника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а) </a:t>
            </a:r>
            <a:r>
              <a:rPr lang="ru-RU" dirty="0" err="1"/>
              <a:t>Читання</a:t>
            </a:r>
            <a:r>
              <a:rPr lang="ru-RU" dirty="0"/>
              <a:t> </a:t>
            </a:r>
            <a:r>
              <a:rPr lang="ru-RU" dirty="0" err="1"/>
              <a:t>мовчки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б) </a:t>
            </a:r>
            <a:r>
              <a:rPr lang="ru-RU" dirty="0" err="1"/>
              <a:t>Хорове</a:t>
            </a:r>
            <a:r>
              <a:rPr lang="ru-RU" dirty="0"/>
              <a:t> </a:t>
            </a:r>
            <a:r>
              <a:rPr lang="ru-RU" dirty="0" err="1"/>
              <a:t>читання</a:t>
            </a:r>
            <a:r>
              <a:rPr lang="ru-RU" dirty="0"/>
              <a:t> </a:t>
            </a:r>
            <a:r>
              <a:rPr lang="ru-RU" dirty="0" err="1"/>
              <a:t>лічилок</a:t>
            </a:r>
            <a:r>
              <a:rPr lang="ru-RU" dirty="0"/>
              <a:t> у </a:t>
            </a:r>
            <a:r>
              <a:rPr lang="ru-RU" dirty="0" err="1"/>
              <a:t>різному</a:t>
            </a:r>
            <a:r>
              <a:rPr lang="ru-RU" dirty="0"/>
              <a:t> </a:t>
            </a:r>
            <a:r>
              <a:rPr lang="ru-RU" dirty="0" err="1"/>
              <a:t>темпі</a:t>
            </a:r>
            <a:r>
              <a:rPr lang="ru-RU" dirty="0"/>
              <a:t>, </a:t>
            </a:r>
            <a:r>
              <a:rPr lang="ru-RU" dirty="0" err="1"/>
              <a:t>щоразу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588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509120"/>
            <a:ext cx="504056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Лічилка</a:t>
            </a:r>
            <a:r>
              <a:rPr lang="ru-RU" dirty="0"/>
              <a:t> — невеликий </a:t>
            </a:r>
            <a:r>
              <a:rPr lang="ru-RU" dirty="0" err="1"/>
              <a:t>віршований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, </a:t>
            </a:r>
            <a:r>
              <a:rPr lang="ru-RU" dirty="0" err="1"/>
              <a:t>звичайно</a:t>
            </a:r>
            <a:r>
              <a:rPr lang="ru-RU" dirty="0"/>
              <a:t> дитячий, 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роль і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колективній</a:t>
            </a:r>
            <a:r>
              <a:rPr lang="ru-RU" dirty="0"/>
              <a:t> </a:t>
            </a:r>
            <a:r>
              <a:rPr lang="ru-RU" dirty="0" err="1"/>
              <a:t>грі</a:t>
            </a:r>
            <a:r>
              <a:rPr lang="ru-RU" dirty="0"/>
              <a:t> кожного </a:t>
            </a:r>
            <a:r>
              <a:rPr lang="ru-RU" dirty="0" err="1"/>
              <a:t>учасника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221359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75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157192"/>
            <a:ext cx="7024744" cy="1143000"/>
          </a:xfrm>
        </p:spPr>
        <p:txBody>
          <a:bodyPr>
            <a:noAutofit/>
          </a:bodyPr>
          <a:lstStyle/>
          <a:p>
            <a:r>
              <a:rPr lang="uk-UA" sz="3200" dirty="0"/>
              <a:t>— Розучимо ще одну лічилку!</a:t>
            </a:r>
            <a:br>
              <a:rPr lang="uk-UA" sz="3200" dirty="0"/>
            </a:br>
            <a:r>
              <a:rPr lang="uk-UA" sz="3200" b="1" dirty="0"/>
              <a:t>Десять, дев'ять, </a:t>
            </a:r>
            <a:br>
              <a:rPr lang="uk-UA" sz="3200" b="1" dirty="0"/>
            </a:br>
            <a:r>
              <a:rPr lang="uk-UA" sz="3200" b="1" dirty="0"/>
              <a:t>Вісім, сім —</a:t>
            </a:r>
            <a:br>
              <a:rPr lang="uk-UA" sz="3200" b="1" dirty="0"/>
            </a:br>
            <a:r>
              <a:rPr lang="uk-UA" sz="3200" b="1" dirty="0"/>
              <a:t>Замовкає в небі грім. </a:t>
            </a:r>
            <a:br>
              <a:rPr lang="uk-UA" sz="3200" b="1" dirty="0"/>
            </a:br>
            <a:r>
              <a:rPr lang="uk-UA" sz="3200" b="1" dirty="0"/>
              <a:t>Линуть хмари де-не-де. </a:t>
            </a:r>
            <a:br>
              <a:rPr lang="uk-UA" sz="3200" b="1" dirty="0"/>
            </a:br>
            <a:r>
              <a:rPr lang="uk-UA" sz="3200" b="1" dirty="0"/>
              <a:t>Далі цифра шість іде. </a:t>
            </a:r>
            <a:br>
              <a:rPr lang="uk-UA" sz="3200" b="1" dirty="0"/>
            </a:br>
            <a:r>
              <a:rPr lang="uk-UA" sz="3200" b="1" dirty="0"/>
              <a:t>В лузі скошена трава — </a:t>
            </a:r>
            <a:br>
              <a:rPr lang="uk-UA" sz="3200" b="1" dirty="0"/>
            </a:br>
            <a:r>
              <a:rPr lang="uk-UA" sz="3200" b="1" dirty="0"/>
              <a:t>П'ять, чотири, три І два. </a:t>
            </a:r>
            <a:br>
              <a:rPr lang="uk-UA" sz="3200" b="1" dirty="0"/>
            </a:br>
            <a:r>
              <a:rPr lang="uk-UA" sz="3200" b="1" dirty="0"/>
              <a:t>Після двійки — одиниця. </a:t>
            </a:r>
            <a:br>
              <a:rPr lang="uk-UA" sz="3200" b="1" dirty="0"/>
            </a:br>
            <a:r>
              <a:rPr lang="uk-UA" sz="3200" b="1" dirty="0"/>
              <a:t>От і йди тепер жмуриться!</a:t>
            </a:r>
            <a:br>
              <a:rPr lang="uk-UA" sz="3200" b="1" dirty="0"/>
            </a:br>
            <a:r>
              <a:rPr lang="uk-UA" sz="3200" dirty="0"/>
              <a:t>С. </a:t>
            </a:r>
            <a:r>
              <a:rPr lang="uk-UA" sz="3200" dirty="0" err="1"/>
              <a:t>Шаповалов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6049802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42</TotalTime>
  <Words>247</Words>
  <Application>Microsoft Office PowerPoint</Application>
  <PresentationFormat>Экран (4:3)</PresentationFormat>
  <Paragraphs>23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Остин</vt:lpstr>
      <vt:lpstr> ЛІЧИЛКИ. НАТАЛЯ ЗАБІЛА. ЛІЧИЛКИ. ЖМЕНЬКА ЗАГАДОК ІЗ ТВОГО КЛАСУ</vt:lpstr>
      <vt:lpstr>Вправа «Водолаз» На рахунок 1-5 вдихати повітря, затримувати дихання і повільно видихати </vt:lpstr>
      <vt:lpstr>Презентация PowerPoint</vt:lpstr>
      <vt:lpstr>Презентация PowerPoint</vt:lpstr>
      <vt:lpstr>ПЕРЕВІРКА ДОМАШНЬОГО ЗАВДАННЯ Робота в парах — Розкажіть одне одному прислів'я.</vt:lpstr>
      <vt:lpstr>— Чи любите ви гратися? — Як обираєте ведучого під час гри? — Навіщо народ (а пізніше — й поети) складав лічилки? — Коли їх застосовують? — Поміркуйте, що означає це слово. Назвіть до нього споріднені. — Прочитайте лічилки. Які слова заховалися за віконечка?</vt:lpstr>
      <vt:lpstr>Читання лічилок із підручника. а) Читання мовчки. б) Хорове читання лічилок у різному темпі, щоразу швидше.</vt:lpstr>
      <vt:lpstr>Лічилка — невеликий віршований твір, звичайно дитячий, яким визначається роль і місце у колективній грі кожного учасника.</vt:lpstr>
      <vt:lpstr>— Розучимо ще одну лічилку! Десять, дев'ять,  Вісім, сім — Замовкає в небі грім.  Линуть хмари де-не-де.  Далі цифра шість іде.  В лузі скошена трава —  П'ять, чотири, три І два.  Після двійки — одиниця.  От і йди тепер жмуриться! С. Шаповалов</vt:lpstr>
      <vt:lpstr>Презентация PowerPoint</vt:lpstr>
      <vt:lpstr>Загадки</vt:lpstr>
      <vt:lpstr> Читання загадок із підручника (с. 29).   — Які слова допомагають відгадати загадку?</vt:lpstr>
      <vt:lpstr>Презентация PowerPoint</vt:lpstr>
      <vt:lpstr>Всі його люблять, всі його чекають, а хто на нього подивиться — кожен скривиться </vt:lpstr>
      <vt:lpstr>Чорна корова весь світ поборола. </vt:lpstr>
      <vt:lpstr>Мене просять і чекають,а як покажусь — утікають. </vt:lpstr>
      <vt:lpstr>Червоне коромисло через річку повисло. </vt:lpstr>
      <vt:lpstr>* * * Є на світі кінь — всьому світу не вдержати</vt:lpstr>
      <vt:lpstr>Круглі озерця ніколи не замерзають. </vt:lpstr>
      <vt:lpstr>П'ять комірчин, а одні двері. </vt:lpstr>
      <vt:lpstr>Сімсот соколят на одній подушці сплять. </vt:lpstr>
      <vt:lpstr>Є шапка, але немає голови; є нога, але без черевика.</vt:lpstr>
      <vt:lpstr>Коло вуха завірюха, а у вусі ярмарок. </vt:lpstr>
      <vt:lpstr> ПІДСУМКИ УРОКУ — Що вчилися робити на сьогоднішньому уроці? — Коли промовляють лічилки? — Які загадки вам найбільше сподобалися?</vt:lpstr>
      <vt:lpstr> ДОМАШНЄ ЗАВДАННЯ Дібрати цікаві загадки.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ЛІЧИЛКИ. НАТАЛЯ ЗАБІЛА. ЛІЧИЛКИ. ЖМЕНЬКА ЗАГАДОК ІЗ ТВОГО КЛАСУ</dc:title>
  <dc:creator>Олена</dc:creator>
  <cp:lastModifiedBy>Олена</cp:lastModifiedBy>
  <cp:revision>4</cp:revision>
  <dcterms:created xsi:type="dcterms:W3CDTF">2017-06-19T13:37:29Z</dcterms:created>
  <dcterms:modified xsi:type="dcterms:W3CDTF">2017-06-19T14:19:36Z</dcterms:modified>
</cp:coreProperties>
</file>