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7" r:id="rId4"/>
    <p:sldId id="264" r:id="rId5"/>
    <p:sldId id="270" r:id="rId6"/>
    <p:sldId id="268" r:id="rId7"/>
    <p:sldId id="265" r:id="rId8"/>
    <p:sldId id="263" r:id="rId9"/>
    <p:sldId id="256" r:id="rId10"/>
    <p:sldId id="262" r:id="rId11"/>
    <p:sldId id="271" r:id="rId12"/>
    <p:sldId id="259" r:id="rId13"/>
    <p:sldId id="260" r:id="rId14"/>
    <p:sldId id="266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C20E"/>
    <a:srgbClr val="FF66CC"/>
    <a:srgbClr val="FFFF00"/>
    <a:srgbClr val="65B000"/>
    <a:srgbClr val="FFFF99"/>
    <a:srgbClr val="ADFD71"/>
    <a:srgbClr val="135524"/>
    <a:srgbClr val="563450"/>
    <a:srgbClr val="681C6E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152273-AAE8-4D42-B0FB-AAEF2015AE57}" type="datetimeFigureOut">
              <a:rPr lang="ru-RU" smtClean="0"/>
              <a:pPr/>
              <a:t>23.11.2017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345DB0-2A24-4C44-B871-5BAFE60A93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radugastock.com/view?id=22683&amp;h=5ce88364da6221513e8e238be7828592162bd4999724027c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836712"/>
            <a:ext cx="6624736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755576" y="620688"/>
            <a:ext cx="7896225" cy="128587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0"/>
            <a:r>
              <a:rPr lang="ru-RU" sz="9600" b="1" kern="1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План – </a:t>
            </a:r>
            <a:r>
              <a:rPr lang="ru-RU" sz="9600" b="1" kern="1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сітка</a:t>
            </a:r>
            <a:endParaRPr lang="ru-RU" sz="9600" b="1" kern="1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FD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detishki.ucoz.ru/foto/happy-children-stock-vector-clipart-illustration-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27280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51720" y="4869160"/>
          <a:ext cx="6096000" cy="18288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1712208">
                <a:tc>
                  <a:txBody>
                    <a:bodyPr/>
                    <a:lstStyle/>
                    <a:p>
                      <a:pPr marR="179705"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1.Конкурсно – розважальна програма </a:t>
                      </a:r>
                      <a:r>
                        <a:rPr lang="uk-UA" sz="1800" b="1" i="1" dirty="0" err="1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„Реготайлик”</a:t>
                      </a:r>
                      <a:r>
                        <a:rPr lang="uk-UA" sz="1800" b="1" i="1" dirty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</a:rPr>
                        <a:t>. 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2.Гра </a:t>
                      </a:r>
                      <a:r>
                        <a:rPr lang="uk-UA" sz="1800" b="1" i="1" dirty="0" err="1">
                          <a:latin typeface="Times New Roman"/>
                          <a:ea typeface="Times New Roman"/>
                        </a:rPr>
                        <a:t>„Ми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 веселі діти </a:t>
                      </a:r>
                      <a:r>
                        <a:rPr lang="uk-UA" sz="1800" b="1" i="1" dirty="0" err="1">
                          <a:latin typeface="Times New Roman"/>
                          <a:ea typeface="Times New Roman"/>
                        </a:rPr>
                        <a:t>літа”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1764665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3. Турнір дотепників і гумористів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1764665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«День навпаки».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4.Естафета  </a:t>
                      </a:r>
                      <a:r>
                        <a:rPr lang="uk-UA" sz="1800" b="1" i="1" dirty="0" err="1">
                          <a:latin typeface="Times New Roman"/>
                          <a:ea typeface="Times New Roman"/>
                        </a:rPr>
                        <a:t>„Біг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 з </a:t>
                      </a:r>
                      <a:r>
                        <a:rPr lang="uk-UA" sz="1800" b="1" i="1" dirty="0" err="1">
                          <a:latin typeface="Times New Roman"/>
                          <a:ea typeface="Times New Roman"/>
                        </a:rPr>
                        <a:t>пасткою”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  <a:p>
                      <a:pPr marR="179705" algn="l"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5.</a:t>
                      </a:r>
                      <a:r>
                        <a:rPr lang="uk-UA" sz="18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800" b="1" i="1" dirty="0">
                          <a:latin typeface="Times New Roman"/>
                          <a:ea typeface="Times New Roman"/>
                        </a:rPr>
                        <a:t>Рухливі ігри.</a:t>
                      </a:r>
                      <a:endParaRPr lang="ru-RU" sz="3600" b="1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483768" y="548680"/>
            <a:ext cx="4038600" cy="7048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4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/>
                <a:latin typeface="Arial Black"/>
              </a:rPr>
              <a:t>ДЕНЬ ГУМОРУ</a:t>
            </a:r>
            <a:endParaRPr lang="ru-RU" sz="4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50"/>
              </a:solidFill>
              <a:effectLst/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71528" y="670272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1BC20E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1BC20E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630" y="332655"/>
            <a:ext cx="8583850" cy="52964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0722" name="AutoShape 2" descr="http://dnz-chayka.org.ua/images/550x339x6.png.pagespeed.ic.dWh01_IA8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2843808" y="548680"/>
            <a:ext cx="3848100" cy="847725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44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latin typeface="Arial Black"/>
              </a:rPr>
              <a:t>Д</a:t>
            </a:r>
            <a:r>
              <a:rPr lang="ru-RU" sz="44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ЕНЬ</a:t>
            </a:r>
            <a:r>
              <a:rPr lang="ru-RU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 </a:t>
            </a:r>
            <a:r>
              <a:rPr lang="ru-RU" sz="40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B0F0"/>
                </a:solidFill>
                <a:effectLst/>
                <a:latin typeface="Arial Black"/>
              </a:rPr>
              <a:t>УКРАЇНИ</a:t>
            </a:r>
            <a:endParaRPr lang="ru-RU" sz="40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B0F0"/>
              </a:solidFill>
              <a:effectLst/>
              <a:latin typeface="Arial Blac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5534561"/>
            <a:ext cx="7380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1.ГС”Україна – це </a:t>
            </a:r>
            <a:r>
              <a:rPr lang="uk-UA" sz="2000" b="1" dirty="0" err="1" smtClean="0"/>
              <a:t>ми.”</a:t>
            </a:r>
            <a:endParaRPr lang="uk-UA" sz="2000" b="1" dirty="0" smtClean="0"/>
          </a:p>
          <a:p>
            <a:r>
              <a:rPr lang="uk-UA" sz="2000" b="1" dirty="0" smtClean="0"/>
              <a:t>2.Екскурсія цікавими місцями села,до сільського музею.</a:t>
            </a:r>
          </a:p>
          <a:p>
            <a:r>
              <a:rPr lang="uk-UA" sz="2000" b="1" dirty="0" smtClean="0"/>
              <a:t>3.</a:t>
            </a:r>
            <a:r>
              <a:rPr lang="uk-UA" sz="2000" b="1" i="1" dirty="0"/>
              <a:t> Конкурс малюнків на асфальті </a:t>
            </a:r>
            <a:r>
              <a:rPr lang="uk-UA" sz="2000" b="1" i="1" dirty="0" err="1" smtClean="0"/>
              <a:t>“Моя</a:t>
            </a:r>
            <a:r>
              <a:rPr lang="uk-UA" sz="2000" b="1" i="1" dirty="0" smtClean="0"/>
              <a:t> </a:t>
            </a:r>
            <a:r>
              <a:rPr lang="uk-UA" sz="2000" b="1" i="1" dirty="0" err="1" smtClean="0"/>
              <a:t>Україна”</a:t>
            </a:r>
            <a:endParaRPr lang="uk-UA" sz="2000" b="1" i="1" dirty="0" smtClean="0"/>
          </a:p>
          <a:p>
            <a:r>
              <a:rPr lang="uk-UA" sz="2000" b="1" i="1" dirty="0" smtClean="0"/>
              <a:t>4.Вікторина </a:t>
            </a:r>
            <a:r>
              <a:rPr lang="uk-UA" sz="2000" b="1" i="1" dirty="0" err="1" smtClean="0"/>
              <a:t>“Що</a:t>
            </a:r>
            <a:r>
              <a:rPr lang="uk-UA" sz="2000" b="1" i="1" dirty="0" smtClean="0"/>
              <a:t>? Де? Коли?”Що ти знаєш про Україну?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764704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irgorod-gorono.at.ua/_nw/2/716472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0648"/>
            <a:ext cx="7416824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411760" y="188640"/>
            <a:ext cx="408669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ЗІРОК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899592" y="5517232"/>
            <a:ext cx="76328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  <a:tab pos="269875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1.Конкурс «Містер та Міс табору».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  <a:tab pos="269875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2.Концерт-ромашка «Наші таланти».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  <a:tab pos="269875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3.Майстерня 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орігамі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0975" algn="l"/>
                <a:tab pos="269875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4.Ігри на свіжому повітрі .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908720"/>
            <a:ext cx="15841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8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zakarpattya.net.ua/resized/images/201109072005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280920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979712" y="188640"/>
            <a:ext cx="49685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haroni" pitchFamily="2" charset="-79"/>
              </a:rPr>
              <a:t>ДЕНЬ</a:t>
            </a:r>
            <a:r>
              <a:rPr kumimoji="0" lang="uk-UA" sz="4000" b="1" i="0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+mj-lt"/>
                <a:cs typeface="Aharoni" pitchFamily="2" charset="-79"/>
              </a:rPr>
              <a:t> САМОРОБКІНА</a:t>
            </a:r>
            <a:endParaRPr kumimoji="0" lang="ru-RU" sz="4000" b="1" i="0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+mj-lt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5301208"/>
            <a:ext cx="6624736" cy="175432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b="1" dirty="0" smtClean="0"/>
              <a:t>1.Екскурсія до </a:t>
            </a:r>
            <a:r>
              <a:rPr lang="uk-UA" b="1" dirty="0" smtClean="0"/>
              <a:t>сіль</a:t>
            </a:r>
            <a:r>
              <a:rPr lang="ru-RU" b="1" dirty="0" err="1"/>
              <a:t>ського</a:t>
            </a:r>
            <a:r>
              <a:rPr lang="ru-RU" b="1" dirty="0"/>
              <a:t> парку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 2.Заготовка </a:t>
            </a:r>
            <a:r>
              <a:rPr lang="ru-RU" b="1" dirty="0"/>
              <a:t>природного </a:t>
            </a:r>
            <a:r>
              <a:rPr lang="ru-RU" b="1" dirty="0" err="1"/>
              <a:t>матеріалу</a:t>
            </a:r>
            <a:r>
              <a:rPr lang="ru-RU" b="1" dirty="0"/>
              <a:t>.</a:t>
            </a:r>
          </a:p>
          <a:p>
            <a:r>
              <a:rPr lang="ru-RU" b="1" dirty="0" smtClean="0"/>
              <a:t>3.Майстер-клас «</a:t>
            </a:r>
            <a:r>
              <a:rPr lang="ru-RU" b="1" dirty="0" err="1" smtClean="0"/>
              <a:t>Умілі</a:t>
            </a:r>
            <a:r>
              <a:rPr lang="ru-RU" b="1" dirty="0" smtClean="0"/>
              <a:t> ручки».</a:t>
            </a:r>
          </a:p>
          <a:p>
            <a:r>
              <a:rPr lang="ru-RU" b="1" dirty="0" smtClean="0"/>
              <a:t>4.Робота в загонах «</a:t>
            </a:r>
            <a:r>
              <a:rPr lang="ru-RU" b="1" dirty="0" err="1" smtClean="0"/>
              <a:t>Майстерня</a:t>
            </a:r>
            <a:r>
              <a:rPr lang="ru-RU" b="1" dirty="0" smtClean="0"/>
              <a:t> </a:t>
            </a:r>
            <a:r>
              <a:rPr lang="ru-RU" b="1" dirty="0" err="1" smtClean="0"/>
              <a:t>Саморобкіна</a:t>
            </a:r>
            <a:r>
              <a:rPr lang="ru-RU" b="1" dirty="0" smtClean="0"/>
              <a:t>».</a:t>
            </a:r>
          </a:p>
          <a:p>
            <a:r>
              <a:rPr lang="ru-RU" b="1" dirty="0" smtClean="0"/>
              <a:t>5.Конкурс </a:t>
            </a:r>
            <a:r>
              <a:rPr lang="ru-RU" b="1" dirty="0" err="1" smtClean="0"/>
              <a:t>поробок</a:t>
            </a:r>
            <a:r>
              <a:rPr lang="ru-RU" b="1" dirty="0" smtClean="0"/>
              <a:t>.</a:t>
            </a:r>
          </a:p>
          <a:p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823556"/>
            <a:ext cx="2376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800" b="1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Depositphotos_3569436_L.jpg"/>
          <p:cNvPicPr/>
          <p:nvPr/>
        </p:nvPicPr>
        <p:blipFill>
          <a:blip r:embed="rId2" cstate="print"/>
          <a:srcRect l="2008" t="3254" b="2917"/>
          <a:stretch>
            <a:fillRect/>
          </a:stretch>
        </p:blipFill>
        <p:spPr bwMode="auto">
          <a:xfrm>
            <a:off x="1052922" y="780351"/>
            <a:ext cx="6606108" cy="46003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55576" y="5380672"/>
            <a:ext cx="74888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1.Екскурсія до парку.                    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2.Гра «Секрет».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Бесіда «Один за всіх і всі за    одного».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4. Туристичні змагання. Конкурс 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“Збери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рюкзак”</a:t>
            </a: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Пісенна та ігрова галявина.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3059832" y="188640"/>
            <a:ext cx="31146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ДЕНЬ ТУРИСТА</a:t>
            </a:r>
            <a:endParaRPr lang="ru-RU" sz="36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760140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20409776.jpg"/>
          <p:cNvPicPr/>
          <p:nvPr/>
        </p:nvPicPr>
        <p:blipFill>
          <a:blip r:embed="rId2" cstate="print"/>
          <a:srcRect r="2309" b="8174"/>
          <a:stretch>
            <a:fillRect/>
          </a:stretch>
        </p:blipFill>
        <p:spPr bwMode="auto">
          <a:xfrm>
            <a:off x="395536" y="404664"/>
            <a:ext cx="8352928" cy="5256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747" name="WordArt 3"/>
          <p:cNvSpPr>
            <a:spLocks noChangeArrowheads="1" noChangeShapeType="1" noTextEdit="1"/>
          </p:cNvSpPr>
          <p:nvPr/>
        </p:nvSpPr>
        <p:spPr bwMode="auto">
          <a:xfrm>
            <a:off x="1979712" y="404664"/>
            <a:ext cx="5591175" cy="857250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4800" kern="10" spc="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/>
                <a:latin typeface="Arial Black"/>
              </a:rPr>
              <a:t>Закриття</a:t>
            </a:r>
            <a:r>
              <a:rPr lang="ru-RU" sz="4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/>
                <a:latin typeface="Arial Black"/>
              </a:rPr>
              <a:t> табору</a:t>
            </a:r>
            <a:endParaRPr lang="ru-RU" sz="4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7030A0"/>
              </a:solidFill>
              <a:effectLst/>
              <a:latin typeface="Arial Black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755576" y="5306725"/>
            <a:ext cx="74168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endParaRPr kumimoji="0" lang="uk-UA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1.Галявина «До побачення, загін!».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Великий концерт.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3. Спортивна олімпіада.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4. Закриття табору.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980728"/>
            <a:ext cx="1872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>
            <a:alpha val="2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lavinterschool.at.ua/000/89be0d96d012217b3f4c25568a41d9e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7739331" cy="4504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187624" y="5473005"/>
            <a:ext cx="63280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1.Прийом дітей, розташування по загонах.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2.Ознайомлення дітей  з режимом роботи,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правами та обов’язками.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3</a:t>
            </a:r>
            <a:r>
              <a:rPr lang="uk-UA" sz="1400" b="1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Інструктаж по ТБ.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4. Рухливі ігри </a:t>
            </a: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5.Ігри   з м’ячем.</a:t>
            </a:r>
            <a:endParaRPr kumimoji="0" lang="uk-U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48680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дата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411760" y="-600165"/>
            <a:ext cx="44662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36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Georg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Georgia" pitchFamily="18" charset="0"/>
                <a:ea typeface="Calibri" pitchFamily="34" charset="0"/>
                <a:cs typeface="Times New Roman" pitchFamily="18" charset="0"/>
              </a:rPr>
              <a:t>День Знайомств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DFD7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mochila-de-campament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0648"/>
            <a:ext cx="6912768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03848" y="260648"/>
            <a:ext cx="424859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135524"/>
                </a:solidFill>
                <a:effectLst/>
                <a:ea typeface="Times New Roman" pitchFamily="18" charset="0"/>
                <a:cs typeface="Arial" pitchFamily="34" charset="0"/>
              </a:rPr>
              <a:t>ДЕНЬ ПОДОРОЖІ</a:t>
            </a:r>
            <a:endParaRPr kumimoji="0" lang="uk-UA" sz="5400" b="1" i="0" u="none" strike="noStrike" cap="none" normalizeH="0" baseline="0" dirty="0" smtClean="0">
              <a:ln>
                <a:noFill/>
              </a:ln>
              <a:solidFill>
                <a:srgbClr val="135524"/>
              </a:solidFill>
              <a:effectLst/>
              <a:cs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5445224"/>
            <a:ext cx="784887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1.Подорож на луки.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2. Гра «Здорове харчування».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3. Пісенний конкурс.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Аукціон ігор.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7764" y="968534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дата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1808522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052736"/>
            <a:ext cx="648072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6" name="WordArt 2"/>
          <p:cNvSpPr>
            <a:spLocks noChangeArrowheads="1" noChangeShapeType="1" noTextEdit="1"/>
          </p:cNvSpPr>
          <p:nvPr/>
        </p:nvSpPr>
        <p:spPr bwMode="auto">
          <a:xfrm>
            <a:off x="2483768" y="188640"/>
            <a:ext cx="4464496" cy="720080"/>
          </a:xfrm>
          <a:prstGeom prst="rect">
            <a:avLst/>
          </a:prstGeom>
          <a:solidFill>
            <a:srgbClr val="FFFF00">
              <a:alpha val="62000"/>
            </a:srgbClr>
          </a:solidFill>
          <a:ln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b="1" kern="10" spc="0" dirty="0" smtClean="0">
                <a:ln w="19050" algn="ctr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 Black" pitchFamily="34" charset="0"/>
              </a:rPr>
              <a:t>ДЕНЬ ЗАГОНУ</a:t>
            </a:r>
            <a:endParaRPr lang="ru-RU" sz="3200" b="1" kern="10" spc="0" dirty="0">
              <a:ln w="19050" algn="ctr">
                <a:solidFill>
                  <a:srgbClr val="99CCFF"/>
                </a:solidFill>
                <a:round/>
                <a:headEnd/>
                <a:tailEnd/>
              </a:ln>
              <a:solidFill>
                <a:srgbClr val="FF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 Black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55576" y="4941168"/>
            <a:ext cx="691276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1.Відкриття табору.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Презентація загонів «Давайте знайомитися».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Пісенне коло. 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Конкурс малюнків на асфальті </a:t>
            </a:r>
            <a:r>
              <a:rPr lang="uk-UA" sz="2000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“Діти</a:t>
            </a:r>
            <a:r>
              <a:rPr lang="uk-UA" sz="20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uk-UA" sz="2000" b="1" i="1" dirty="0" err="1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України”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768019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66CC"/>
                </a:solidFill>
              </a:rPr>
              <a:t>дата</a:t>
            </a:r>
            <a:endParaRPr lang="ru-RU" sz="2400" b="1" dirty="0">
              <a:solidFill>
                <a:srgbClr val="FF66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AutoShape 2" descr="https://im3-tub-ua.yandex.net/i?id=5455ae8942a6e6484de2ddd0183da0d8&amp;n=33&amp;h=215&amp;w=27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im3-tub-ua.yandex.net/i?id=07f264d468fb91b3b86923db828a5348&amp;n=33&amp;h=215&amp;w=3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4" name="Picture 6" descr="http://www.fantom-xp.com/wallpapers/22/Universal_children's_d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93020" cy="6894765"/>
          </a:xfrm>
          <a:prstGeom prst="rect">
            <a:avLst/>
          </a:prstGeom>
          <a:noFill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259632" y="5780782"/>
            <a:ext cx="727280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7" name="WordArt 9"/>
          <p:cNvSpPr>
            <a:spLocks noChangeArrowheads="1" noChangeShapeType="1" noTextEdit="1"/>
          </p:cNvSpPr>
          <p:nvPr/>
        </p:nvSpPr>
        <p:spPr bwMode="auto">
          <a:xfrm>
            <a:off x="2051720" y="620688"/>
            <a:ext cx="5760640" cy="1279773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4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/>
                <a:latin typeface="Arial Black"/>
              </a:rPr>
              <a:t>ДЕНЬ </a:t>
            </a:r>
            <a:r>
              <a:rPr lang="ru-RU" sz="4800" kern="10" spc="0" dirty="0" smtClean="0">
                <a:ln w="9525">
                  <a:solidFill>
                    <a:srgbClr val="002A13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/>
                <a:latin typeface="Arial Black"/>
              </a:rPr>
              <a:t>ПРИРОДИ</a:t>
            </a:r>
            <a:endParaRPr lang="ru-RU" sz="4800" kern="10" spc="0" dirty="0">
              <a:ln w="9525">
                <a:solidFill>
                  <a:srgbClr val="002A13"/>
                </a:solidFill>
                <a:round/>
                <a:headEnd/>
                <a:tailEnd/>
              </a:ln>
              <a:solidFill>
                <a:srgbClr val="00FF00"/>
              </a:solidFill>
              <a:effectLst/>
              <a:latin typeface="Arial Black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059832" y="5013176"/>
            <a:ext cx="532859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5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.1.Галявина цікавого.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	Конкурс «Чисте довкілля»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	Конкурс букетів «Мов метелики літаємо – букети складаємо».</a:t>
            </a:r>
          </a:p>
          <a:p>
            <a:pPr marL="0" marR="0" lvl="0" indent="9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1613" algn="l"/>
              </a:tabLst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	Змагання з міні-футболу.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836712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poetryclub.com.ua/upload/poem_all/00646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961256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467544" y="5404576"/>
            <a:ext cx="79928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1.Галявина військово-патріотичних пісень.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Гра – секрет «КАРТА».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Бесіда «Вивчаємо історію свою».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Конкурс  малюнків.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332656"/>
            <a:ext cx="1775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.progorod11.ru/userfiles/picitem/img-20140423132841-43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980728"/>
            <a:ext cx="763284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55576" y="5301208"/>
            <a:ext cx="802940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 Малі олімпійські ігри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2.Спортивні естафети.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3.Веселий футбол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4.Трудовий десант </a:t>
            </a:r>
            <a:r>
              <a:rPr kumimoji="0" lang="uk-UA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”Дбайливий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господар.”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4" name="WordArt 6"/>
          <p:cNvSpPr>
            <a:spLocks noChangeArrowheads="1" noChangeShapeType="1" noTextEdit="1"/>
          </p:cNvSpPr>
          <p:nvPr/>
        </p:nvSpPr>
        <p:spPr bwMode="auto">
          <a:xfrm>
            <a:off x="2771800" y="260648"/>
            <a:ext cx="3705225" cy="847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200" kern="10" spc="0" dirty="0" smtClean="0">
                <a:ln w="9525" algn="ctr">
                  <a:noFill/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ДЕНЬ СПОРТУ</a:t>
            </a:r>
            <a:endParaRPr lang="ru-RU" sz="3200" kern="10" spc="0" dirty="0">
              <a:ln w="9525" algn="ctr">
                <a:noFill/>
                <a:round/>
                <a:headEnd/>
                <a:tailEnd/>
              </a:ln>
              <a:solidFill>
                <a:srgbClr val="7030A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052736"/>
            <a:ext cx="9561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HP\Downloads\0044953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980728"/>
            <a:ext cx="4968552" cy="43204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681651" y="127086"/>
            <a:ext cx="36330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4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ДЕНЬ КАЗКИ</a:t>
            </a:r>
            <a:endParaRPr kumimoji="0" lang="uk-UA" sz="6000" b="1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39552" y="5301208"/>
            <a:ext cx="820891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1.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Казкова вікторина. Інсценівка до казок.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2. Пісні до казок та мультфільмів.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3. Цікаві малюнки до казок.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90488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60338" algn="l"/>
              </a:tabLst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4. Незвичайна дискотека.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692696"/>
            <a:ext cx="17281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dnz46.klasna.com/uploads/editor/486/69393/grupa_7/634155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0568" y="-18926"/>
            <a:ext cx="10793095" cy="75355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339752" y="0"/>
            <a:ext cx="4524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 algn="ctr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ДЕНЬ ЗДОРОВ’Я  </a:t>
            </a:r>
            <a:endParaRPr lang="ru-RU" sz="3600" kern="10" spc="0" dirty="0">
              <a:ln w="12700" algn="ctr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35696" y="5583725"/>
            <a:ext cx="54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27584" y="5085184"/>
            <a:ext cx="7632848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”Веселі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старти”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 Вікторина, конкурс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прислів</a:t>
            </a:r>
            <a:r>
              <a:rPr lang="en-US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їв про здоров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3 Конкурс малюнків «Ліки від усіх хвороб».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4.Гра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“Для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здорової дитини підкоряються всі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вершини”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692696"/>
            <a:ext cx="15841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дата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400</Words>
  <Application>Microsoft Office PowerPoint</Application>
  <PresentationFormat>Экран (4:3)</PresentationFormat>
  <Paragraphs>93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Aharoni</vt:lpstr>
      <vt:lpstr>Arial</vt:lpstr>
      <vt:lpstr>Arial Black</vt:lpstr>
      <vt:lpstr>Calibri</vt:lpstr>
      <vt:lpstr>Georgia</vt:lpstr>
      <vt:lpstr>Impact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Seriy</cp:lastModifiedBy>
  <cp:revision>48</cp:revision>
  <dcterms:created xsi:type="dcterms:W3CDTF">2016-05-14T17:49:16Z</dcterms:created>
  <dcterms:modified xsi:type="dcterms:W3CDTF">2017-11-23T17:05:06Z</dcterms:modified>
</cp:coreProperties>
</file>