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saku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агетная рамка 7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2662"/>
            </a:avLst>
          </a:prstGeom>
          <a:solidFill>
            <a:srgbClr val="FFCCFF"/>
          </a:solidFill>
          <a:ln>
            <a:solidFill>
              <a:srgbClr val="FF99FF"/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0_5452e_d151e5b8_X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V="1">
            <a:off x="0" y="142852"/>
            <a:ext cx="2168136" cy="15716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8D3AB-7491-4F74-9024-0AA26D90FCA7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978F8-BF74-45E0-838B-56A0A38231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/>
          <a:lstStyle/>
          <a:p>
            <a:r>
              <a:rPr lang="ru-RU" dirty="0" smtClean="0"/>
              <a:t>Запрошу</a:t>
            </a:r>
            <a:r>
              <a:rPr lang="uk-UA" dirty="0" smtClean="0"/>
              <a:t>є Японія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071810"/>
            <a:ext cx="6400800" cy="1752600"/>
          </a:xfrm>
        </p:spPr>
        <p:txBody>
          <a:bodyPr/>
          <a:lstStyle/>
          <a:p>
            <a:r>
              <a:rPr lang="uk-UA" dirty="0" smtClean="0"/>
              <a:t>Матеріали тижня географії</a:t>
            </a:r>
          </a:p>
          <a:p>
            <a:r>
              <a:rPr lang="uk-UA" dirty="0" smtClean="0"/>
              <a:t>2017 рік</a:t>
            </a:r>
          </a:p>
          <a:p>
            <a:r>
              <a:rPr lang="uk-UA" dirty="0" err="1" smtClean="0"/>
              <a:t>Шишкинська</a:t>
            </a:r>
            <a:r>
              <a:rPr lang="uk-UA" dirty="0" smtClean="0"/>
              <a:t> ЗШ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Ієрогліфи - </a:t>
            </a:r>
            <a:r>
              <a:rPr lang="ru-RU" dirty="0" err="1"/>
              <a:t>складова</a:t>
            </a:r>
            <a:r>
              <a:rPr lang="ru-RU" dirty="0"/>
              <a:t> </a:t>
            </a:r>
            <a:r>
              <a:rPr lang="ru-RU" dirty="0" err="1" smtClean="0"/>
              <a:t>частина</a:t>
            </a:r>
            <a:r>
              <a:rPr lang="ru-RU" dirty="0" smtClean="0"/>
              <a:t> </a:t>
            </a:r>
            <a:r>
              <a:rPr lang="ru-RU" b="1" dirty="0" err="1" smtClean="0"/>
              <a:t>японської</a:t>
            </a:r>
            <a:r>
              <a:rPr lang="ru-RU" dirty="0"/>
              <a:t> </a:t>
            </a:r>
            <a:r>
              <a:rPr lang="ru-RU" dirty="0" err="1"/>
              <a:t>писемності</a:t>
            </a:r>
            <a:r>
              <a:rPr lang="ru-RU" dirty="0"/>
              <a:t>. </a:t>
            </a:r>
          </a:p>
        </p:txBody>
      </p:sp>
      <p:pic>
        <p:nvPicPr>
          <p:cNvPr id="4" name="Содержимое 3" descr="IMG_28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Хокку</a:t>
            </a:r>
            <a:r>
              <a:rPr lang="uk-UA" dirty="0" smtClean="0"/>
              <a:t> -  традиційний жанр японської поезії</a:t>
            </a:r>
            <a:endParaRPr lang="ru-RU" dirty="0"/>
          </a:p>
        </p:txBody>
      </p:sp>
      <p:pic>
        <p:nvPicPr>
          <p:cNvPr id="4" name="Содержимое 3" descr="IMG_28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5160449" cy="3870337"/>
          </a:xfrm>
        </p:spPr>
      </p:pic>
      <p:pic>
        <p:nvPicPr>
          <p:cNvPr id="5" name="Рисунок 4" descr="IMG_2814.JPG"/>
          <p:cNvPicPr>
            <a:picLocks noChangeAspect="1"/>
          </p:cNvPicPr>
          <p:nvPr/>
        </p:nvPicPr>
        <p:blipFill>
          <a:blip r:embed="rId3" cstate="print"/>
          <a:srcRect l="26882"/>
          <a:stretch>
            <a:fillRect/>
          </a:stretch>
        </p:blipFill>
        <p:spPr>
          <a:xfrm>
            <a:off x="5500694" y="2714620"/>
            <a:ext cx="3643306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Указом президента України 2017 рік оголошено роком Японії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Цій даті присвячено тиждень географії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“ Запрошує Японія ”</a:t>
            </a:r>
          </a:p>
          <a:p>
            <a:pPr>
              <a:buNone/>
            </a:pPr>
            <a:r>
              <a:rPr lang="uk-UA" dirty="0" smtClean="0"/>
              <a:t>У всіх класах школи проведені виховні заходи присвячені країні Японії.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27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3857628"/>
            <a:ext cx="3357554" cy="2518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 </a:t>
            </a:r>
            <a:r>
              <a:rPr lang="uk-UA" dirty="0"/>
              <a:t>п</a:t>
            </a:r>
            <a:r>
              <a:rPr lang="uk-UA" dirty="0" smtClean="0"/>
              <a:t>ерший день тижня було проведено опитування.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dirty="0" err="1" smtClean="0"/>
              <a:t>“Що</a:t>
            </a:r>
            <a:r>
              <a:rPr lang="uk-UA" dirty="0" smtClean="0"/>
              <a:t> ви знаєте про </a:t>
            </a:r>
            <a:r>
              <a:rPr lang="uk-UA" dirty="0"/>
              <a:t>Я</a:t>
            </a:r>
            <a:r>
              <a:rPr lang="uk-UA" dirty="0" smtClean="0"/>
              <a:t>понію?”</a:t>
            </a:r>
          </a:p>
          <a:p>
            <a:pPr>
              <a:buNone/>
            </a:pPr>
            <a:r>
              <a:rPr lang="uk-UA" dirty="0" smtClean="0"/>
              <a:t>За результатами опитування був складений план проведення виховних заходів. </a:t>
            </a:r>
            <a:endParaRPr lang="ru-RU" dirty="0"/>
          </a:p>
        </p:txBody>
      </p:sp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3429000"/>
            <a:ext cx="5857916" cy="2843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Загальношкільним заходом був фестиваль Японії.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Учні молодших класів показали процес здійснення чайної церемонії</a:t>
            </a:r>
            <a:endParaRPr lang="ru-RU" dirty="0"/>
          </a:p>
        </p:txBody>
      </p:sp>
      <p:pic>
        <p:nvPicPr>
          <p:cNvPr id="4" name="Рисунок 3" descr="IMG_28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3643314"/>
            <a:ext cx="4000496" cy="3000372"/>
          </a:xfrm>
          <a:prstGeom prst="rect">
            <a:avLst/>
          </a:prstGeom>
        </p:spPr>
      </p:pic>
      <p:pic>
        <p:nvPicPr>
          <p:cNvPr id="5" name="Рисунок 4" descr="IMG_2806.JPG"/>
          <p:cNvPicPr>
            <a:picLocks noChangeAspect="1"/>
          </p:cNvPicPr>
          <p:nvPr/>
        </p:nvPicPr>
        <p:blipFill>
          <a:blip r:embed="rId3" cstate="print"/>
          <a:srcRect l="10937" t="28125" r="3125"/>
          <a:stretch>
            <a:fillRect/>
          </a:stretch>
        </p:blipFill>
        <p:spPr>
          <a:xfrm>
            <a:off x="0" y="2714620"/>
            <a:ext cx="5580436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71668" y="0"/>
            <a:ext cx="8229600" cy="1143000"/>
          </a:xfrm>
        </p:spPr>
        <p:txBody>
          <a:bodyPr/>
          <a:lstStyle/>
          <a:p>
            <a:r>
              <a:rPr lang="uk-UA" dirty="0" smtClean="0"/>
              <a:t>Мистецтво </a:t>
            </a:r>
            <a:r>
              <a:rPr lang="uk-UA" dirty="0" err="1" smtClean="0"/>
              <a:t>орігамі</a:t>
            </a:r>
            <a:endParaRPr lang="ru-RU" dirty="0"/>
          </a:p>
        </p:txBody>
      </p:sp>
      <p:pic>
        <p:nvPicPr>
          <p:cNvPr id="4" name="Содержимое 3" descr="IMG_27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3310465" cy="2482849"/>
          </a:xfrm>
        </p:spPr>
      </p:pic>
      <p:pic>
        <p:nvPicPr>
          <p:cNvPr id="5" name="Рисунок 4" descr="IMG_27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964785"/>
            <a:ext cx="3857620" cy="2893215"/>
          </a:xfrm>
          <a:prstGeom prst="rect">
            <a:avLst/>
          </a:prstGeom>
        </p:spPr>
      </p:pic>
      <p:pic>
        <p:nvPicPr>
          <p:cNvPr id="6" name="Рисунок 5" descr="IMG_28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571876"/>
            <a:ext cx="4000496" cy="3000372"/>
          </a:xfrm>
          <a:prstGeom prst="rect">
            <a:avLst/>
          </a:prstGeom>
        </p:spPr>
      </p:pic>
      <p:pic>
        <p:nvPicPr>
          <p:cNvPr id="7" name="Рисунок 6" descr="IMG_20170120_1319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0"/>
            <a:ext cx="2491839" cy="3643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Національний одяг Японії – кімоно  </a:t>
            </a:r>
            <a:endParaRPr lang="ru-RU" dirty="0"/>
          </a:p>
        </p:txBody>
      </p:sp>
      <p:pic>
        <p:nvPicPr>
          <p:cNvPr id="6" name="Содержимое 5" descr="IMG_28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7686" y="1428736"/>
            <a:ext cx="4358222" cy="3268667"/>
          </a:xfrm>
        </p:spPr>
      </p:pic>
      <p:pic>
        <p:nvPicPr>
          <p:cNvPr id="7" name="Рисунок 6" descr="IMG_28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571744"/>
            <a:ext cx="4667250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Сумо – національна японська </a:t>
            </a:r>
            <a:r>
              <a:rPr lang="uk-UA" dirty="0" err="1" smtClean="0"/>
              <a:t>борьба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Содержимое 3" descr="IMG_28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85926"/>
            <a:ext cx="3653350" cy="2740013"/>
          </a:xfrm>
        </p:spPr>
      </p:pic>
      <p:pic>
        <p:nvPicPr>
          <p:cNvPr id="5" name="Рисунок 4" descr="IMG_28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2500306"/>
            <a:ext cx="4500594" cy="3375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Національна їжа японців - суші</a:t>
            </a:r>
            <a:endParaRPr lang="ru-RU" dirty="0"/>
          </a:p>
        </p:txBody>
      </p:sp>
      <p:pic>
        <p:nvPicPr>
          <p:cNvPr id="4" name="Содержимое 3" descr="IMG_28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9" y="1357299"/>
            <a:ext cx="3714776" cy="2786082"/>
          </a:xfrm>
        </p:spPr>
      </p:pic>
      <p:pic>
        <p:nvPicPr>
          <p:cNvPr id="6" name="Рисунок 5" descr="IMG_28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3732587"/>
            <a:ext cx="3786246" cy="2839685"/>
          </a:xfrm>
          <a:prstGeom prst="rect">
            <a:avLst/>
          </a:prstGeom>
        </p:spPr>
      </p:pic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1285860"/>
            <a:ext cx="2997530" cy="314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Аніме</a:t>
            </a:r>
            <a:r>
              <a:rPr lang="uk-UA" dirty="0" smtClean="0"/>
              <a:t> </a:t>
            </a:r>
            <a:r>
              <a:rPr lang="uk-UA" dirty="0" err="1" smtClean="0"/>
              <a:t>–особливий</a:t>
            </a:r>
            <a:r>
              <a:rPr lang="uk-UA" dirty="0" smtClean="0"/>
              <a:t> вид анімаційних мультфільмів, популярних в Японії.</a:t>
            </a:r>
            <a:endParaRPr lang="ru-RU" dirty="0"/>
          </a:p>
        </p:txBody>
      </p:sp>
      <p:pic>
        <p:nvPicPr>
          <p:cNvPr id="6" name="Содержимое 5" descr="IMG_27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4262972" cy="3197229"/>
          </a:xfrm>
        </p:spPr>
      </p:pic>
      <p:pic>
        <p:nvPicPr>
          <p:cNvPr id="10" name="Рисунок 9" descr="IMG_28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95715" y="2786058"/>
            <a:ext cx="5048285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ur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sakura</Template>
  <TotalTime>60</TotalTime>
  <Words>118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sakura</vt:lpstr>
      <vt:lpstr>Запрошує Японія</vt:lpstr>
      <vt:lpstr>Указом президента України 2017 рік оголошено роком Японії </vt:lpstr>
      <vt:lpstr>В перший день тижня було проведено опитування.</vt:lpstr>
      <vt:lpstr>Загальношкільним заходом був фестиваль Японії.</vt:lpstr>
      <vt:lpstr>Мистецтво орігамі</vt:lpstr>
      <vt:lpstr>Національний одяг Японії – кімоно  </vt:lpstr>
      <vt:lpstr>Сумо – національна японська борьба </vt:lpstr>
      <vt:lpstr>Національна їжа японців - суші</vt:lpstr>
      <vt:lpstr>Аніме –особливий вид анімаційних мультфільмів, популярних в Японії.</vt:lpstr>
      <vt:lpstr>Ієрогліфи - складова частина японської писемності. </vt:lpstr>
      <vt:lpstr>Хокку -  традиційний жанр японської поезії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Запрошує Японія</dc:title>
  <dc:creator>user</dc:creator>
  <cp:lastModifiedBy>user</cp:lastModifiedBy>
  <cp:revision>6</cp:revision>
  <dcterms:created xsi:type="dcterms:W3CDTF">2017-10-15T16:30:02Z</dcterms:created>
  <dcterms:modified xsi:type="dcterms:W3CDTF">2017-10-15T17:30:09Z</dcterms:modified>
</cp:coreProperties>
</file>