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57" r:id="rId5"/>
    <p:sldId id="258" r:id="rId6"/>
    <p:sldId id="260" r:id="rId7"/>
    <p:sldId id="261" r:id="rId8"/>
    <p:sldId id="263" r:id="rId9"/>
    <p:sldId id="264" r:id="rId10"/>
    <p:sldId id="262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3A301D-33DF-4F9E-8A0C-FE4FCD2888C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CFAC79-E859-477E-924A-51D37C5391BE}">
      <dgm:prSet phldrT="[Текст]" custT="1"/>
      <dgm:spPr/>
      <dgm:t>
        <a:bodyPr>
          <a:scene3d>
            <a:camera prst="orthographicFront"/>
            <a:lightRig rig="flat" dir="t">
              <a:rot lat="0" lon="0" rev="18900000"/>
            </a:lightRig>
          </a:scene3d>
          <a:sp3d extrusionH="31750" contourW="6350" prstMaterial="powder">
            <a:bevelT w="19050" h="19050" prst="angle"/>
            <a:contourClr>
              <a:schemeClr val="accent3">
                <a:tint val="100000"/>
                <a:shade val="100000"/>
                <a:satMod val="100000"/>
                <a:hueMod val="100000"/>
              </a:schemeClr>
            </a:contourClr>
          </a:sp3d>
        </a:bodyPr>
        <a:lstStyle/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Модель	</a:t>
          </a:r>
          <a:endParaRPr lang="ru-RU" sz="1800" b="1" cap="none" spc="0" dirty="0" smtClean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екологічного виховання в </a:t>
          </a:r>
          <a:r>
            <a:rPr lang="uk-UA" sz="1800" b="1" cap="none" spc="0" dirty="0" err="1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Шишкинській</a:t>
          </a:r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ЗШ </a:t>
          </a:r>
          <a:r>
            <a:rPr lang="en-US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I</a:t>
          </a:r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-</a:t>
          </a:r>
          <a:r>
            <a:rPr lang="en-US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III </a:t>
          </a:r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ступенів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D7B64DB-AECA-4E5E-B196-D5873D022221}" type="parTrans" cxnId="{02FCD230-074D-427F-A3DC-32288FBE69AE}">
      <dgm:prSet/>
      <dgm:spPr/>
      <dgm:t>
        <a:bodyPr/>
        <a:lstStyle/>
        <a:p>
          <a:endParaRPr lang="ru-RU"/>
        </a:p>
      </dgm:t>
    </dgm:pt>
    <dgm:pt modelId="{A00526FE-EA2A-40C3-9CAB-690EF9C6B68A}" type="sibTrans" cxnId="{02FCD230-074D-427F-A3DC-32288FBE69AE}">
      <dgm:prSet/>
      <dgm:spPr/>
      <dgm:t>
        <a:bodyPr/>
        <a:lstStyle/>
        <a:p>
          <a:endParaRPr lang="ru-RU"/>
        </a:p>
      </dgm:t>
    </dgm:pt>
    <dgm:pt modelId="{B538B5D8-9A6D-47ED-81FB-E6B3C1834CC9}">
      <dgm:prSet phldrT="[Текст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1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Виховна робота</a:t>
          </a:r>
          <a:endParaRPr lang="ru-RU" sz="1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8EEC765-EB6E-424E-8F45-3DF730A23E9E}" type="parTrans" cxnId="{76D3D889-CC23-4A25-B6C4-9DDDBB929E4D}">
      <dgm:prSet/>
      <dgm:spPr/>
      <dgm:t>
        <a:bodyPr/>
        <a:lstStyle/>
        <a:p>
          <a:endParaRPr lang="ru-RU"/>
        </a:p>
      </dgm:t>
    </dgm:pt>
    <dgm:pt modelId="{8A75F3B7-A0EF-4904-8583-9DDC1E3578EC}" type="sibTrans" cxnId="{76D3D889-CC23-4A25-B6C4-9DDDBB929E4D}">
      <dgm:prSet/>
      <dgm:spPr/>
      <dgm:t>
        <a:bodyPr/>
        <a:lstStyle/>
        <a:p>
          <a:endParaRPr lang="ru-RU"/>
        </a:p>
      </dgm:t>
    </dgm:pt>
    <dgm:pt modelId="{CBB88A89-D710-4534-AF08-00A6168E9294}">
      <dgm:prSet phldrT="[Текст]" custT="1"/>
      <dgm:spPr/>
      <dgm:t>
        <a:bodyPr/>
        <a:lstStyle/>
        <a:p>
          <a:r>
            <a:rPr lang="uk-UA" sz="1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Робота гуртків</a:t>
          </a:r>
          <a:endParaRPr lang="ru-RU" sz="1800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A9552EFD-24F7-4B0D-B541-56EB9383ACE1}" type="parTrans" cxnId="{7CA16F5E-4EA4-4F9D-9BDC-F2D5BBC5822C}">
      <dgm:prSet/>
      <dgm:spPr/>
      <dgm:t>
        <a:bodyPr/>
        <a:lstStyle/>
        <a:p>
          <a:endParaRPr lang="ru-RU"/>
        </a:p>
      </dgm:t>
    </dgm:pt>
    <dgm:pt modelId="{8144CEA4-C6F0-46C6-888A-73D76257F1AF}" type="sibTrans" cxnId="{7CA16F5E-4EA4-4F9D-9BDC-F2D5BBC5822C}">
      <dgm:prSet/>
      <dgm:spPr/>
      <dgm:t>
        <a:bodyPr/>
        <a:lstStyle/>
        <a:p>
          <a:endParaRPr lang="ru-RU"/>
        </a:p>
      </dgm:t>
    </dgm:pt>
    <dgm:pt modelId="{6C835D6A-A8E1-4DF4-B5A4-FC706B4E99C3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1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Практична робота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dirty="0" smtClean="0"/>
            <a:t>екскурсії,</a:t>
          </a:r>
          <a:endParaRPr lang="ru-RU" sz="18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dirty="0" smtClean="0"/>
            <a:t>спостереження за природою,</a:t>
          </a:r>
          <a:endParaRPr lang="ru-RU" sz="18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dirty="0" smtClean="0"/>
            <a:t>виставки - конкурси, </a:t>
          </a:r>
          <a:endParaRPr lang="ru-RU" sz="18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dirty="0" smtClean="0"/>
            <a:t>акції,</a:t>
          </a:r>
          <a:endParaRPr lang="ru-RU" sz="18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dirty="0" smtClean="0"/>
            <a:t>озеленення,</a:t>
          </a:r>
          <a:endParaRPr lang="ru-RU" sz="18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1800" smtClean="0"/>
            <a:t>висадка </a:t>
          </a:r>
          <a:r>
            <a:rPr lang="uk-UA" sz="1800" dirty="0" smtClean="0"/>
            <a:t>квітів.</a:t>
          </a:r>
          <a:endParaRPr lang="ru-RU" sz="1800" dirty="0"/>
        </a:p>
      </dgm:t>
    </dgm:pt>
    <dgm:pt modelId="{AE1CD293-296E-41F7-8417-462D234BD686}" type="parTrans" cxnId="{AA14D7C6-7566-4983-9CBB-2D900FCB2424}">
      <dgm:prSet/>
      <dgm:spPr/>
      <dgm:t>
        <a:bodyPr/>
        <a:lstStyle/>
        <a:p>
          <a:endParaRPr lang="ru-RU"/>
        </a:p>
      </dgm:t>
    </dgm:pt>
    <dgm:pt modelId="{C5A97890-A957-4224-9084-97062989BC2F}" type="sibTrans" cxnId="{AA14D7C6-7566-4983-9CBB-2D900FCB2424}">
      <dgm:prSet/>
      <dgm:spPr/>
      <dgm:t>
        <a:bodyPr/>
        <a:lstStyle/>
        <a:p>
          <a:endParaRPr lang="ru-RU"/>
        </a:p>
      </dgm:t>
    </dgm:pt>
    <dgm:pt modelId="{008C0D53-F326-4DA3-A641-18E45FEA07A1}">
      <dgm:prSet phldrT="[Текст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1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Навчальний процес</a:t>
          </a:r>
          <a:endParaRPr lang="ru-RU" sz="1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EC47E2B-1BA6-4E3B-91C5-63551585542D}" type="parTrans" cxnId="{45E96FE5-E122-45F5-9EAC-50A424F92B05}">
      <dgm:prSet/>
      <dgm:spPr/>
      <dgm:t>
        <a:bodyPr/>
        <a:lstStyle/>
        <a:p>
          <a:endParaRPr lang="ru-RU"/>
        </a:p>
      </dgm:t>
    </dgm:pt>
    <dgm:pt modelId="{4A98E1D1-55B9-4EE5-B2D3-F73304C13B00}" type="sibTrans" cxnId="{45E96FE5-E122-45F5-9EAC-50A424F92B05}">
      <dgm:prSet/>
      <dgm:spPr/>
      <dgm:t>
        <a:bodyPr/>
        <a:lstStyle/>
        <a:p>
          <a:endParaRPr lang="ru-RU"/>
        </a:p>
      </dgm:t>
    </dgm:pt>
    <dgm:pt modelId="{46975013-BA0B-45AD-81D1-229B5A0CA37C}">
      <dgm:prSet phldrT="[Текст]"/>
      <dgm:spPr/>
      <dgm:t>
        <a:bodyPr/>
        <a:lstStyle/>
        <a:p>
          <a:r>
            <a:rPr lang="uk-UA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Просвітницька робота</a:t>
          </a:r>
        </a:p>
        <a:p>
          <a:r>
            <a:rPr lang="uk-UA" dirty="0" smtClean="0"/>
            <a:t>Екологічні проекти, учнівські конференції, інформаційні години,участь в МАН, участь у міжнародних конкурсах Колосок і </a:t>
          </a:r>
          <a:r>
            <a:rPr lang="uk-UA" dirty="0" err="1" smtClean="0"/>
            <a:t>Геліантус</a:t>
          </a:r>
          <a:endParaRPr lang="ru-RU" dirty="0"/>
        </a:p>
      </dgm:t>
    </dgm:pt>
    <dgm:pt modelId="{DE84D09E-BA9F-4CA0-9B4C-DB712FA03366}" type="parTrans" cxnId="{53410FDF-6C6E-478C-B5CA-DACF7B3B3F94}">
      <dgm:prSet/>
      <dgm:spPr/>
      <dgm:t>
        <a:bodyPr/>
        <a:lstStyle/>
        <a:p>
          <a:endParaRPr lang="ru-RU"/>
        </a:p>
      </dgm:t>
    </dgm:pt>
    <dgm:pt modelId="{87995DE5-17E4-4650-9932-0CBBB5880751}" type="sibTrans" cxnId="{53410FDF-6C6E-478C-B5CA-DACF7B3B3F94}">
      <dgm:prSet/>
      <dgm:spPr/>
      <dgm:t>
        <a:bodyPr/>
        <a:lstStyle/>
        <a:p>
          <a:endParaRPr lang="ru-RU"/>
        </a:p>
      </dgm:t>
    </dgm:pt>
    <dgm:pt modelId="{E8B4E183-6CD3-401B-99D2-9B787ECCB0D3}" type="pres">
      <dgm:prSet presAssocID="{F53A301D-33DF-4F9E-8A0C-FE4FCD2888C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85FEB39-EA4B-4444-8E1A-B00E3DF8AAD4}" type="pres">
      <dgm:prSet presAssocID="{8DCFAC79-E859-477E-924A-51D37C5391BE}" presName="hierRoot1" presStyleCnt="0"/>
      <dgm:spPr/>
    </dgm:pt>
    <dgm:pt modelId="{A052BF1B-151F-4A8D-8273-09DC3634DFD4}" type="pres">
      <dgm:prSet presAssocID="{8DCFAC79-E859-477E-924A-51D37C5391BE}" presName="composite" presStyleCnt="0"/>
      <dgm:spPr/>
    </dgm:pt>
    <dgm:pt modelId="{CC921390-B1BD-417E-9EC1-42AA50E3AE98}" type="pres">
      <dgm:prSet presAssocID="{8DCFAC79-E859-477E-924A-51D37C5391BE}" presName="background" presStyleLbl="node0" presStyleIdx="0" presStyleCnt="1"/>
      <dgm:spPr/>
    </dgm:pt>
    <dgm:pt modelId="{5F64D564-26DC-46EC-8626-8B0BF3805E65}" type="pres">
      <dgm:prSet presAssocID="{8DCFAC79-E859-477E-924A-51D37C5391BE}" presName="text" presStyleLbl="fgAcc0" presStyleIdx="0" presStyleCnt="1" custScaleX="256379" custScaleY="1700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2221D3-810C-4067-B082-F0AF4F319932}" type="pres">
      <dgm:prSet presAssocID="{8DCFAC79-E859-477E-924A-51D37C5391BE}" presName="hierChild2" presStyleCnt="0"/>
      <dgm:spPr/>
    </dgm:pt>
    <dgm:pt modelId="{69217CA5-19EA-4BB1-9606-0B77E5CE6855}" type="pres">
      <dgm:prSet presAssocID="{88EEC765-EB6E-424E-8F45-3DF730A23E9E}" presName="Name10" presStyleLbl="parChTrans1D2" presStyleIdx="0" presStyleCnt="2"/>
      <dgm:spPr/>
    </dgm:pt>
    <dgm:pt modelId="{65DF40F4-D30E-4E25-AD99-ACF749D5E6DA}" type="pres">
      <dgm:prSet presAssocID="{B538B5D8-9A6D-47ED-81FB-E6B3C1834CC9}" presName="hierRoot2" presStyleCnt="0"/>
      <dgm:spPr/>
    </dgm:pt>
    <dgm:pt modelId="{A46E8CAD-8F78-4CE4-96A4-F0877B3EE51C}" type="pres">
      <dgm:prSet presAssocID="{B538B5D8-9A6D-47ED-81FB-E6B3C1834CC9}" presName="composite2" presStyleCnt="0"/>
      <dgm:spPr/>
    </dgm:pt>
    <dgm:pt modelId="{AB4BA97B-5747-448E-9CFC-687D73A74FB4}" type="pres">
      <dgm:prSet presAssocID="{B538B5D8-9A6D-47ED-81FB-E6B3C1834CC9}" presName="background2" presStyleLbl="node2" presStyleIdx="0" presStyleCnt="2"/>
      <dgm:spPr/>
    </dgm:pt>
    <dgm:pt modelId="{4B531E2E-838F-44AE-84E8-49916D12AAE2}" type="pres">
      <dgm:prSet presAssocID="{B538B5D8-9A6D-47ED-81FB-E6B3C1834CC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9BB4F4-D863-4A85-A8BD-214DAD793B43}" type="pres">
      <dgm:prSet presAssocID="{B538B5D8-9A6D-47ED-81FB-E6B3C1834CC9}" presName="hierChild3" presStyleCnt="0"/>
      <dgm:spPr/>
    </dgm:pt>
    <dgm:pt modelId="{535EB9DB-C603-4D93-9E52-14769B790A40}" type="pres">
      <dgm:prSet presAssocID="{A9552EFD-24F7-4B0D-B541-56EB9383ACE1}" presName="Name17" presStyleLbl="parChTrans1D3" presStyleIdx="0" presStyleCnt="3"/>
      <dgm:spPr/>
    </dgm:pt>
    <dgm:pt modelId="{DA1E1CFC-F711-4EF1-B494-6F9FEE92119A}" type="pres">
      <dgm:prSet presAssocID="{CBB88A89-D710-4534-AF08-00A6168E9294}" presName="hierRoot3" presStyleCnt="0"/>
      <dgm:spPr/>
    </dgm:pt>
    <dgm:pt modelId="{224D745D-34C0-4C54-83CC-EB3407913DC3}" type="pres">
      <dgm:prSet presAssocID="{CBB88A89-D710-4534-AF08-00A6168E9294}" presName="composite3" presStyleCnt="0"/>
      <dgm:spPr/>
    </dgm:pt>
    <dgm:pt modelId="{54D49A35-35EC-4EFC-8DCD-ADD335776797}" type="pres">
      <dgm:prSet presAssocID="{CBB88A89-D710-4534-AF08-00A6168E9294}" presName="background3" presStyleLbl="node3" presStyleIdx="0" presStyleCnt="3"/>
      <dgm:spPr/>
    </dgm:pt>
    <dgm:pt modelId="{B8E0F863-6567-41EA-88FC-C49F6E251C3A}" type="pres">
      <dgm:prSet presAssocID="{CBB88A89-D710-4534-AF08-00A6168E9294}" presName="text3" presStyleLbl="fgAcc3" presStyleIdx="0" presStyleCnt="3" custScaleX="1494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ECD4F2-46F9-44A3-9B38-D61A9D549AA5}" type="pres">
      <dgm:prSet presAssocID="{CBB88A89-D710-4534-AF08-00A6168E9294}" presName="hierChild4" presStyleCnt="0"/>
      <dgm:spPr/>
    </dgm:pt>
    <dgm:pt modelId="{2442BB93-7681-41B8-8C91-8A2970B1BDA6}" type="pres">
      <dgm:prSet presAssocID="{AE1CD293-296E-41F7-8417-462D234BD686}" presName="Name17" presStyleLbl="parChTrans1D3" presStyleIdx="1" presStyleCnt="3"/>
      <dgm:spPr/>
    </dgm:pt>
    <dgm:pt modelId="{1D7EDFEB-56B2-417D-8C89-203A11698972}" type="pres">
      <dgm:prSet presAssocID="{6C835D6A-A8E1-4DF4-B5A4-FC706B4E99C3}" presName="hierRoot3" presStyleCnt="0"/>
      <dgm:spPr/>
    </dgm:pt>
    <dgm:pt modelId="{9B37CC4A-91B5-45F5-8F4F-AB95A3204B0C}" type="pres">
      <dgm:prSet presAssocID="{6C835D6A-A8E1-4DF4-B5A4-FC706B4E99C3}" presName="composite3" presStyleCnt="0"/>
      <dgm:spPr/>
    </dgm:pt>
    <dgm:pt modelId="{42698C08-946C-40C7-A2B3-FA0D41F1793E}" type="pres">
      <dgm:prSet presAssocID="{6C835D6A-A8E1-4DF4-B5A4-FC706B4E99C3}" presName="background3" presStyleLbl="node3" presStyleIdx="1" presStyleCnt="3"/>
      <dgm:spPr/>
    </dgm:pt>
    <dgm:pt modelId="{2274D000-E58B-4FAA-8653-055FD9B374C6}" type="pres">
      <dgm:prSet presAssocID="{6C835D6A-A8E1-4DF4-B5A4-FC706B4E99C3}" presName="text3" presStyleLbl="fgAcc3" presStyleIdx="1" presStyleCnt="3" custScaleX="187879" custScaleY="3859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1163F9-534C-41EA-A142-CCE1A916F584}" type="pres">
      <dgm:prSet presAssocID="{6C835D6A-A8E1-4DF4-B5A4-FC706B4E99C3}" presName="hierChild4" presStyleCnt="0"/>
      <dgm:spPr/>
    </dgm:pt>
    <dgm:pt modelId="{E4A910FC-644A-4BF7-85AE-006D6C9D3F59}" type="pres">
      <dgm:prSet presAssocID="{FEC47E2B-1BA6-4E3B-91C5-63551585542D}" presName="Name10" presStyleLbl="parChTrans1D2" presStyleIdx="1" presStyleCnt="2"/>
      <dgm:spPr/>
    </dgm:pt>
    <dgm:pt modelId="{E22EB426-1255-402E-ADE6-E34D4B57F6D2}" type="pres">
      <dgm:prSet presAssocID="{008C0D53-F326-4DA3-A641-18E45FEA07A1}" presName="hierRoot2" presStyleCnt="0"/>
      <dgm:spPr/>
    </dgm:pt>
    <dgm:pt modelId="{F99274FD-E41B-4F68-AAAF-6FD7B4087C32}" type="pres">
      <dgm:prSet presAssocID="{008C0D53-F326-4DA3-A641-18E45FEA07A1}" presName="composite2" presStyleCnt="0"/>
      <dgm:spPr/>
    </dgm:pt>
    <dgm:pt modelId="{454DBE0B-7065-4EEB-8BD1-E7A05BAB51F4}" type="pres">
      <dgm:prSet presAssocID="{008C0D53-F326-4DA3-A641-18E45FEA07A1}" presName="background2" presStyleLbl="node2" presStyleIdx="1" presStyleCnt="2"/>
      <dgm:spPr/>
    </dgm:pt>
    <dgm:pt modelId="{A6CCAAFA-85D8-41D5-B329-A06A7440E096}" type="pres">
      <dgm:prSet presAssocID="{008C0D53-F326-4DA3-A641-18E45FEA07A1}" presName="text2" presStyleLbl="fgAcc2" presStyleIdx="1" presStyleCnt="2" custScaleX="1556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738013-DB23-4F25-B745-8C0A3727270A}" type="pres">
      <dgm:prSet presAssocID="{008C0D53-F326-4DA3-A641-18E45FEA07A1}" presName="hierChild3" presStyleCnt="0"/>
      <dgm:spPr/>
    </dgm:pt>
    <dgm:pt modelId="{17BA89C3-F89A-44F0-A311-DFBE21237A1F}" type="pres">
      <dgm:prSet presAssocID="{DE84D09E-BA9F-4CA0-9B4C-DB712FA03366}" presName="Name17" presStyleLbl="parChTrans1D3" presStyleIdx="2" presStyleCnt="3"/>
      <dgm:spPr/>
    </dgm:pt>
    <dgm:pt modelId="{2CC0228A-EC09-4C4C-A05A-A2D759A99B49}" type="pres">
      <dgm:prSet presAssocID="{46975013-BA0B-45AD-81D1-229B5A0CA37C}" presName="hierRoot3" presStyleCnt="0"/>
      <dgm:spPr/>
    </dgm:pt>
    <dgm:pt modelId="{E5A8D4FB-5F1B-4AE2-9594-D12449D3EF9E}" type="pres">
      <dgm:prSet presAssocID="{46975013-BA0B-45AD-81D1-229B5A0CA37C}" presName="composite3" presStyleCnt="0"/>
      <dgm:spPr/>
    </dgm:pt>
    <dgm:pt modelId="{ACAF95A7-F0B0-4FA2-A1A9-2F1A5AB65465}" type="pres">
      <dgm:prSet presAssocID="{46975013-BA0B-45AD-81D1-229B5A0CA37C}" presName="background3" presStyleLbl="node3" presStyleIdx="2" presStyleCnt="3"/>
      <dgm:spPr/>
    </dgm:pt>
    <dgm:pt modelId="{AB7CB6A0-0CBD-423C-A5E8-AE7153D0B71F}" type="pres">
      <dgm:prSet presAssocID="{46975013-BA0B-45AD-81D1-229B5A0CA37C}" presName="text3" presStyleLbl="fgAcc3" presStyleIdx="2" presStyleCnt="3" custScaleX="205215" custScaleY="3972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020719-DB06-4296-864D-9A7525ABA246}" type="pres">
      <dgm:prSet presAssocID="{46975013-BA0B-45AD-81D1-229B5A0CA37C}" presName="hierChild4" presStyleCnt="0"/>
      <dgm:spPr/>
    </dgm:pt>
  </dgm:ptLst>
  <dgm:cxnLst>
    <dgm:cxn modelId="{76D3D889-CC23-4A25-B6C4-9DDDBB929E4D}" srcId="{8DCFAC79-E859-477E-924A-51D37C5391BE}" destId="{B538B5D8-9A6D-47ED-81FB-E6B3C1834CC9}" srcOrd="0" destOrd="0" parTransId="{88EEC765-EB6E-424E-8F45-3DF730A23E9E}" sibTransId="{8A75F3B7-A0EF-4904-8583-9DDC1E3578EC}"/>
    <dgm:cxn modelId="{02FCD230-074D-427F-A3DC-32288FBE69AE}" srcId="{F53A301D-33DF-4F9E-8A0C-FE4FCD2888CE}" destId="{8DCFAC79-E859-477E-924A-51D37C5391BE}" srcOrd="0" destOrd="0" parTransId="{6D7B64DB-AECA-4E5E-B196-D5873D022221}" sibTransId="{A00526FE-EA2A-40C3-9CAB-690EF9C6B68A}"/>
    <dgm:cxn modelId="{08BC8A50-9E98-4E33-A4AF-881D3E983963}" type="presOf" srcId="{88EEC765-EB6E-424E-8F45-3DF730A23E9E}" destId="{69217CA5-19EA-4BB1-9606-0B77E5CE6855}" srcOrd="0" destOrd="0" presId="urn:microsoft.com/office/officeart/2005/8/layout/hierarchy1"/>
    <dgm:cxn modelId="{047A9648-42BF-4E83-A27F-3F87FD9AA78C}" type="presOf" srcId="{008C0D53-F326-4DA3-A641-18E45FEA07A1}" destId="{A6CCAAFA-85D8-41D5-B329-A06A7440E096}" srcOrd="0" destOrd="0" presId="urn:microsoft.com/office/officeart/2005/8/layout/hierarchy1"/>
    <dgm:cxn modelId="{8B73EE89-E97A-42A3-BA3A-0DDFBFD82FE9}" type="presOf" srcId="{8DCFAC79-E859-477E-924A-51D37C5391BE}" destId="{5F64D564-26DC-46EC-8626-8B0BF3805E65}" srcOrd="0" destOrd="0" presId="urn:microsoft.com/office/officeart/2005/8/layout/hierarchy1"/>
    <dgm:cxn modelId="{5D40AACC-4A12-4270-9626-E2EDDF9AA937}" type="presOf" srcId="{B538B5D8-9A6D-47ED-81FB-E6B3C1834CC9}" destId="{4B531E2E-838F-44AE-84E8-49916D12AAE2}" srcOrd="0" destOrd="0" presId="urn:microsoft.com/office/officeart/2005/8/layout/hierarchy1"/>
    <dgm:cxn modelId="{EC8210B6-B2B9-4CFA-BE34-023FBD6A36A2}" type="presOf" srcId="{FEC47E2B-1BA6-4E3B-91C5-63551585542D}" destId="{E4A910FC-644A-4BF7-85AE-006D6C9D3F59}" srcOrd="0" destOrd="0" presId="urn:microsoft.com/office/officeart/2005/8/layout/hierarchy1"/>
    <dgm:cxn modelId="{D088BECC-A300-4A57-BEF1-546DD8CB1718}" type="presOf" srcId="{46975013-BA0B-45AD-81D1-229B5A0CA37C}" destId="{AB7CB6A0-0CBD-423C-A5E8-AE7153D0B71F}" srcOrd="0" destOrd="0" presId="urn:microsoft.com/office/officeart/2005/8/layout/hierarchy1"/>
    <dgm:cxn modelId="{7EAA27CE-AE46-448D-8849-500E974B454C}" type="presOf" srcId="{A9552EFD-24F7-4B0D-B541-56EB9383ACE1}" destId="{535EB9DB-C603-4D93-9E52-14769B790A40}" srcOrd="0" destOrd="0" presId="urn:microsoft.com/office/officeart/2005/8/layout/hierarchy1"/>
    <dgm:cxn modelId="{7CA16F5E-4EA4-4F9D-9BDC-F2D5BBC5822C}" srcId="{B538B5D8-9A6D-47ED-81FB-E6B3C1834CC9}" destId="{CBB88A89-D710-4534-AF08-00A6168E9294}" srcOrd="0" destOrd="0" parTransId="{A9552EFD-24F7-4B0D-B541-56EB9383ACE1}" sibTransId="{8144CEA4-C6F0-46C6-888A-73D76257F1AF}"/>
    <dgm:cxn modelId="{45E96FE5-E122-45F5-9EAC-50A424F92B05}" srcId="{8DCFAC79-E859-477E-924A-51D37C5391BE}" destId="{008C0D53-F326-4DA3-A641-18E45FEA07A1}" srcOrd="1" destOrd="0" parTransId="{FEC47E2B-1BA6-4E3B-91C5-63551585542D}" sibTransId="{4A98E1D1-55B9-4EE5-B2D3-F73304C13B00}"/>
    <dgm:cxn modelId="{33E18928-D9F4-4535-B402-D94E45897922}" type="presOf" srcId="{F53A301D-33DF-4F9E-8A0C-FE4FCD2888CE}" destId="{E8B4E183-6CD3-401B-99D2-9B787ECCB0D3}" srcOrd="0" destOrd="0" presId="urn:microsoft.com/office/officeart/2005/8/layout/hierarchy1"/>
    <dgm:cxn modelId="{AA14D7C6-7566-4983-9CBB-2D900FCB2424}" srcId="{B538B5D8-9A6D-47ED-81FB-E6B3C1834CC9}" destId="{6C835D6A-A8E1-4DF4-B5A4-FC706B4E99C3}" srcOrd="1" destOrd="0" parTransId="{AE1CD293-296E-41F7-8417-462D234BD686}" sibTransId="{C5A97890-A957-4224-9084-97062989BC2F}"/>
    <dgm:cxn modelId="{7637FE0E-E1B2-4701-AD22-975EA6BD894D}" type="presOf" srcId="{DE84D09E-BA9F-4CA0-9B4C-DB712FA03366}" destId="{17BA89C3-F89A-44F0-A311-DFBE21237A1F}" srcOrd="0" destOrd="0" presId="urn:microsoft.com/office/officeart/2005/8/layout/hierarchy1"/>
    <dgm:cxn modelId="{A85C81B1-9B85-481F-B37C-46A44DA61BB6}" type="presOf" srcId="{AE1CD293-296E-41F7-8417-462D234BD686}" destId="{2442BB93-7681-41B8-8C91-8A2970B1BDA6}" srcOrd="0" destOrd="0" presId="urn:microsoft.com/office/officeart/2005/8/layout/hierarchy1"/>
    <dgm:cxn modelId="{53410FDF-6C6E-478C-B5CA-DACF7B3B3F94}" srcId="{008C0D53-F326-4DA3-A641-18E45FEA07A1}" destId="{46975013-BA0B-45AD-81D1-229B5A0CA37C}" srcOrd="0" destOrd="0" parTransId="{DE84D09E-BA9F-4CA0-9B4C-DB712FA03366}" sibTransId="{87995DE5-17E4-4650-9932-0CBBB5880751}"/>
    <dgm:cxn modelId="{B8B74A89-AC53-42F6-A562-947A3C5F0BC1}" type="presOf" srcId="{CBB88A89-D710-4534-AF08-00A6168E9294}" destId="{B8E0F863-6567-41EA-88FC-C49F6E251C3A}" srcOrd="0" destOrd="0" presId="urn:microsoft.com/office/officeart/2005/8/layout/hierarchy1"/>
    <dgm:cxn modelId="{F5DAF12A-AA29-46BF-9090-36B4E19B948C}" type="presOf" srcId="{6C835D6A-A8E1-4DF4-B5A4-FC706B4E99C3}" destId="{2274D000-E58B-4FAA-8653-055FD9B374C6}" srcOrd="0" destOrd="0" presId="urn:microsoft.com/office/officeart/2005/8/layout/hierarchy1"/>
    <dgm:cxn modelId="{C19C0EFC-659F-4EE2-B20B-103C803CC406}" type="presParOf" srcId="{E8B4E183-6CD3-401B-99D2-9B787ECCB0D3}" destId="{985FEB39-EA4B-4444-8E1A-B00E3DF8AAD4}" srcOrd="0" destOrd="0" presId="urn:microsoft.com/office/officeart/2005/8/layout/hierarchy1"/>
    <dgm:cxn modelId="{73B336F1-5A71-460E-9B2B-1A91CD67192F}" type="presParOf" srcId="{985FEB39-EA4B-4444-8E1A-B00E3DF8AAD4}" destId="{A052BF1B-151F-4A8D-8273-09DC3634DFD4}" srcOrd="0" destOrd="0" presId="urn:microsoft.com/office/officeart/2005/8/layout/hierarchy1"/>
    <dgm:cxn modelId="{440BE8EA-7623-429A-B67D-40D9E45270C0}" type="presParOf" srcId="{A052BF1B-151F-4A8D-8273-09DC3634DFD4}" destId="{CC921390-B1BD-417E-9EC1-42AA50E3AE98}" srcOrd="0" destOrd="0" presId="urn:microsoft.com/office/officeart/2005/8/layout/hierarchy1"/>
    <dgm:cxn modelId="{2B34D8FD-7518-4BCC-866B-189E871E9C82}" type="presParOf" srcId="{A052BF1B-151F-4A8D-8273-09DC3634DFD4}" destId="{5F64D564-26DC-46EC-8626-8B0BF3805E65}" srcOrd="1" destOrd="0" presId="urn:microsoft.com/office/officeart/2005/8/layout/hierarchy1"/>
    <dgm:cxn modelId="{07A4E798-620B-44DD-830E-A473CF68A227}" type="presParOf" srcId="{985FEB39-EA4B-4444-8E1A-B00E3DF8AAD4}" destId="{F42221D3-810C-4067-B082-F0AF4F319932}" srcOrd="1" destOrd="0" presId="urn:microsoft.com/office/officeart/2005/8/layout/hierarchy1"/>
    <dgm:cxn modelId="{8A7752C1-450A-42C8-9E68-6D4D872E8DCE}" type="presParOf" srcId="{F42221D3-810C-4067-B082-F0AF4F319932}" destId="{69217CA5-19EA-4BB1-9606-0B77E5CE6855}" srcOrd="0" destOrd="0" presId="urn:microsoft.com/office/officeart/2005/8/layout/hierarchy1"/>
    <dgm:cxn modelId="{8F858078-1298-4DEB-8873-8B6004149696}" type="presParOf" srcId="{F42221D3-810C-4067-B082-F0AF4F319932}" destId="{65DF40F4-D30E-4E25-AD99-ACF749D5E6DA}" srcOrd="1" destOrd="0" presId="urn:microsoft.com/office/officeart/2005/8/layout/hierarchy1"/>
    <dgm:cxn modelId="{1B3862C4-BAF2-4265-9AF4-7B5E57882D24}" type="presParOf" srcId="{65DF40F4-D30E-4E25-AD99-ACF749D5E6DA}" destId="{A46E8CAD-8F78-4CE4-96A4-F0877B3EE51C}" srcOrd="0" destOrd="0" presId="urn:microsoft.com/office/officeart/2005/8/layout/hierarchy1"/>
    <dgm:cxn modelId="{C1A9ADD1-B812-4C5A-9C40-90714EDA7FC8}" type="presParOf" srcId="{A46E8CAD-8F78-4CE4-96A4-F0877B3EE51C}" destId="{AB4BA97B-5747-448E-9CFC-687D73A74FB4}" srcOrd="0" destOrd="0" presId="urn:microsoft.com/office/officeart/2005/8/layout/hierarchy1"/>
    <dgm:cxn modelId="{1B4A9FC8-2EAB-4093-9F97-D07A1EBDFBC9}" type="presParOf" srcId="{A46E8CAD-8F78-4CE4-96A4-F0877B3EE51C}" destId="{4B531E2E-838F-44AE-84E8-49916D12AAE2}" srcOrd="1" destOrd="0" presId="urn:microsoft.com/office/officeart/2005/8/layout/hierarchy1"/>
    <dgm:cxn modelId="{213AD8D4-7983-4F7E-BA0C-441376C971EB}" type="presParOf" srcId="{65DF40F4-D30E-4E25-AD99-ACF749D5E6DA}" destId="{999BB4F4-D863-4A85-A8BD-214DAD793B43}" srcOrd="1" destOrd="0" presId="urn:microsoft.com/office/officeart/2005/8/layout/hierarchy1"/>
    <dgm:cxn modelId="{4D1D094E-3D7D-42DE-A489-39FD1C068EC7}" type="presParOf" srcId="{999BB4F4-D863-4A85-A8BD-214DAD793B43}" destId="{535EB9DB-C603-4D93-9E52-14769B790A40}" srcOrd="0" destOrd="0" presId="urn:microsoft.com/office/officeart/2005/8/layout/hierarchy1"/>
    <dgm:cxn modelId="{1EE9F236-F891-42B7-BE81-12FE0733BFF1}" type="presParOf" srcId="{999BB4F4-D863-4A85-A8BD-214DAD793B43}" destId="{DA1E1CFC-F711-4EF1-B494-6F9FEE92119A}" srcOrd="1" destOrd="0" presId="urn:microsoft.com/office/officeart/2005/8/layout/hierarchy1"/>
    <dgm:cxn modelId="{CC25D750-A495-405E-84EB-4552E8190E37}" type="presParOf" srcId="{DA1E1CFC-F711-4EF1-B494-6F9FEE92119A}" destId="{224D745D-34C0-4C54-83CC-EB3407913DC3}" srcOrd="0" destOrd="0" presId="urn:microsoft.com/office/officeart/2005/8/layout/hierarchy1"/>
    <dgm:cxn modelId="{9DFA6B79-C2E6-4F10-81E1-E4E1BB2E590E}" type="presParOf" srcId="{224D745D-34C0-4C54-83CC-EB3407913DC3}" destId="{54D49A35-35EC-4EFC-8DCD-ADD335776797}" srcOrd="0" destOrd="0" presId="urn:microsoft.com/office/officeart/2005/8/layout/hierarchy1"/>
    <dgm:cxn modelId="{67190C3D-D43F-41E6-99C8-5C09ACDBF271}" type="presParOf" srcId="{224D745D-34C0-4C54-83CC-EB3407913DC3}" destId="{B8E0F863-6567-41EA-88FC-C49F6E251C3A}" srcOrd="1" destOrd="0" presId="urn:microsoft.com/office/officeart/2005/8/layout/hierarchy1"/>
    <dgm:cxn modelId="{46225DB6-81AF-4D46-99A5-2CBBCBE11F19}" type="presParOf" srcId="{DA1E1CFC-F711-4EF1-B494-6F9FEE92119A}" destId="{2DECD4F2-46F9-44A3-9B38-D61A9D549AA5}" srcOrd="1" destOrd="0" presId="urn:microsoft.com/office/officeart/2005/8/layout/hierarchy1"/>
    <dgm:cxn modelId="{E6F7CF45-FCBE-4BB2-AC94-C9B4142AD15C}" type="presParOf" srcId="{999BB4F4-D863-4A85-A8BD-214DAD793B43}" destId="{2442BB93-7681-41B8-8C91-8A2970B1BDA6}" srcOrd="2" destOrd="0" presId="urn:microsoft.com/office/officeart/2005/8/layout/hierarchy1"/>
    <dgm:cxn modelId="{08243A0D-D224-42FD-AD6C-0165F06DB341}" type="presParOf" srcId="{999BB4F4-D863-4A85-A8BD-214DAD793B43}" destId="{1D7EDFEB-56B2-417D-8C89-203A11698972}" srcOrd="3" destOrd="0" presId="urn:microsoft.com/office/officeart/2005/8/layout/hierarchy1"/>
    <dgm:cxn modelId="{BAA6048C-7A88-48B1-8D45-DAECD96F8F48}" type="presParOf" srcId="{1D7EDFEB-56B2-417D-8C89-203A11698972}" destId="{9B37CC4A-91B5-45F5-8F4F-AB95A3204B0C}" srcOrd="0" destOrd="0" presId="urn:microsoft.com/office/officeart/2005/8/layout/hierarchy1"/>
    <dgm:cxn modelId="{02EE95E5-3383-4E49-AA33-11485A6EC70D}" type="presParOf" srcId="{9B37CC4A-91B5-45F5-8F4F-AB95A3204B0C}" destId="{42698C08-946C-40C7-A2B3-FA0D41F1793E}" srcOrd="0" destOrd="0" presId="urn:microsoft.com/office/officeart/2005/8/layout/hierarchy1"/>
    <dgm:cxn modelId="{216627EB-D57E-4136-BF5D-F31DB84663BE}" type="presParOf" srcId="{9B37CC4A-91B5-45F5-8F4F-AB95A3204B0C}" destId="{2274D000-E58B-4FAA-8653-055FD9B374C6}" srcOrd="1" destOrd="0" presId="urn:microsoft.com/office/officeart/2005/8/layout/hierarchy1"/>
    <dgm:cxn modelId="{A7949CA3-6175-447F-8254-AD377DCE8406}" type="presParOf" srcId="{1D7EDFEB-56B2-417D-8C89-203A11698972}" destId="{7D1163F9-534C-41EA-A142-CCE1A916F584}" srcOrd="1" destOrd="0" presId="urn:microsoft.com/office/officeart/2005/8/layout/hierarchy1"/>
    <dgm:cxn modelId="{05290EDB-EBCC-45F2-A2A2-4D4AA531A1DF}" type="presParOf" srcId="{F42221D3-810C-4067-B082-F0AF4F319932}" destId="{E4A910FC-644A-4BF7-85AE-006D6C9D3F59}" srcOrd="2" destOrd="0" presId="urn:microsoft.com/office/officeart/2005/8/layout/hierarchy1"/>
    <dgm:cxn modelId="{8195FF7A-8C8A-47DC-BBB9-EC8AD8DB3752}" type="presParOf" srcId="{F42221D3-810C-4067-B082-F0AF4F319932}" destId="{E22EB426-1255-402E-ADE6-E34D4B57F6D2}" srcOrd="3" destOrd="0" presId="urn:microsoft.com/office/officeart/2005/8/layout/hierarchy1"/>
    <dgm:cxn modelId="{54C439BA-396E-4777-ABF0-579891CBFEE9}" type="presParOf" srcId="{E22EB426-1255-402E-ADE6-E34D4B57F6D2}" destId="{F99274FD-E41B-4F68-AAAF-6FD7B4087C32}" srcOrd="0" destOrd="0" presId="urn:microsoft.com/office/officeart/2005/8/layout/hierarchy1"/>
    <dgm:cxn modelId="{30D74B3E-C36A-4597-A55A-D17400CF797E}" type="presParOf" srcId="{F99274FD-E41B-4F68-AAAF-6FD7B4087C32}" destId="{454DBE0B-7065-4EEB-8BD1-E7A05BAB51F4}" srcOrd="0" destOrd="0" presId="urn:microsoft.com/office/officeart/2005/8/layout/hierarchy1"/>
    <dgm:cxn modelId="{4366574E-4D05-4473-AFA8-047DD2E9AB45}" type="presParOf" srcId="{F99274FD-E41B-4F68-AAAF-6FD7B4087C32}" destId="{A6CCAAFA-85D8-41D5-B329-A06A7440E096}" srcOrd="1" destOrd="0" presId="urn:microsoft.com/office/officeart/2005/8/layout/hierarchy1"/>
    <dgm:cxn modelId="{0CBF6D79-CFD3-4579-8C4F-58E2D64D4B4B}" type="presParOf" srcId="{E22EB426-1255-402E-ADE6-E34D4B57F6D2}" destId="{5E738013-DB23-4F25-B745-8C0A3727270A}" srcOrd="1" destOrd="0" presId="urn:microsoft.com/office/officeart/2005/8/layout/hierarchy1"/>
    <dgm:cxn modelId="{586FAEB8-F050-4B21-B378-F19A7CE6DA91}" type="presParOf" srcId="{5E738013-DB23-4F25-B745-8C0A3727270A}" destId="{17BA89C3-F89A-44F0-A311-DFBE21237A1F}" srcOrd="0" destOrd="0" presId="urn:microsoft.com/office/officeart/2005/8/layout/hierarchy1"/>
    <dgm:cxn modelId="{B473ACF5-4236-42B7-9690-52E9F05E7244}" type="presParOf" srcId="{5E738013-DB23-4F25-B745-8C0A3727270A}" destId="{2CC0228A-EC09-4C4C-A05A-A2D759A99B49}" srcOrd="1" destOrd="0" presId="urn:microsoft.com/office/officeart/2005/8/layout/hierarchy1"/>
    <dgm:cxn modelId="{62869D32-6D94-4231-BFEF-D060EF9E8082}" type="presParOf" srcId="{2CC0228A-EC09-4C4C-A05A-A2D759A99B49}" destId="{E5A8D4FB-5F1B-4AE2-9594-D12449D3EF9E}" srcOrd="0" destOrd="0" presId="urn:microsoft.com/office/officeart/2005/8/layout/hierarchy1"/>
    <dgm:cxn modelId="{AB2AC376-31FB-4586-AE0F-806D9FEE72BA}" type="presParOf" srcId="{E5A8D4FB-5F1B-4AE2-9594-D12449D3EF9E}" destId="{ACAF95A7-F0B0-4FA2-A1A9-2F1A5AB65465}" srcOrd="0" destOrd="0" presId="urn:microsoft.com/office/officeart/2005/8/layout/hierarchy1"/>
    <dgm:cxn modelId="{B771EBE2-C446-4164-A305-A9E20CF609B5}" type="presParOf" srcId="{E5A8D4FB-5F1B-4AE2-9594-D12449D3EF9E}" destId="{AB7CB6A0-0CBD-423C-A5E8-AE7153D0B71F}" srcOrd="1" destOrd="0" presId="urn:microsoft.com/office/officeart/2005/8/layout/hierarchy1"/>
    <dgm:cxn modelId="{E0ADB7CE-EA81-4C3B-A2F1-7A1FF1A5B88A}" type="presParOf" srcId="{2CC0228A-EC09-4C4C-A05A-A2D759A99B49}" destId="{93020719-DB06-4296-864D-9A7525ABA246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CBFBF-E194-4709-B782-3602E240B9D0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D3305-7A03-4A9C-BCB9-5052A30F7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1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15008" cy="428625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857892"/>
            <a:ext cx="6400800" cy="681054"/>
          </a:xfrm>
        </p:spPr>
        <p:txBody>
          <a:bodyPr/>
          <a:lstStyle/>
          <a:p>
            <a:r>
              <a:rPr lang="uk-UA" dirty="0" smtClean="0"/>
              <a:t>Проектна діяльність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4143380"/>
            <a:ext cx="73032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Екологічне виховання - </a:t>
            </a:r>
            <a:r>
              <a:rPr lang="uk-U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uk-U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вимога часу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285728"/>
            <a:ext cx="3143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Дивитися і бачити,</a:t>
            </a:r>
            <a:endParaRPr lang="ru-RU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слухати і чути,</a:t>
            </a:r>
            <a:endParaRPr lang="ru-RU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спостерігати і відчувати,</a:t>
            </a:r>
            <a:endParaRPr lang="ru-RU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любити і берегти.                                                       </a:t>
            </a:r>
            <a:endParaRPr lang="ru-RU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endParaRPr lang="ru-RU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В. Сухомлинський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2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428604"/>
            <a:ext cx="3262335" cy="2446752"/>
          </a:xfrm>
          <a:prstGeom prst="rect">
            <a:avLst/>
          </a:prstGeom>
        </p:spPr>
      </p:pic>
      <p:pic>
        <p:nvPicPr>
          <p:cNvPr id="20481" name="Picture 1" descr="\\Microsoft6\Data (D)\11клас 1вересня . мемориал\Новая папка\P907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6665">
            <a:off x="0" y="3143248"/>
            <a:ext cx="3870326" cy="2902745"/>
          </a:xfrm>
          <a:prstGeom prst="rect">
            <a:avLst/>
          </a:prstGeom>
          <a:noFill/>
        </p:spPr>
      </p:pic>
      <p:pic>
        <p:nvPicPr>
          <p:cNvPr id="4" name="Рисунок 3" descr="IMG_10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04192">
            <a:off x="357158" y="571480"/>
            <a:ext cx="2960633" cy="220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480" y="0"/>
            <a:ext cx="628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Місячник екології – за чисте довкілля</a:t>
            </a:r>
            <a:endParaRPr lang="ru-RU" sz="4000" dirty="0"/>
          </a:p>
        </p:txBody>
      </p:sp>
      <p:pic>
        <p:nvPicPr>
          <p:cNvPr id="5" name="Рисунок 4" descr="IMG_102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69822">
            <a:off x="3857620" y="2714620"/>
            <a:ext cx="4001157" cy="39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Анна Зіновіївн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9858412" cy="6773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1538" y="571480"/>
          <a:ext cx="7572428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8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357562"/>
            <a:ext cx="4667250" cy="3500438"/>
          </a:xfrm>
          <a:prstGeom prst="rect">
            <a:avLst/>
          </a:prstGeom>
        </p:spPr>
      </p:pic>
      <p:pic>
        <p:nvPicPr>
          <p:cNvPr id="3" name="Рисунок 2" descr="DSCN1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498" y="0"/>
            <a:ext cx="4762502" cy="3571876"/>
          </a:xfrm>
          <a:prstGeom prst="rect">
            <a:avLst/>
          </a:prstGeom>
        </p:spPr>
      </p:pic>
      <p:pic>
        <p:nvPicPr>
          <p:cNvPr id="4" name="Рисунок 3" descr="DSCN11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4857751" cy="3643314"/>
          </a:xfrm>
          <a:prstGeom prst="rect">
            <a:avLst/>
          </a:prstGeom>
        </p:spPr>
      </p:pic>
      <p:pic>
        <p:nvPicPr>
          <p:cNvPr id="5" name="Рисунок 4" descr="DSCN11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7250" y="3500438"/>
            <a:ext cx="4476749" cy="33575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49291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Подорожуємо стежками рідного краю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Метеоцентр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9463" y="-165100"/>
            <a:ext cx="10704513" cy="7189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кургани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1788" y="238125"/>
            <a:ext cx="9809163" cy="6380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80486">
            <a:off x="3716010" y="3122167"/>
            <a:ext cx="487680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 descr="IMG_0997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57422" y="428604"/>
            <a:ext cx="3822021" cy="28693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008.jpg"/>
          <p:cNvPicPr/>
          <p:nvPr/>
        </p:nvPicPr>
        <p:blipFill>
          <a:blip r:embed="rId4" cstate="print"/>
          <a:stretch>
            <a:fillRect/>
          </a:stretch>
        </p:blipFill>
        <p:spPr>
          <a:xfrm rot="21398705">
            <a:off x="5929322" y="571480"/>
            <a:ext cx="3855260" cy="287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1432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6963" y="0"/>
            <a:ext cx="90770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Робота над проектом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Парк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легені нашого села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Рисунок 9" descr="IMG_07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57543">
            <a:off x="289318" y="2996683"/>
            <a:ext cx="3357586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G_3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47948">
            <a:off x="-285784" y="571480"/>
            <a:ext cx="3809995" cy="2857496"/>
          </a:xfrm>
          <a:prstGeom prst="rect">
            <a:avLst/>
          </a:prstGeom>
        </p:spPr>
      </p:pic>
      <p:pic>
        <p:nvPicPr>
          <p:cNvPr id="4" name="Рисунок 3" descr="SAM_8266.JPG"/>
          <p:cNvPicPr/>
          <p:nvPr/>
        </p:nvPicPr>
        <p:blipFill>
          <a:blip r:embed="rId3" cstate="print"/>
          <a:stretch>
            <a:fillRect/>
          </a:stretch>
        </p:blipFill>
        <p:spPr>
          <a:xfrm rot="757473">
            <a:off x="6215074" y="428604"/>
            <a:ext cx="3512426" cy="2632841"/>
          </a:xfrm>
          <a:prstGeom prst="rect">
            <a:avLst/>
          </a:prstGeom>
        </p:spPr>
      </p:pic>
      <p:pic>
        <p:nvPicPr>
          <p:cNvPr id="3" name="Рисунок 2" descr="SAM_825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43240" y="214290"/>
            <a:ext cx="2944867" cy="2208571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0142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Робота над проектом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гранітних скелях Острівки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SAM_8268.JPG"/>
          <p:cNvPicPr/>
          <p:nvPr/>
        </p:nvPicPr>
        <p:blipFill>
          <a:blip r:embed="rId5" cstate="print"/>
          <a:stretch>
            <a:fillRect/>
          </a:stretch>
        </p:blipFill>
        <p:spPr>
          <a:xfrm rot="20682088">
            <a:off x="-398553" y="3747568"/>
            <a:ext cx="3889528" cy="2916621"/>
          </a:xfrm>
          <a:prstGeom prst="rect">
            <a:avLst/>
          </a:prstGeom>
        </p:spPr>
      </p:pic>
      <p:pic>
        <p:nvPicPr>
          <p:cNvPr id="6" name="Рисунок 5" descr="IMG_3363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86116" y="2214554"/>
            <a:ext cx="3274038" cy="2459421"/>
          </a:xfrm>
          <a:prstGeom prst="rect">
            <a:avLst/>
          </a:prstGeom>
        </p:spPr>
      </p:pic>
      <p:pic>
        <p:nvPicPr>
          <p:cNvPr id="9" name="Рисунок 8" descr="IMG_334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998385">
            <a:off x="6077497" y="3649700"/>
            <a:ext cx="3430142" cy="2679383"/>
          </a:xfrm>
          <a:prstGeom prst="rect">
            <a:avLst/>
          </a:prstGeom>
        </p:spPr>
      </p:pic>
      <p:pic>
        <p:nvPicPr>
          <p:cNvPr id="10" name="Рисунок 9" descr="IMG_336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4732743"/>
            <a:ext cx="2833676" cy="2125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6" cy="326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471487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2952" y="3214686"/>
            <a:ext cx="459104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0"/>
            <a:ext cx="4857751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101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Екологічне виховання  вимога часу</dc:title>
  <dc:creator>1</dc:creator>
  <cp:lastModifiedBy>1</cp:lastModifiedBy>
  <cp:revision>11</cp:revision>
  <dcterms:created xsi:type="dcterms:W3CDTF">2013-10-07T11:05:09Z</dcterms:created>
  <dcterms:modified xsi:type="dcterms:W3CDTF">2013-10-08T06:26:08Z</dcterms:modified>
</cp:coreProperties>
</file>