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3"/>
  </p:notesMasterIdLst>
  <p:sldIdLst>
    <p:sldId id="291" r:id="rId2"/>
    <p:sldId id="293" r:id="rId3"/>
    <p:sldId id="295" r:id="rId4"/>
    <p:sldId id="296" r:id="rId5"/>
    <p:sldId id="297" r:id="rId6"/>
    <p:sldId id="312" r:id="rId7"/>
    <p:sldId id="298" r:id="rId8"/>
    <p:sldId id="299" r:id="rId9"/>
    <p:sldId id="300" r:id="rId10"/>
    <p:sldId id="301" r:id="rId11"/>
    <p:sldId id="294" r:id="rId12"/>
    <p:sldId id="302" r:id="rId13"/>
    <p:sldId id="303" r:id="rId14"/>
    <p:sldId id="304" r:id="rId15"/>
    <p:sldId id="305" r:id="rId16"/>
    <p:sldId id="306" r:id="rId17"/>
    <p:sldId id="307" r:id="rId18"/>
    <p:sldId id="308" r:id="rId19"/>
    <p:sldId id="309" r:id="rId20"/>
    <p:sldId id="310" r:id="rId21"/>
    <p:sldId id="311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16" autoAdjust="0"/>
    <p:restoredTop sz="91758" autoAdjust="0"/>
  </p:normalViewPr>
  <p:slideViewPr>
    <p:cSldViewPr>
      <p:cViewPr varScale="1">
        <p:scale>
          <a:sx n="63" d="100"/>
          <a:sy n="63" d="100"/>
        </p:scale>
        <p:origin x="-153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C71929-BCD6-466B-ADE6-CD5167868444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905337-9ECC-44B7-B68E-99F1642E9942}" type="slidenum">
              <a:rPr lang="ru-RU" smtClean="0"/>
              <a:pPr/>
              <a:t>‹№›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852182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456DD-0F82-4616-846B-1DCC74AD56B6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4DE5-6891-4AE1-B44C-1D3E4EA2ED72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456DD-0F82-4616-846B-1DCC74AD56B6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4DE5-6891-4AE1-B44C-1D3E4EA2ED7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456DD-0F82-4616-846B-1DCC74AD56B6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4DE5-6891-4AE1-B44C-1D3E4EA2ED7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456DD-0F82-4616-846B-1DCC74AD56B6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4DE5-6891-4AE1-B44C-1D3E4EA2ED72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456DD-0F82-4616-846B-1DCC74AD56B6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4DE5-6891-4AE1-B44C-1D3E4EA2ED7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456DD-0F82-4616-846B-1DCC74AD56B6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4DE5-6891-4AE1-B44C-1D3E4EA2ED72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456DD-0F82-4616-846B-1DCC74AD56B6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4DE5-6891-4AE1-B44C-1D3E4EA2ED72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456DD-0F82-4616-846B-1DCC74AD56B6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4DE5-6891-4AE1-B44C-1D3E4EA2ED7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456DD-0F82-4616-846B-1DCC74AD56B6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4DE5-6891-4AE1-B44C-1D3E4EA2ED7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456DD-0F82-4616-846B-1DCC74AD56B6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4DE5-6891-4AE1-B44C-1D3E4EA2ED7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456DD-0F82-4616-846B-1DCC74AD56B6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4DE5-6891-4AE1-B44C-1D3E4EA2ED72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6F456DD-0F82-4616-846B-1DCC74AD56B6}" type="datetimeFigureOut">
              <a:rPr lang="ru-RU" smtClean="0"/>
              <a:pPr/>
              <a:t>17.10.2016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73D4DE5-6891-4AE1-B44C-1D3E4EA2ED7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ідзаголовок 1"/>
          <p:cNvSpPr>
            <a:spLocks noGrp="1"/>
          </p:cNvSpPr>
          <p:nvPr>
            <p:ph type="subTitle" idx="1"/>
          </p:nvPr>
        </p:nvSpPr>
        <p:spPr>
          <a:xfrm>
            <a:off x="714348" y="1785926"/>
            <a:ext cx="6929486" cy="4143404"/>
          </a:xfrm>
        </p:spPr>
        <p:txBody>
          <a:bodyPr>
            <a:normAutofit/>
          </a:bodyPr>
          <a:lstStyle/>
          <a:p>
            <a:pPr algn="ctr"/>
            <a:r>
              <a:rPr lang="ru-RU" sz="4000" dirty="0" err="1" smtClean="0"/>
              <a:t>Видумуй</a:t>
            </a:r>
            <a:r>
              <a:rPr lang="ru-RU" sz="4000" dirty="0" smtClean="0"/>
              <a:t>, пробуй, твори!</a:t>
            </a:r>
          </a:p>
          <a:p>
            <a:pPr algn="ctr"/>
            <a:r>
              <a:rPr lang="ru-RU" sz="4000" dirty="0" smtClean="0"/>
              <a:t>Розум, </a:t>
            </a:r>
            <a:r>
              <a:rPr lang="ru-RU" sz="4000" dirty="0" err="1" smtClean="0"/>
              <a:t>фантазію</a:t>
            </a:r>
            <a:r>
              <a:rPr lang="ru-RU" sz="4000" dirty="0" smtClean="0"/>
              <a:t> прояви!</a:t>
            </a:r>
          </a:p>
          <a:p>
            <a:pPr algn="ctr"/>
            <a:r>
              <a:rPr lang="ru-RU" sz="4000" dirty="0" err="1" smtClean="0"/>
              <a:t>Активним</a:t>
            </a:r>
            <a:r>
              <a:rPr lang="ru-RU" sz="4000" dirty="0" smtClean="0"/>
              <a:t> </a:t>
            </a:r>
            <a:r>
              <a:rPr lang="ru-RU" sz="4000" dirty="0" err="1" smtClean="0"/>
              <a:t>і</a:t>
            </a:r>
            <a:r>
              <a:rPr lang="ru-RU" sz="4000" dirty="0" smtClean="0"/>
              <a:t> </a:t>
            </a:r>
            <a:r>
              <a:rPr lang="ru-RU" sz="4000" dirty="0" err="1" smtClean="0"/>
              <a:t>уважним</a:t>
            </a:r>
            <a:r>
              <a:rPr lang="ru-RU" sz="4000" dirty="0" smtClean="0"/>
              <a:t> будь</a:t>
            </a:r>
          </a:p>
          <a:p>
            <a:pPr algn="ctr"/>
            <a:r>
              <a:rPr lang="ru-RU" sz="4000" dirty="0" smtClean="0"/>
              <a:t>  І про </a:t>
            </a:r>
            <a:r>
              <a:rPr lang="ru-RU" sz="4000" dirty="0" err="1" smtClean="0"/>
              <a:t>кмітливість</a:t>
            </a:r>
            <a:r>
              <a:rPr lang="ru-RU" sz="4000" dirty="0" smtClean="0"/>
              <a:t> не забудь</a:t>
            </a: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928794" y="1000109"/>
            <a:ext cx="6429420" cy="1143008"/>
          </a:xfrm>
        </p:spPr>
        <p:txBody>
          <a:bodyPr/>
          <a:lstStyle/>
          <a:p>
            <a:r>
              <a:rPr lang="uk-UA" sz="4800" dirty="0" smtClean="0"/>
              <a:t>Девіз уроку</a:t>
            </a:r>
            <a:endParaRPr lang="ru-RU" sz="4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:\Відкритий урок\мотивація\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428604"/>
            <a:ext cx="7610494" cy="59651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43932" cy="5143536"/>
          </a:xfrm>
        </p:spPr>
        <p:txBody>
          <a:bodyPr/>
          <a:lstStyle/>
          <a:p>
            <a:pPr algn="l"/>
            <a:r>
              <a:rPr lang="uk-UA" sz="3600" i="1" u="sng" dirty="0" smtClean="0"/>
              <a:t/>
            </a:r>
            <a:br>
              <a:rPr lang="uk-UA" sz="3600" i="1" u="sng" dirty="0" smtClean="0"/>
            </a:br>
            <a:r>
              <a:rPr lang="uk-UA" sz="3600" i="1" u="sng" dirty="0" smtClean="0"/>
              <a:t>Тема уроку: </a:t>
            </a:r>
            <a:r>
              <a:rPr lang="uk-UA" sz="3600" b="0" i="1" dirty="0" smtClean="0"/>
              <a:t>Виготовлення виробу </a:t>
            </a:r>
            <a:r>
              <a:rPr lang="uk-UA" sz="3600" b="0" i="1" dirty="0" err="1" smtClean="0"/>
              <a:t>інтер</a:t>
            </a:r>
            <a:r>
              <a:rPr lang="ru-RU" sz="3600" b="0" i="1" dirty="0" smtClean="0"/>
              <a:t>’</a:t>
            </a:r>
            <a:r>
              <a:rPr lang="uk-UA" sz="3600" b="0" i="1" dirty="0" err="1" smtClean="0"/>
              <a:t>єрного</a:t>
            </a:r>
            <a:r>
              <a:rPr lang="uk-UA" sz="3600" b="0" i="1" dirty="0" smtClean="0"/>
              <a:t> призначення</a:t>
            </a:r>
            <a:br>
              <a:rPr lang="uk-UA" sz="3600" b="0" i="1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uk-UA" sz="3600" u="sng" dirty="0" smtClean="0"/>
              <a:t>Практична робота: </a:t>
            </a:r>
            <a:r>
              <a:rPr lang="uk-UA" sz="3600" b="0" i="1" dirty="0" smtClean="0"/>
              <a:t>Виготовлення  горщика та оздоблення декоративної гілочки</a:t>
            </a:r>
            <a:endParaRPr lang="ru-RU" sz="3600" b="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:\Відкритий урок\Презентація Вироби-аналоги\gorshki-dlya-cvetov-svoimi-rukami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4857784" cy="4452969"/>
          </a:xfrm>
          <a:prstGeom prst="rect">
            <a:avLst/>
          </a:prstGeom>
          <a:noFill/>
        </p:spPr>
      </p:pic>
      <p:pic>
        <p:nvPicPr>
          <p:cNvPr id="1026" name="Picture 2" descr="F:\Відкритий урок\Презентація Вироби-аналоги\14340257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162050"/>
            <a:ext cx="6096000" cy="4533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:\Відкритий урок\Презентація Вироби-аналоги\gorshki-dlya-cvetov-svoimi-rukami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57166"/>
            <a:ext cx="4500562" cy="3375422"/>
          </a:xfrm>
          <a:prstGeom prst="rect">
            <a:avLst/>
          </a:prstGeom>
          <a:noFill/>
        </p:spPr>
      </p:pic>
      <p:pic>
        <p:nvPicPr>
          <p:cNvPr id="25603" name="Picture 3" descr="H:\Відкритий урок\Презентація Вироби-аналоги\chaynik_s_cvetam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3000372"/>
            <a:ext cx="4476748" cy="34470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:\Відкритий урок\Презентація Вироби-аналоги\gorshki-dlya-cvetov-svoimi-rukami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571480"/>
            <a:ext cx="5715000" cy="3562350"/>
          </a:xfrm>
          <a:prstGeom prst="rect">
            <a:avLst/>
          </a:prstGeom>
          <a:noFill/>
        </p:spPr>
      </p:pic>
      <p:pic>
        <p:nvPicPr>
          <p:cNvPr id="3074" name="Picture 2" descr="F:\Відкритий урок\Презентація Вироби-аналоги\XGINmpAq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05093" y="0"/>
            <a:ext cx="493381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:\Відкритий урок\Презентація Вироби-аналоги\gorshki-dlya-cvetov-svoimi-rukami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000240"/>
            <a:ext cx="4762500" cy="4286250"/>
          </a:xfrm>
          <a:prstGeom prst="rect">
            <a:avLst/>
          </a:prstGeom>
          <a:noFill/>
        </p:spPr>
      </p:pic>
      <p:pic>
        <p:nvPicPr>
          <p:cNvPr id="27651" name="Picture 3" descr="H:\Відкритий урок\Презентація Вироби-аналоги\1179498-101504-4x1827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428604"/>
            <a:ext cx="4048132" cy="40481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:\Відкритий урок\Презентація Вироби-аналоги\8-oryginalni-kvitkovi-gorschyky-svoyimy-rukam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4786314" cy="4786314"/>
          </a:xfrm>
          <a:prstGeom prst="rect">
            <a:avLst/>
          </a:prstGeom>
          <a:noFill/>
        </p:spPr>
      </p:pic>
      <p:pic>
        <p:nvPicPr>
          <p:cNvPr id="2050" name="Picture 2" descr="F:\Відкритий урок\Презентація Вироби-аналоги\idea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0750" y="1847850"/>
            <a:ext cx="4762500" cy="3162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:\Відкритий урок\Презентація Вироби-аналоги\Podarunky-8-bereznya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5155908" cy="3340599"/>
          </a:xfrm>
          <a:prstGeom prst="rect">
            <a:avLst/>
          </a:prstGeom>
          <a:noFill/>
        </p:spPr>
      </p:pic>
      <p:pic>
        <p:nvPicPr>
          <p:cNvPr id="29699" name="Picture 3" descr="H:\Відкритий урок\Презентація Вироби-аналоги\10-yak-prykrasyty-kvitkovi-gorschyky-svoyimy-rukam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3143248"/>
            <a:ext cx="5786478" cy="36193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:\Відкритий урок\Презентація Вироби-аналоги\337f5f2b0f86ce3684dd173e72bcb89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57166"/>
            <a:ext cx="4929222" cy="3254057"/>
          </a:xfrm>
          <a:prstGeom prst="rect">
            <a:avLst/>
          </a:prstGeom>
          <a:noFill/>
        </p:spPr>
      </p:pic>
      <p:pic>
        <p:nvPicPr>
          <p:cNvPr id="30723" name="Picture 3" descr="H:\Відкритий урок\Презентація Вироби-аналоги\origin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3143248"/>
            <a:ext cx="4452968" cy="33397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:\Відкритий урок\Презентація Вироби-аналоги\big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428604"/>
            <a:ext cx="3786214" cy="4758009"/>
          </a:xfrm>
          <a:prstGeom prst="rect">
            <a:avLst/>
          </a:prstGeom>
          <a:noFill/>
        </p:spPr>
      </p:pic>
      <p:pic>
        <p:nvPicPr>
          <p:cNvPr id="4098" name="Picture 2" descr="F:\Відкритий урок\Презентація Вироби-аналоги\r2_cs543100.vk.me_eer8h227AJ0_169e6b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70760" y="1722120"/>
            <a:ext cx="4602480" cy="34137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714356"/>
            <a:ext cx="7715304" cy="5143536"/>
          </a:xfrm>
        </p:spPr>
        <p:txBody>
          <a:bodyPr/>
          <a:lstStyle/>
          <a:p>
            <a:pPr marL="0" indent="0" algn="l">
              <a:tabLst>
                <a:tab pos="0" algn="l"/>
              </a:tabLst>
            </a:pPr>
            <a:r>
              <a:rPr lang="uk-UA" dirty="0" smtClean="0"/>
              <a:t>Від уроку я очікую…</a:t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  Наш урок буде …</a:t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  На уроці ми будемо …</a:t>
            </a:r>
            <a:br>
              <a:rPr lang="uk-UA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642918"/>
            <a:ext cx="8143932" cy="5500726"/>
          </a:xfrm>
        </p:spPr>
        <p:txBody>
          <a:bodyPr/>
          <a:lstStyle/>
          <a:p>
            <a:pPr algn="l"/>
            <a:r>
              <a:rPr lang="uk-UA" sz="3500" dirty="0" smtClean="0"/>
              <a:t>1.У процесі роботи слід сидіти …</a:t>
            </a:r>
            <a:r>
              <a:rPr lang="ru-RU" sz="3500" dirty="0" smtClean="0"/>
              <a:t/>
            </a:r>
            <a:br>
              <a:rPr lang="ru-RU" sz="3500" dirty="0" smtClean="0"/>
            </a:br>
            <a:r>
              <a:rPr lang="uk-UA" sz="3500" dirty="0" smtClean="0"/>
              <a:t>2.Необхідно використовувати лише …</a:t>
            </a:r>
            <a:r>
              <a:rPr lang="ru-RU" sz="3500" dirty="0" smtClean="0"/>
              <a:t/>
            </a:r>
            <a:br>
              <a:rPr lang="ru-RU" sz="3500" dirty="0" smtClean="0"/>
            </a:br>
            <a:r>
              <a:rPr lang="uk-UA" sz="3500" dirty="0" smtClean="0"/>
              <a:t>3. Вказівки вчителя виконувати …</a:t>
            </a:r>
            <a:r>
              <a:rPr lang="ru-RU" sz="3500" dirty="0" smtClean="0"/>
              <a:t/>
            </a:r>
            <a:br>
              <a:rPr lang="ru-RU" sz="3500" dirty="0" smtClean="0"/>
            </a:br>
            <a:r>
              <a:rPr lang="uk-UA" sz="3500" dirty="0" smtClean="0"/>
              <a:t>4. Сидіти на закріплених місцях, не вставати …</a:t>
            </a:r>
            <a:r>
              <a:rPr lang="ru-RU" sz="3500" dirty="0" smtClean="0"/>
              <a:t/>
            </a:r>
            <a:br>
              <a:rPr lang="ru-RU" sz="3500" dirty="0" smtClean="0"/>
            </a:br>
            <a:r>
              <a:rPr lang="uk-UA" sz="3500" dirty="0" smtClean="0"/>
              <a:t>6.На робочому столі слід </a:t>
            </a:r>
            <a:br>
              <a:rPr lang="uk-UA" sz="3500" dirty="0" smtClean="0"/>
            </a:br>
            <a:r>
              <a:rPr lang="uk-UA" sz="3500" dirty="0" smtClean="0"/>
              <a:t>зберігати …</a:t>
            </a:r>
            <a:r>
              <a:rPr lang="ru-RU" sz="3500" dirty="0" smtClean="0"/>
              <a:t/>
            </a:r>
            <a:br>
              <a:rPr lang="ru-RU" sz="3500" dirty="0" smtClean="0"/>
            </a:br>
            <a:r>
              <a:rPr lang="uk-UA" sz="3500" dirty="0" smtClean="0"/>
              <a:t> 7. В кінці заняття …</a:t>
            </a:r>
            <a:endParaRPr lang="ru-RU" sz="35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571480"/>
            <a:ext cx="6643733" cy="1071570"/>
          </a:xfrm>
        </p:spPr>
        <p:txBody>
          <a:bodyPr/>
          <a:lstStyle/>
          <a:p>
            <a:pPr algn="ctr">
              <a:buNone/>
            </a:pPr>
            <a:r>
              <a:rPr lang="uk-UA" dirty="0" smtClean="0"/>
              <a:t>Рейтингова таблиця</a:t>
            </a:r>
            <a:endParaRPr lang="ru-RU" dirty="0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1428728" y="2643182"/>
            <a:ext cx="6564204" cy="2799789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:\Відкритий урок\мотивація\269656423d75a4b2056125e196f980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:\Відкритий урок\мотивація\520133421d4dee4481957d9a9c23b43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85727"/>
            <a:ext cx="7500990" cy="62227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 descr="H:\Відкритий урок\мотивація\interesnye-idei-dlja-dekora-sten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7000" y="400050"/>
            <a:ext cx="6350000" cy="6057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Відкритий урок\мотивація\1cbe64e74a8c261305c49dbb6e5c4ef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87" y="95250"/>
            <a:ext cx="6143625" cy="666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:\Відкритий урок\мотивація\Ukrashenie_okon_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785794"/>
            <a:ext cx="8343614" cy="52864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:\Відкритий урок\мотивація\135900625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428604"/>
            <a:ext cx="5429288" cy="60187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:\Відкритий урок\мотивація\1342439209_dekorirovanie-sten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428604"/>
            <a:ext cx="7733080" cy="57864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730</TotalTime>
  <Words>36</Words>
  <Application>Microsoft Office PowerPoint</Application>
  <PresentationFormat>Екран (4:3)</PresentationFormat>
  <Paragraphs>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21</vt:i4>
      </vt:variant>
    </vt:vector>
  </HeadingPairs>
  <TitlesOfParts>
    <vt:vector size="22" baseType="lpstr">
      <vt:lpstr>Воздушный поток</vt:lpstr>
      <vt:lpstr>Девіз уроку</vt:lpstr>
      <vt:lpstr>Від уроку я очікую…    Наш урок буде …    На уроці ми будемо …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 Тема уроку: Виготовлення виробу інтер’єрного призначення  Практична робота: Виготовлення  горщика та оздоблення декоративної гілочки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1.У процесі роботи слід сидіти … 2.Необхідно використовувати лише … 3. Вказівки вчителя виконувати … 4. Сидіти на закріплених місцях, не вставати … 6.На робочому столі слід  зберігати …  7. В кінці заняття …</vt:lpstr>
      <vt:lpstr>Рейтингова таблиця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WORK</dc:creator>
  <cp:lastModifiedBy>Школа</cp:lastModifiedBy>
  <cp:revision>118</cp:revision>
  <dcterms:created xsi:type="dcterms:W3CDTF">2013-01-17T16:39:31Z</dcterms:created>
  <dcterms:modified xsi:type="dcterms:W3CDTF">2016-10-17T18:34:10Z</dcterms:modified>
</cp:coreProperties>
</file>