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2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07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449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520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5685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281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5902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348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382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12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94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9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2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9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51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7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6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6FE86E9-5910-4F07-9126-4F2A9FC35FB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74E1CF-ECE4-4551-A737-6BBD62206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3480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uk.wikipedia.org/wiki/%D0%97%D0%BE%D0%BB%D0%BE%D1%82%D1%96_%D0%BF%D0%B8%D1%81%D1%8C%D0%BC%D0%B5%D0%BD%D0%BD%D0%B8%D0%BA%D0%B8_%D0%A3%D0%BA%D1%80%D0%B0%D1%97%D0%BD%D0%B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A%D1%83%D1%82%D0%B8_(%D0%91%D1%80%D0%BE%D0%B4%D1%96%D0%B2%D1%81%D1%8C%D0%BA%D0%B8%D0%B9_%D1%80%D0%B0%D0%B9%D0%BE%D0%BD)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k.wikipedia.org/wiki/%D0%9B%D1%8C%D0%B2%D1%96%D0%B2%D1%89%D0%B8%D0%BD%D0%B0" TargetMode="External"/><Relationship Id="rId4" Type="http://schemas.openxmlformats.org/officeDocument/2006/relationships/hyperlink" Target="https://uk.wikipedia.org/wiki/%D0%91%D1%80%D0%BE%D0%B4%D1%96%D0%B2%D1%81%D1%8C%D0%BA%D0%B8%D0%B9_%D1%80%D0%B0%D0%B9%D0%BE%D0%B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0%D1%81%D0%BF%D1%96%D1%80%D0%B0%D0%BD%D1%82%D1%83%D1%80%D0%B0" TargetMode="External"/><Relationship Id="rId2" Type="http://schemas.openxmlformats.org/officeDocument/2006/relationships/hyperlink" Target="https://uk.wikipedia.org/wiki/%D0%9F%D1%80%D0%B8%D0%BA%D0%B0%D1%80%D0%BF%D0%B0%D1%82%D1%81%D1%8C%D0%BA%D0%B8%D0%B9_%D0%BD%D0%B0%D1%86%D1%96%D0%BE%D0%BD%D0%B0%D0%BB%D1%8C%D0%BD%D0%B8%D0%B9_%D1%83%D0%BD%D1%96%D0%B2%D0%B5%D1%80%D1%81%D0%B8%D1%82%D0%B5%D1%82_%D1%96%D0%BC%D0%B5%D0%BD%D1%96_%D0%92%D0%B0%D1%81%D0%B8%D0%BB%D1%8F_%D0%A1%D1%82%D0%B5%D1%84%D0%B0%D0%BD%D0%B8%D0%BA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s://uk.wikipedia.org/wiki/%D0%86%D0%BD%D1%81%D1%82%D0%B8%D1%82%D1%83%D1%82_%D0%BB%D1%96%D1%82%D0%B5%D1%80%D0%B0%D1%82%D1%83%D1%80%D0%B8_%D1%96%D0%BC%D0%B5%D0%BD%D1%96_%D0%A2%D0%B0%D1%80%D0%B0%D1%81%D0%B0_%D0%A8%D0%B5%D0%B2%D1%87%D0%B5%D0%BD%D0%BA%D0%B0_%D0%9D%D0%90%D0%9D_%D0%A3%D0%BA%D1%80%D0%B0%D1%97%D0%BD%D0%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481782"/>
            <a:ext cx="6994783" cy="3814916"/>
          </a:xfrm>
        </p:spPr>
        <p:txBody>
          <a:bodyPr>
            <a:noAutofit/>
          </a:bodyPr>
          <a:lstStyle/>
          <a:p>
            <a:pPr algn="ctr"/>
            <a:r>
              <a:rPr lang="uk-UA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</a:t>
            </a:r>
            <a:r>
              <a:rPr lang="uk-UA" sz="8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Процюк</a:t>
            </a:r>
            <a:endParaRPr lang="uk-UA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«Аргонавти»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48283" y="5024283"/>
            <a:ext cx="5161936" cy="153383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Підготувала вчитель української мови та літератури Гончарова Катерина Вікторівна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994" y="206478"/>
            <a:ext cx="3042740" cy="460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090" y="2062316"/>
            <a:ext cx="8534400" cy="3615267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7-разовий лауреат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журналу «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Кур'єр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Кривбасу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(1998–2003),</a:t>
            </a:r>
          </a:p>
          <a:p>
            <a:pPr lvl="0"/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Благовіст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(2000),</a:t>
            </a:r>
          </a:p>
          <a:p>
            <a:pPr lvl="0"/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літературної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І.Франка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(2002)</a:t>
            </a:r>
          </a:p>
          <a:p>
            <a:pPr lvl="0"/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обласної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літературної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В.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Стефаника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вересні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2015 року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Процюк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відзнаку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«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Золотий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письменник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України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Золоті письменники України"/>
              </a:rPr>
              <a:t>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pic>
        <p:nvPicPr>
          <p:cNvPr id="5" name="Рисунок 4" descr="Картинки по запросу Статуетки приз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338" y="1552268"/>
            <a:ext cx="3733800" cy="370799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563329" y="285135"/>
            <a:ext cx="5751871" cy="10815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Нагороди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6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405" y="560440"/>
            <a:ext cx="7771530" cy="56437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літературу Степан </a:t>
            </a:r>
            <a:r>
              <a:rPr lang="uk-UA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Процюк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казав: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мене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способом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осмислення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незглибимої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теми –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часто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своєрідне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став би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письменником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 бути психотерапевтом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лікарем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оповіді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стан і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душ,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заторкнутих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компромісами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дорослого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...»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артинки по запросу Процю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935" y="668595"/>
            <a:ext cx="3736259" cy="5427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97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Картинки по запросу Прото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87" y="1308074"/>
            <a:ext cx="9500472" cy="53385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132345" y="197029"/>
            <a:ext cx="7905136" cy="10422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Літературна протока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90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Риб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21" y="264011"/>
            <a:ext cx="9196900" cy="6382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Питанн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121" y="1500684"/>
            <a:ext cx="2390007" cy="3909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1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Каміння в воді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038" y="1435510"/>
            <a:ext cx="9792929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946787" y="245806"/>
            <a:ext cx="8386916" cy="10520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Небезпечне каміння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00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5903401" cy="53118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 характеристики персонажів </a:t>
            </a:r>
            <a:r>
              <a:rPr lang="uk-UA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повісті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Марійки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Костя; 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Миколи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артинки по запросу Груп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364" y="1303388"/>
            <a:ext cx="5476035" cy="4576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481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070" y="1120877"/>
            <a:ext cx="8534400" cy="486696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хтось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говорить –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слухай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говорить по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черзі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не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водночас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хочеш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висловитися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руку,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тебе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побачили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перебивай того,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говорить.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погоджуєшся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кимось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подумай, у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Критикуй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не особу, яка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висунула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смійся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хтось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говорить.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Заохочуй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4" name="Рисунок 3" descr="Картинки по запросу Груп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573" y="1452716"/>
            <a:ext cx="3736105" cy="36993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22555" y="285135"/>
            <a:ext cx="6607277" cy="13273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роботи в групі: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7606" y="263013"/>
            <a:ext cx="8534400" cy="10545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Фізхвилинка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95" y="1557184"/>
            <a:ext cx="6789175" cy="509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47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Водопад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32" y="952115"/>
            <a:ext cx="8504904" cy="57141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743200" y="224528"/>
            <a:ext cx="6390968" cy="7275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Водоспад думок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78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2805" y="0"/>
            <a:ext cx="8534400" cy="9266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Острів Розумників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317" y="926690"/>
            <a:ext cx="7862888" cy="5710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977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ЖИТТЯ?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211" y="1144912"/>
            <a:ext cx="3424489" cy="435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8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Похожее изображение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786" y="155841"/>
            <a:ext cx="3769360" cy="3532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Картинки по запросу Трап корабля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23" y="1921960"/>
            <a:ext cx="5410677" cy="4897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9130"/>
            <a:ext cx="4502405" cy="39399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995680" y="247281"/>
            <a:ext cx="6604000" cy="131735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Зійдемо на берег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75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Хащі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88" y="685800"/>
            <a:ext cx="9243718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615381" y="88489"/>
            <a:ext cx="6558116" cy="7275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Хащі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6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984" y="695631"/>
            <a:ext cx="6765029" cy="5823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55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167" y="379282"/>
            <a:ext cx="6822716" cy="56577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35973" y="194556"/>
            <a:ext cx="4523710" cy="60271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«Найголовніше у житті людини – не Золоте руно, а родина, любов та друзі!»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7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909" y="1012723"/>
            <a:ext cx="8534400" cy="4025764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uk-UA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«Закінчи речення…»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 на </a:t>
            </a:r>
            <a:r>
              <a:rPr lang="uk-UA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уроці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 подорожували у пошуках …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зрозумів(ла), що …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 вразило найбільше…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хотів би бути схожим на героя повісті «Аргонавти»…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Найголовніше у житті - …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619" y="2318875"/>
            <a:ext cx="5092408" cy="395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6129543" cy="4997245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Домашнє завдання</a:t>
            </a:r>
          </a:p>
          <a:p>
            <a:pPr marL="0" indent="0">
              <a:buNone/>
            </a:pP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>
                <a:solidFill>
                  <a:schemeClr val="bg1"/>
                </a:solidFill>
              </a:rPr>
              <a:t>І група – написати листа одному з </a:t>
            </a:r>
            <a:r>
              <a:rPr lang="uk-UA" b="1" dirty="0" smtClean="0">
                <a:solidFill>
                  <a:schemeClr val="bg1"/>
                </a:solidFill>
              </a:rPr>
              <a:t>героїв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uk-UA" b="1" dirty="0">
                <a:solidFill>
                  <a:schemeClr val="bg1"/>
                </a:solidFill>
              </a:rPr>
              <a:t>ІІ група – створити рекламу повісті «Аргонавти</a:t>
            </a:r>
            <a:r>
              <a:rPr lang="uk-UA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uk-UA" b="1" dirty="0">
                <a:solidFill>
                  <a:schemeClr val="bg1"/>
                </a:solidFill>
              </a:rPr>
              <a:t>ІІІ група – скласти своє закінчення </a:t>
            </a:r>
            <a:r>
              <a:rPr lang="uk-UA" b="1" dirty="0" smtClean="0">
                <a:solidFill>
                  <a:schemeClr val="bg1"/>
                </a:solidFill>
              </a:rPr>
              <a:t>повісті</a:t>
            </a:r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288" y="389551"/>
            <a:ext cx="4529905" cy="5952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5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9924794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дружба?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артинки по запросу Дружб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726" y="3233725"/>
            <a:ext cx="3975766" cy="3324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артинки по запросу Дружб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2655" y="201018"/>
            <a:ext cx="2667000" cy="2719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38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8145157" cy="361526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uk-UA" sz="5400" b="1" dirty="0" err="1">
                <a:solidFill>
                  <a:srgbClr val="FF0000"/>
                </a:solidFill>
              </a:rPr>
              <a:t>Аргона́вти</a:t>
            </a:r>
            <a:r>
              <a:rPr lang="uk-UA" dirty="0"/>
              <a:t> </a:t>
            </a:r>
            <a:endParaRPr lang="uk-UA" dirty="0" smtClean="0"/>
          </a:p>
          <a:p>
            <a:pPr marL="0" indent="0" algn="just">
              <a:buNone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пливуть на «Арго</a:t>
            </a: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герої давньогрецької міфології, які на чолі з Ясоном першими з греків здійснили далекий морський похід у Колхіду (нині — чорноморське узбережжя Грузії) на кораблі «Арго» за Золотим </a:t>
            </a: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руном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016" y="277352"/>
            <a:ext cx="3175000" cy="4140200"/>
          </a:xfrm>
          <a:prstGeom prst="rect">
            <a:avLst/>
          </a:prstGeom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385" y="3848100"/>
            <a:ext cx="4369486" cy="3009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453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401" y="951271"/>
            <a:ext cx="893429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712430" y="216310"/>
            <a:ext cx="8544232" cy="7349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 у подорож!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71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Степан Процю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83" y="230136"/>
            <a:ext cx="9550575" cy="6534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18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52" y="360951"/>
            <a:ext cx="3589132" cy="3975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758813" y="360951"/>
            <a:ext cx="6508955" cy="62238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Народився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13 </a:t>
            </a:r>
            <a:r>
              <a:rPr lang="ru-RU" b="1" dirty="0" err="1">
                <a:solidFill>
                  <a:srgbClr val="FF0000"/>
                </a:solidFill>
              </a:rPr>
              <a:t>серпня</a:t>
            </a:r>
            <a:r>
              <a:rPr lang="ru-RU" b="1" dirty="0">
                <a:solidFill>
                  <a:srgbClr val="FF0000"/>
                </a:solidFill>
              </a:rPr>
              <a:t> 1964 року </a:t>
            </a:r>
            <a:r>
              <a:rPr lang="ru-RU" b="1" dirty="0"/>
              <a:t>у </a:t>
            </a:r>
            <a:r>
              <a:rPr lang="ru-RU" b="1" dirty="0" err="1"/>
              <a:t>селі</a:t>
            </a:r>
            <a:r>
              <a:rPr lang="ru-RU" b="1" dirty="0"/>
              <a:t> </a:t>
            </a:r>
            <a:r>
              <a:rPr lang="ru-RU" b="1" dirty="0">
                <a:hlinkClick r:id="rId3" tooltip="Кути (Бродівський район)"/>
              </a:rPr>
              <a:t>Кути</a:t>
            </a:r>
            <a:r>
              <a:rPr lang="ru-RU" b="1" dirty="0"/>
              <a:t>, </a:t>
            </a:r>
            <a:r>
              <a:rPr lang="ru-RU" b="1" dirty="0">
                <a:hlinkClick r:id="rId4" tooltip="Бродівський район"/>
              </a:rPr>
              <a:t>Бродівського район</a:t>
            </a:r>
            <a:r>
              <a:rPr lang="uk-UA" b="1" dirty="0"/>
              <a:t>у</a:t>
            </a:r>
            <a:r>
              <a:rPr lang="ru-RU" b="1" dirty="0"/>
              <a:t> (</a:t>
            </a:r>
            <a:r>
              <a:rPr lang="ru-RU" b="1" dirty="0" err="1"/>
              <a:t>нині</a:t>
            </a:r>
            <a:r>
              <a:rPr lang="ru-RU" b="1" dirty="0"/>
              <a:t> — </a:t>
            </a:r>
            <a:r>
              <a:rPr lang="ru-RU" b="1" dirty="0" err="1"/>
              <a:t>Буський</a:t>
            </a:r>
            <a:r>
              <a:rPr lang="ru-RU" b="1" dirty="0"/>
              <a:t> район) на </a:t>
            </a:r>
            <a:r>
              <a:rPr lang="ru-RU" b="1" dirty="0">
                <a:hlinkClick r:id="rId5" tooltip="Львівщина"/>
              </a:rPr>
              <a:t>Львівщині</a:t>
            </a:r>
            <a:r>
              <a:rPr lang="ru-RU" b="1" dirty="0"/>
              <a:t> у </a:t>
            </a:r>
            <a:r>
              <a:rPr lang="ru-RU" b="1" dirty="0" err="1"/>
              <a:t>сім'ї</a:t>
            </a:r>
            <a:r>
              <a:rPr lang="ru-RU" b="1" dirty="0"/>
              <a:t> </a:t>
            </a:r>
            <a:r>
              <a:rPr lang="ru-RU" b="1" dirty="0" err="1"/>
              <a:t>політв'язня</a:t>
            </a:r>
            <a:r>
              <a:rPr lang="ru-RU" b="1" dirty="0" smtClean="0"/>
              <a:t>.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61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1031" y="1580535"/>
            <a:ext cx="6086168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хлопчик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ще не вміючи читати, знав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напам’ять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багато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вірші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«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Кобзар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Т.Шевченка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 приклав багато зусиль його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батько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17" y="1492352"/>
            <a:ext cx="5435098" cy="4062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832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934" y="727587"/>
            <a:ext cx="6990734" cy="482763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акінчив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рикарпатський національний університет імені Василя Стефаника"/>
              </a:rPr>
              <a:t>Івано-Франківський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рикарпатський національний університет імені Василя Стефаника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рикарпатський національний університет імені Василя Стефаника"/>
              </a:rPr>
              <a:t>педінститут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 tooltip="Аспірантура"/>
              </a:rPr>
              <a:t>аспірантуру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 tooltip="Інститут літератури імені Тараса Шевченка НАН України"/>
              </a:rPr>
              <a:t>Інституту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Інститут літератури імені Тараса Шевченка НАН України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 tooltip="Інститут літератури імені Тараса Шевченка НАН України"/>
              </a:rPr>
              <a:t>літератури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Інститут літератури імені Тараса Шевченка НАН України"/>
              </a:rPr>
              <a:t> НАН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Інститут літератури імені Тараса Шевченка НАН України"/>
              </a:rPr>
              <a:t>України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</a:t>
            </a:r>
            <a:r>
              <a:rPr lang="ru-RU" sz="4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філологічних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артинки по запросу Степан Процюк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668" y="1053895"/>
            <a:ext cx="4959506" cy="3862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803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63</TotalTime>
  <Words>437</Words>
  <Application>Microsoft Office PowerPoint</Application>
  <PresentationFormat>Широкоэкранный</PresentationFormat>
  <Paragraphs>57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starik</dc:creator>
  <cp:lastModifiedBy>starik</cp:lastModifiedBy>
  <cp:revision>7</cp:revision>
  <dcterms:created xsi:type="dcterms:W3CDTF">2017-11-27T18:55:03Z</dcterms:created>
  <dcterms:modified xsi:type="dcterms:W3CDTF">2017-11-27T19:59:00Z</dcterms:modified>
</cp:coreProperties>
</file>