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74" r:id="rId5"/>
    <p:sldId id="275" r:id="rId6"/>
    <p:sldId id="276" r:id="rId7"/>
    <p:sldId id="289" r:id="rId8"/>
    <p:sldId id="277" r:id="rId9"/>
    <p:sldId id="279" r:id="rId10"/>
    <p:sldId id="278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8" r:id="rId19"/>
    <p:sldId id="287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148C8"/>
    <a:srgbClr val="88CACA"/>
    <a:srgbClr val="FAFAFA"/>
    <a:srgbClr val="FF00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-1638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6C1598-64C3-413C-AB5D-8B59B06677A0}" type="doc">
      <dgm:prSet loTypeId="urn:microsoft.com/office/officeart/2005/8/layout/chevron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B7A7FA4-0DC9-4D2F-AF6B-C8C99713A9A2}">
      <dgm:prSet phldrT="[Текст]"/>
      <dgm:spPr/>
      <dgm:t>
        <a:bodyPr/>
        <a:lstStyle/>
        <a:p>
          <a:r>
            <a:rPr lang="uk-UA" dirty="0"/>
            <a:t> </a:t>
          </a:r>
          <a:endParaRPr lang="ru-RU" dirty="0"/>
        </a:p>
      </dgm:t>
    </dgm:pt>
    <dgm:pt modelId="{8127B82A-C3B9-4651-9669-8BE8E397CC2E}" type="parTrans" cxnId="{70293158-2ECE-4A9E-853E-09B41E887D49}">
      <dgm:prSet/>
      <dgm:spPr/>
      <dgm:t>
        <a:bodyPr/>
        <a:lstStyle/>
        <a:p>
          <a:endParaRPr lang="ru-RU"/>
        </a:p>
      </dgm:t>
    </dgm:pt>
    <dgm:pt modelId="{6869901A-CAB5-427F-947F-6B3AEE6B57D7}" type="sibTrans" cxnId="{70293158-2ECE-4A9E-853E-09B41E887D49}">
      <dgm:prSet/>
      <dgm:spPr/>
      <dgm:t>
        <a:bodyPr/>
        <a:lstStyle/>
        <a:p>
          <a:endParaRPr lang="ru-RU"/>
        </a:p>
      </dgm:t>
    </dgm:pt>
    <dgm:pt modelId="{13A13984-838D-4A69-AC02-7A77F9570513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</a:rPr>
            <a:t>Компетенція – добра обізнаність із чим-небудь, коло повноважень когось.</a:t>
          </a:r>
          <a:endParaRPr lang="ru-RU" dirty="0">
            <a:solidFill>
              <a:srgbClr val="0070C0"/>
            </a:solidFill>
          </a:endParaRPr>
        </a:p>
      </dgm:t>
    </dgm:pt>
    <dgm:pt modelId="{82EF06B1-AD15-4B48-8600-BEA43A1DF21A}" type="parTrans" cxnId="{B290D816-77F1-416D-954E-E60F5720A2FC}">
      <dgm:prSet/>
      <dgm:spPr/>
      <dgm:t>
        <a:bodyPr/>
        <a:lstStyle/>
        <a:p>
          <a:endParaRPr lang="ru-RU"/>
        </a:p>
      </dgm:t>
    </dgm:pt>
    <dgm:pt modelId="{7EF03E2E-D7FF-407F-BA27-4DE136E4EBDA}" type="sibTrans" cxnId="{B290D816-77F1-416D-954E-E60F5720A2FC}">
      <dgm:prSet/>
      <dgm:spPr/>
      <dgm:t>
        <a:bodyPr/>
        <a:lstStyle/>
        <a:p>
          <a:endParaRPr lang="ru-RU"/>
        </a:p>
      </dgm:t>
    </dgm:pt>
    <dgm:pt modelId="{22D69C77-A6C3-4E47-B5A8-B855788E501D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</a:rPr>
            <a:t>Компетентність  –  володіння людиною певною компетенцією</a:t>
          </a:r>
          <a:endParaRPr lang="ru-RU" dirty="0">
            <a:solidFill>
              <a:srgbClr val="0070C0"/>
            </a:solidFill>
          </a:endParaRPr>
        </a:p>
      </dgm:t>
    </dgm:pt>
    <dgm:pt modelId="{4AE7BD75-22B6-4FB0-92D4-2207F26067D6}" type="parTrans" cxnId="{74BB85A9-2775-45FA-BB7A-E5C78393C044}">
      <dgm:prSet/>
      <dgm:spPr/>
      <dgm:t>
        <a:bodyPr/>
        <a:lstStyle/>
        <a:p>
          <a:endParaRPr lang="ru-RU"/>
        </a:p>
      </dgm:t>
    </dgm:pt>
    <dgm:pt modelId="{2951BD93-2DD6-4F5C-914E-7DF68134819D}" type="sibTrans" cxnId="{74BB85A9-2775-45FA-BB7A-E5C78393C044}">
      <dgm:prSet/>
      <dgm:spPr/>
      <dgm:t>
        <a:bodyPr/>
        <a:lstStyle/>
        <a:p>
          <a:endParaRPr lang="ru-RU"/>
        </a:p>
      </dgm:t>
    </dgm:pt>
    <dgm:pt modelId="{EF29BAA8-A575-4059-81AA-E076012AAAFF}">
      <dgm:prSet phldrT="[Текст]"/>
      <dgm:spPr/>
      <dgm:t>
        <a:bodyPr/>
        <a:lstStyle/>
        <a:p>
          <a:r>
            <a:rPr lang="uk-UA" dirty="0"/>
            <a:t> </a:t>
          </a:r>
          <a:endParaRPr lang="ru-RU" dirty="0"/>
        </a:p>
      </dgm:t>
    </dgm:pt>
    <dgm:pt modelId="{A725FEC8-7D69-4238-8E5F-2C55719B3C3A}" type="parTrans" cxnId="{EB3CDC49-E5BF-45E3-8340-A3E9E25D3233}">
      <dgm:prSet/>
      <dgm:spPr/>
      <dgm:t>
        <a:bodyPr/>
        <a:lstStyle/>
        <a:p>
          <a:endParaRPr lang="ru-RU"/>
        </a:p>
      </dgm:t>
    </dgm:pt>
    <dgm:pt modelId="{E695BDCD-C900-48D2-B66B-6DD09216320E}" type="sibTrans" cxnId="{EB3CDC49-E5BF-45E3-8340-A3E9E25D3233}">
      <dgm:prSet/>
      <dgm:spPr/>
      <dgm:t>
        <a:bodyPr/>
        <a:lstStyle/>
        <a:p>
          <a:endParaRPr lang="ru-RU"/>
        </a:p>
      </dgm:t>
    </dgm:pt>
    <dgm:pt modelId="{DF5A12CA-E4E5-4965-A4C1-10A7B29E1ACD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</a:rPr>
            <a:t>Компетентний – такий, що має достатні знання у якій-небудь галузі, добре з чим-небудь обізнаний</a:t>
          </a:r>
          <a:endParaRPr lang="ru-RU" dirty="0">
            <a:solidFill>
              <a:srgbClr val="0070C0"/>
            </a:solidFill>
          </a:endParaRPr>
        </a:p>
      </dgm:t>
    </dgm:pt>
    <dgm:pt modelId="{B74E685F-60CC-47F0-AC2B-BA9B6B093D5C}" type="parTrans" cxnId="{CE2BE853-6A52-4506-BCCD-25BE1543A095}">
      <dgm:prSet/>
      <dgm:spPr/>
      <dgm:t>
        <a:bodyPr/>
        <a:lstStyle/>
        <a:p>
          <a:endParaRPr lang="ru-RU"/>
        </a:p>
      </dgm:t>
    </dgm:pt>
    <dgm:pt modelId="{E2827E2B-F926-4C7D-AD31-DBC28B55F8C2}" type="sibTrans" cxnId="{CE2BE853-6A52-4506-BCCD-25BE1543A095}">
      <dgm:prSet/>
      <dgm:spPr/>
      <dgm:t>
        <a:bodyPr/>
        <a:lstStyle/>
        <a:p>
          <a:endParaRPr lang="ru-RU"/>
        </a:p>
      </dgm:t>
    </dgm:pt>
    <dgm:pt modelId="{BB54CB75-31DC-414E-AEB1-28C2E0020449}">
      <dgm:prSet phldrT="[Текст]"/>
      <dgm:spPr>
        <a:gradFill rotWithShape="0">
          <a:gsLst>
            <a:gs pos="0">
              <a:srgbClr val="88CACA"/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uk-UA" dirty="0"/>
            <a:t> </a:t>
          </a:r>
          <a:endParaRPr lang="ru-RU" dirty="0"/>
        </a:p>
      </dgm:t>
    </dgm:pt>
    <dgm:pt modelId="{9D821FC8-0131-4A65-A72C-AD2FE3C74902}" type="sibTrans" cxnId="{0219A368-A0AA-4DF8-BAAE-D83D3BA0EF46}">
      <dgm:prSet/>
      <dgm:spPr/>
      <dgm:t>
        <a:bodyPr/>
        <a:lstStyle/>
        <a:p>
          <a:endParaRPr lang="ru-RU"/>
        </a:p>
      </dgm:t>
    </dgm:pt>
    <dgm:pt modelId="{E4AD2358-3ADF-489B-A862-4916BF3C5450}" type="parTrans" cxnId="{0219A368-A0AA-4DF8-BAAE-D83D3BA0EF46}">
      <dgm:prSet/>
      <dgm:spPr/>
      <dgm:t>
        <a:bodyPr/>
        <a:lstStyle/>
        <a:p>
          <a:endParaRPr lang="ru-RU"/>
        </a:p>
      </dgm:t>
    </dgm:pt>
    <dgm:pt modelId="{E193286E-4C43-497E-A044-53D371777079}" type="pres">
      <dgm:prSet presAssocID="{E56C1598-64C3-413C-AB5D-8B59B06677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BDB8DBC-0BF0-4FBB-B65B-DD0E7A70CE38}" type="pres">
      <dgm:prSet presAssocID="{0B7A7FA4-0DC9-4D2F-AF6B-C8C99713A9A2}" presName="composite" presStyleCnt="0"/>
      <dgm:spPr/>
    </dgm:pt>
    <dgm:pt modelId="{9A279B31-BDFF-4A1A-AB21-B437A04BE651}" type="pres">
      <dgm:prSet presAssocID="{0B7A7FA4-0DC9-4D2F-AF6B-C8C99713A9A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67A154C-7711-4110-8CC1-B16214FEB402}" type="pres">
      <dgm:prSet presAssocID="{0B7A7FA4-0DC9-4D2F-AF6B-C8C99713A9A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DA19BB-54FE-4D2D-921E-971F40CA3261}" type="pres">
      <dgm:prSet presAssocID="{6869901A-CAB5-427F-947F-6B3AEE6B57D7}" presName="sp" presStyleCnt="0"/>
      <dgm:spPr/>
    </dgm:pt>
    <dgm:pt modelId="{21CA4A43-376C-46F5-BD0C-BCD7CC5DA3CA}" type="pres">
      <dgm:prSet presAssocID="{BB54CB75-31DC-414E-AEB1-28C2E0020449}" presName="composite" presStyleCnt="0"/>
      <dgm:spPr/>
    </dgm:pt>
    <dgm:pt modelId="{70AE9394-2FF2-4DEB-8E0D-7EBFB4FA61FA}" type="pres">
      <dgm:prSet presAssocID="{BB54CB75-31DC-414E-AEB1-28C2E002044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33F3D8-63F4-47CE-A51A-72405E8413EB}" type="pres">
      <dgm:prSet presAssocID="{BB54CB75-31DC-414E-AEB1-28C2E002044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E8D5C2-7011-40B0-9803-3FB090388145}" type="pres">
      <dgm:prSet presAssocID="{9D821FC8-0131-4A65-A72C-AD2FE3C74902}" presName="sp" presStyleCnt="0"/>
      <dgm:spPr/>
    </dgm:pt>
    <dgm:pt modelId="{26853E02-29C2-4D76-879B-39622C22FA06}" type="pres">
      <dgm:prSet presAssocID="{EF29BAA8-A575-4059-81AA-E076012AAAFF}" presName="composite" presStyleCnt="0"/>
      <dgm:spPr/>
    </dgm:pt>
    <dgm:pt modelId="{2DC01208-2129-4116-BDF6-874D7F0D50F6}" type="pres">
      <dgm:prSet presAssocID="{EF29BAA8-A575-4059-81AA-E076012AAAF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D67409-E7C1-484D-AD65-4C39D764576B}" type="pres">
      <dgm:prSet presAssocID="{EF29BAA8-A575-4059-81AA-E076012AAAF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1E4BA28-DEEA-49C6-B125-DE186EFA41B2}" type="presOf" srcId="{22D69C77-A6C3-4E47-B5A8-B855788E501D}" destId="{0333F3D8-63F4-47CE-A51A-72405E8413EB}" srcOrd="0" destOrd="0" presId="urn:microsoft.com/office/officeart/2005/8/layout/chevron2"/>
    <dgm:cxn modelId="{74BB85A9-2775-45FA-BB7A-E5C78393C044}" srcId="{BB54CB75-31DC-414E-AEB1-28C2E0020449}" destId="{22D69C77-A6C3-4E47-B5A8-B855788E501D}" srcOrd="0" destOrd="0" parTransId="{4AE7BD75-22B6-4FB0-92D4-2207F26067D6}" sibTransId="{2951BD93-2DD6-4F5C-914E-7DF68134819D}"/>
    <dgm:cxn modelId="{B3D23CB8-DD64-400B-8C8F-B60D93D1A53C}" type="presOf" srcId="{13A13984-838D-4A69-AC02-7A77F9570513}" destId="{A67A154C-7711-4110-8CC1-B16214FEB402}" srcOrd="0" destOrd="0" presId="urn:microsoft.com/office/officeart/2005/8/layout/chevron2"/>
    <dgm:cxn modelId="{EB3CDC49-E5BF-45E3-8340-A3E9E25D3233}" srcId="{E56C1598-64C3-413C-AB5D-8B59B06677A0}" destId="{EF29BAA8-A575-4059-81AA-E076012AAAFF}" srcOrd="2" destOrd="0" parTransId="{A725FEC8-7D69-4238-8E5F-2C55719B3C3A}" sibTransId="{E695BDCD-C900-48D2-B66B-6DD09216320E}"/>
    <dgm:cxn modelId="{C91FB062-6F10-406F-8F7E-C53BC9B68FA4}" type="presOf" srcId="{EF29BAA8-A575-4059-81AA-E076012AAAFF}" destId="{2DC01208-2129-4116-BDF6-874D7F0D50F6}" srcOrd="0" destOrd="0" presId="urn:microsoft.com/office/officeart/2005/8/layout/chevron2"/>
    <dgm:cxn modelId="{B290D816-77F1-416D-954E-E60F5720A2FC}" srcId="{0B7A7FA4-0DC9-4D2F-AF6B-C8C99713A9A2}" destId="{13A13984-838D-4A69-AC02-7A77F9570513}" srcOrd="0" destOrd="0" parTransId="{82EF06B1-AD15-4B48-8600-BEA43A1DF21A}" sibTransId="{7EF03E2E-D7FF-407F-BA27-4DE136E4EBDA}"/>
    <dgm:cxn modelId="{CE2BE853-6A52-4506-BCCD-25BE1543A095}" srcId="{EF29BAA8-A575-4059-81AA-E076012AAAFF}" destId="{DF5A12CA-E4E5-4965-A4C1-10A7B29E1ACD}" srcOrd="0" destOrd="0" parTransId="{B74E685F-60CC-47F0-AC2B-BA9B6B093D5C}" sibTransId="{E2827E2B-F926-4C7D-AD31-DBC28B55F8C2}"/>
    <dgm:cxn modelId="{70293158-2ECE-4A9E-853E-09B41E887D49}" srcId="{E56C1598-64C3-413C-AB5D-8B59B06677A0}" destId="{0B7A7FA4-0DC9-4D2F-AF6B-C8C99713A9A2}" srcOrd="0" destOrd="0" parTransId="{8127B82A-C3B9-4651-9669-8BE8E397CC2E}" sibTransId="{6869901A-CAB5-427F-947F-6B3AEE6B57D7}"/>
    <dgm:cxn modelId="{8E74B6CF-FA56-49EA-9A4B-78AB4A63640B}" type="presOf" srcId="{DF5A12CA-E4E5-4965-A4C1-10A7B29E1ACD}" destId="{09D67409-E7C1-484D-AD65-4C39D764576B}" srcOrd="0" destOrd="0" presId="urn:microsoft.com/office/officeart/2005/8/layout/chevron2"/>
    <dgm:cxn modelId="{77886BCF-E3F5-40AC-A50B-9BEAC2603660}" type="presOf" srcId="{BB54CB75-31DC-414E-AEB1-28C2E0020449}" destId="{70AE9394-2FF2-4DEB-8E0D-7EBFB4FA61FA}" srcOrd="0" destOrd="0" presId="urn:microsoft.com/office/officeart/2005/8/layout/chevron2"/>
    <dgm:cxn modelId="{FC4245D5-0914-47B3-8E8B-CC817DC66110}" type="presOf" srcId="{0B7A7FA4-0DC9-4D2F-AF6B-C8C99713A9A2}" destId="{9A279B31-BDFF-4A1A-AB21-B437A04BE651}" srcOrd="0" destOrd="0" presId="urn:microsoft.com/office/officeart/2005/8/layout/chevron2"/>
    <dgm:cxn modelId="{0219A368-A0AA-4DF8-BAAE-D83D3BA0EF46}" srcId="{E56C1598-64C3-413C-AB5D-8B59B06677A0}" destId="{BB54CB75-31DC-414E-AEB1-28C2E0020449}" srcOrd="1" destOrd="0" parTransId="{E4AD2358-3ADF-489B-A862-4916BF3C5450}" sibTransId="{9D821FC8-0131-4A65-A72C-AD2FE3C74902}"/>
    <dgm:cxn modelId="{97C818A8-DC30-427B-89DD-2A9ECA0B3150}" type="presOf" srcId="{E56C1598-64C3-413C-AB5D-8B59B06677A0}" destId="{E193286E-4C43-497E-A044-53D371777079}" srcOrd="0" destOrd="0" presId="urn:microsoft.com/office/officeart/2005/8/layout/chevron2"/>
    <dgm:cxn modelId="{DC7A8B89-4A21-40D3-AC2C-5BDE0B9ABD59}" type="presParOf" srcId="{E193286E-4C43-497E-A044-53D371777079}" destId="{FBDB8DBC-0BF0-4FBB-B65B-DD0E7A70CE38}" srcOrd="0" destOrd="0" presId="urn:microsoft.com/office/officeart/2005/8/layout/chevron2"/>
    <dgm:cxn modelId="{CFA0EAEB-2F03-4A9F-A198-CBD49B2FF922}" type="presParOf" srcId="{FBDB8DBC-0BF0-4FBB-B65B-DD0E7A70CE38}" destId="{9A279B31-BDFF-4A1A-AB21-B437A04BE651}" srcOrd="0" destOrd="0" presId="urn:microsoft.com/office/officeart/2005/8/layout/chevron2"/>
    <dgm:cxn modelId="{8A716A2C-5710-4E82-A9AC-755F9C94F224}" type="presParOf" srcId="{FBDB8DBC-0BF0-4FBB-B65B-DD0E7A70CE38}" destId="{A67A154C-7711-4110-8CC1-B16214FEB402}" srcOrd="1" destOrd="0" presId="urn:microsoft.com/office/officeart/2005/8/layout/chevron2"/>
    <dgm:cxn modelId="{12BA0C6F-F942-4A8A-A129-868A89326888}" type="presParOf" srcId="{E193286E-4C43-497E-A044-53D371777079}" destId="{8DDA19BB-54FE-4D2D-921E-971F40CA3261}" srcOrd="1" destOrd="0" presId="urn:microsoft.com/office/officeart/2005/8/layout/chevron2"/>
    <dgm:cxn modelId="{1E757EC7-19E2-4FD9-8163-0F11F9C81239}" type="presParOf" srcId="{E193286E-4C43-497E-A044-53D371777079}" destId="{21CA4A43-376C-46F5-BD0C-BCD7CC5DA3CA}" srcOrd="2" destOrd="0" presId="urn:microsoft.com/office/officeart/2005/8/layout/chevron2"/>
    <dgm:cxn modelId="{A163FF85-BA26-43B8-B24A-6A7CB92AB2F5}" type="presParOf" srcId="{21CA4A43-376C-46F5-BD0C-BCD7CC5DA3CA}" destId="{70AE9394-2FF2-4DEB-8E0D-7EBFB4FA61FA}" srcOrd="0" destOrd="0" presId="urn:microsoft.com/office/officeart/2005/8/layout/chevron2"/>
    <dgm:cxn modelId="{F691008A-8779-42C8-BE41-9F406A5C1431}" type="presParOf" srcId="{21CA4A43-376C-46F5-BD0C-BCD7CC5DA3CA}" destId="{0333F3D8-63F4-47CE-A51A-72405E8413EB}" srcOrd="1" destOrd="0" presId="urn:microsoft.com/office/officeart/2005/8/layout/chevron2"/>
    <dgm:cxn modelId="{E260FE5C-7F74-461B-A995-41F5AC0E7DAF}" type="presParOf" srcId="{E193286E-4C43-497E-A044-53D371777079}" destId="{B0E8D5C2-7011-40B0-9803-3FB090388145}" srcOrd="3" destOrd="0" presId="urn:microsoft.com/office/officeart/2005/8/layout/chevron2"/>
    <dgm:cxn modelId="{71CC49D2-E623-4E81-B65A-5B04634F25E0}" type="presParOf" srcId="{E193286E-4C43-497E-A044-53D371777079}" destId="{26853E02-29C2-4D76-879B-39622C22FA06}" srcOrd="4" destOrd="0" presId="urn:microsoft.com/office/officeart/2005/8/layout/chevron2"/>
    <dgm:cxn modelId="{2E70D612-D45A-4074-B8AD-1F6CE4BC0191}" type="presParOf" srcId="{26853E02-29C2-4D76-879B-39622C22FA06}" destId="{2DC01208-2129-4116-BDF6-874D7F0D50F6}" srcOrd="0" destOrd="0" presId="urn:microsoft.com/office/officeart/2005/8/layout/chevron2"/>
    <dgm:cxn modelId="{42390125-D1C6-4B7A-A0B4-2AD77D5FCE48}" type="presParOf" srcId="{26853E02-29C2-4D76-879B-39622C22FA06}" destId="{09D67409-E7C1-484D-AD65-4C39D764576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A55DBD4-FB1E-4553-8D55-141B28A92E8B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E8D46FB-3C70-454B-8B30-BE1AF9D9141C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Навчання на курсах підвищення кваліфікації</a:t>
          </a:r>
          <a:endParaRPr lang="uk-UA" sz="1600" b="1" dirty="0">
            <a:solidFill>
              <a:schemeClr val="tx1"/>
            </a:solidFill>
          </a:endParaRPr>
        </a:p>
      </dgm:t>
    </dgm:pt>
    <dgm:pt modelId="{8F3A0263-1EC4-41BA-A7B7-B6C7AD4C3397}" type="parTrans" cxnId="{6DC1A13E-D504-4981-A7B8-4458302BB4F7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2B5FD395-B7B4-4E00-9A36-E4BDD9F4A93F}" type="sibTrans" cxnId="{6DC1A13E-D504-4981-A7B8-4458302BB4F7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4A9BFC77-DF66-4B2B-ADA0-7ABE267A5645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Робота  ШМО, творчі  групи, майстер-класи, предметні тижні</a:t>
          </a:r>
          <a:endParaRPr lang="uk-UA" sz="1600" b="1" dirty="0">
            <a:solidFill>
              <a:schemeClr val="tx1"/>
            </a:solidFill>
          </a:endParaRPr>
        </a:p>
      </dgm:t>
    </dgm:pt>
    <dgm:pt modelId="{2ECC9555-2B43-4355-A7E2-4CFFDC0F364A}" type="parTrans" cxnId="{351ADE16-470B-4010-B405-E0F1C4D6F7A8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B5AA6593-E3F1-4FE1-A5F5-113A778BEF19}" type="sibTrans" cxnId="{351ADE16-470B-4010-B405-E0F1C4D6F7A8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3EF7086E-A7E5-40DE-96CB-3E78793548DD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Активна участь у педрадах, семінарах, конференціях</a:t>
          </a:r>
          <a:endParaRPr lang="uk-UA" sz="1600" b="1" dirty="0">
            <a:solidFill>
              <a:schemeClr val="tx1"/>
            </a:solidFill>
          </a:endParaRPr>
        </a:p>
      </dgm:t>
    </dgm:pt>
    <dgm:pt modelId="{775411A2-612F-4D86-8164-E874C228816E}" type="parTrans" cxnId="{AED4528A-5C37-4236-91BE-3B19E7A554A6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3F736E2A-AD49-4ED7-9722-739A690BD566}" type="sibTrans" cxnId="{AED4528A-5C37-4236-91BE-3B19E7A554A6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4E50B0DA-AD3F-4222-A194-D89DA2D67538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Участь у різних конкурсах</a:t>
          </a:r>
          <a:endParaRPr lang="uk-UA" sz="1600" b="1" dirty="0">
            <a:solidFill>
              <a:schemeClr val="tx1"/>
            </a:solidFill>
          </a:endParaRPr>
        </a:p>
      </dgm:t>
    </dgm:pt>
    <dgm:pt modelId="{459DB12A-2F00-4156-BDBD-4EB0E8BDBE7A}" type="parTrans" cxnId="{E5998732-C1B5-449C-93EB-5CC7998EF678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870A58C4-FC9D-4F3A-830F-33EE068F11EB}" type="sibTrans" cxnId="{E5998732-C1B5-449C-93EB-5CC7998EF678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6910DFA3-6FEF-4431-93CA-D7880BA7B42B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Участь у дослідницьких роботах, створення власних публікацій</a:t>
          </a:r>
          <a:endParaRPr lang="uk-UA" sz="1600" b="1" dirty="0">
            <a:solidFill>
              <a:schemeClr val="tx1"/>
            </a:solidFill>
          </a:endParaRPr>
        </a:p>
      </dgm:t>
    </dgm:pt>
    <dgm:pt modelId="{C6183772-D022-447B-9C02-18B68B397D18}" type="parTrans" cxnId="{4E28A5B3-F675-41EF-A92C-7D9CB6D1E0B9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9319B54B-D2C0-4C67-BB43-9AA0AFF90A49}" type="sibTrans" cxnId="{4E28A5B3-F675-41EF-A92C-7D9CB6D1E0B9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6FFEFEF9-ABB9-4FD0-9CFE-139EE6233669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Узагальнення і поширення досвіду</a:t>
          </a:r>
          <a:endParaRPr lang="uk-UA" sz="1600" b="1" dirty="0">
            <a:solidFill>
              <a:schemeClr val="tx1"/>
            </a:solidFill>
          </a:endParaRPr>
        </a:p>
      </dgm:t>
    </dgm:pt>
    <dgm:pt modelId="{8BC35449-3181-4AD6-B3F5-0DDEB666FF67}" type="parTrans" cxnId="{8CD86296-C6D7-4E1A-AC57-CDB96488A2D7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17A90212-20C0-403F-9EAC-657C492618ED}" type="sibTrans" cxnId="{8CD86296-C6D7-4E1A-AC57-CDB96488A2D7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3D82BE07-3EAF-45DF-ABFF-E27EFE502510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Атестація</a:t>
          </a:r>
          <a:endParaRPr lang="uk-UA" sz="1600" b="1" dirty="0">
            <a:solidFill>
              <a:schemeClr val="tx1"/>
            </a:solidFill>
          </a:endParaRPr>
        </a:p>
      </dgm:t>
    </dgm:pt>
    <dgm:pt modelId="{5520D0AF-359E-4DCC-AA08-4E8AF6D0AF16}" type="parTrans" cxnId="{32D05EF7-23BC-422B-905F-2323859205E8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A70392AF-D642-4BA1-8D46-7187F2290861}" type="sibTrans" cxnId="{32D05EF7-23BC-422B-905F-2323859205E8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C832D556-40A9-4E9B-A8BB-85C6B77D26E4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Творчий звіт</a:t>
          </a:r>
          <a:endParaRPr lang="uk-UA" sz="1600" b="1" dirty="0">
            <a:solidFill>
              <a:schemeClr val="tx1"/>
            </a:solidFill>
          </a:endParaRPr>
        </a:p>
      </dgm:t>
    </dgm:pt>
    <dgm:pt modelId="{BEBD4A54-328A-4C93-90BB-4E711AD62CBC}" type="parTrans" cxnId="{0CCF43E6-3A23-4933-B9CF-32BB589EC5FF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E89B4E72-0817-454B-9080-10FF57C40EDE}" type="sibTrans" cxnId="{0CCF43E6-3A23-4933-B9CF-32BB589EC5FF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5C347754-D880-4CB0-8019-4D0761048B83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Використання сучасних методик, форм, видів, засобів навчання і нових технологій</a:t>
          </a:r>
          <a:endParaRPr lang="uk-UA" sz="1600" b="1" dirty="0">
            <a:solidFill>
              <a:schemeClr val="tx1"/>
            </a:solidFill>
          </a:endParaRPr>
        </a:p>
      </dgm:t>
    </dgm:pt>
    <dgm:pt modelId="{6034E985-B384-40BC-BCFF-7467DBBFD4C5}" type="parTrans" cxnId="{5D80C7EC-FC4D-4BEC-BFE0-FABC135A832C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A1DE98A8-B67A-4CB7-A98B-1AF47852EE91}" type="sibTrans" cxnId="{5D80C7EC-FC4D-4BEC-BFE0-FABC135A832C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64A6A54F-4BF5-4A34-8772-086C57269191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Стимулювання діяльності вчителя</a:t>
          </a:r>
          <a:endParaRPr lang="uk-UA" sz="1600" b="1" dirty="0">
            <a:solidFill>
              <a:schemeClr val="tx1"/>
            </a:solidFill>
          </a:endParaRPr>
        </a:p>
      </dgm:t>
    </dgm:pt>
    <dgm:pt modelId="{1541C478-C41E-4C39-A9DB-8A4C74D1BEC4}" type="parTrans" cxnId="{4D3B00D2-DE32-4526-B744-06499BB3B32E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D5B1E7DF-4601-4401-8E75-68B05CA17B8B}" type="sibTrans" cxnId="{4D3B00D2-DE32-4526-B744-06499BB3B32E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DD143554-23A6-427A-8DC5-11C6582408B8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Самоосвіта</a:t>
          </a:r>
          <a:endParaRPr lang="uk-UA" sz="1600" b="1" dirty="0">
            <a:solidFill>
              <a:schemeClr val="tx1"/>
            </a:solidFill>
          </a:endParaRPr>
        </a:p>
      </dgm:t>
    </dgm:pt>
    <dgm:pt modelId="{7D6085F4-F2EA-457B-82A0-D1BFD1123991}" type="parTrans" cxnId="{01A84FED-8D5F-4567-A91E-CA66E703AED3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3557DA92-DEC4-4FEF-9BD5-182A7A9D8CC7}" type="sibTrans" cxnId="{01A84FED-8D5F-4567-A91E-CA66E703AED3}">
      <dgm:prSet/>
      <dgm:spPr/>
      <dgm:t>
        <a:bodyPr/>
        <a:lstStyle/>
        <a:p>
          <a:endParaRPr lang="uk-UA" sz="1800" b="1">
            <a:solidFill>
              <a:schemeClr val="tx1"/>
            </a:solidFill>
          </a:endParaRPr>
        </a:p>
      </dgm:t>
    </dgm:pt>
    <dgm:pt modelId="{89485CEE-5004-40C0-84A0-580637892F41}" type="pres">
      <dgm:prSet presAssocID="{AA55DBD4-FB1E-4553-8D55-141B28A92E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DCB45BD-B65B-4F84-9A16-8AEA6D6E136B}" type="pres">
      <dgm:prSet presAssocID="{2E8D46FB-3C70-454B-8B30-BE1AF9D9141C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693FB7-FA30-47D7-8AEA-B7C55BCB2227}" type="pres">
      <dgm:prSet presAssocID="{2B5FD395-B7B4-4E00-9A36-E4BDD9F4A93F}" presName="spacer" presStyleCnt="0"/>
      <dgm:spPr/>
    </dgm:pt>
    <dgm:pt modelId="{4FC1467F-D71B-4884-A04A-8C1CBEB46F6A}" type="pres">
      <dgm:prSet presAssocID="{5C347754-D880-4CB0-8019-4D0761048B83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6AE53B-C6CB-4DCD-84D8-22C4AFCA5315}" type="pres">
      <dgm:prSet presAssocID="{A1DE98A8-B67A-4CB7-A98B-1AF47852EE91}" presName="spacer" presStyleCnt="0"/>
      <dgm:spPr/>
    </dgm:pt>
    <dgm:pt modelId="{87333B2D-0EE1-4452-AAB1-F19D4A6E8DD1}" type="pres">
      <dgm:prSet presAssocID="{4A9BFC77-DF66-4B2B-ADA0-7ABE267A5645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935A23-AEEC-4DA1-B53D-F0E1D25646BB}" type="pres">
      <dgm:prSet presAssocID="{B5AA6593-E3F1-4FE1-A5F5-113A778BEF19}" presName="spacer" presStyleCnt="0"/>
      <dgm:spPr/>
    </dgm:pt>
    <dgm:pt modelId="{D02CE010-1A0F-4513-9728-A8967399EA9B}" type="pres">
      <dgm:prSet presAssocID="{3EF7086E-A7E5-40DE-96CB-3E78793548DD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D49261-2C04-4E6C-9B72-87E9824D579B}" type="pres">
      <dgm:prSet presAssocID="{3F736E2A-AD49-4ED7-9722-739A690BD566}" presName="spacer" presStyleCnt="0"/>
      <dgm:spPr/>
    </dgm:pt>
    <dgm:pt modelId="{21524D7A-6C3F-4B4A-A737-2B9C02B04326}" type="pres">
      <dgm:prSet presAssocID="{4E50B0DA-AD3F-4222-A194-D89DA2D67538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A258BC-5729-4952-94FF-019081F22C37}" type="pres">
      <dgm:prSet presAssocID="{870A58C4-FC9D-4F3A-830F-33EE068F11EB}" presName="spacer" presStyleCnt="0"/>
      <dgm:spPr/>
    </dgm:pt>
    <dgm:pt modelId="{01A79339-D57A-4BD4-8364-1A77F438A4B5}" type="pres">
      <dgm:prSet presAssocID="{6910DFA3-6FEF-4431-93CA-D7880BA7B42B}" presName="parentText" presStyleLbl="node1" presStyleIdx="5" presStyleCnt="11" custLinFactNeighborY="-3906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E440BC-30AC-40AD-85C4-6F076D304A5A}" type="pres">
      <dgm:prSet presAssocID="{9319B54B-D2C0-4C67-BB43-9AA0AFF90A49}" presName="spacer" presStyleCnt="0"/>
      <dgm:spPr/>
    </dgm:pt>
    <dgm:pt modelId="{372C1DFC-682F-4E78-906E-66D917CD3568}" type="pres">
      <dgm:prSet presAssocID="{6FFEFEF9-ABB9-4FD0-9CFE-139EE6233669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6CFA97-50D0-4678-9984-C7CA5DDE7518}" type="pres">
      <dgm:prSet presAssocID="{17A90212-20C0-403F-9EAC-657C492618ED}" presName="spacer" presStyleCnt="0"/>
      <dgm:spPr/>
    </dgm:pt>
    <dgm:pt modelId="{FEED4175-A08C-4FB4-8EF0-65FF33CC0133}" type="pres">
      <dgm:prSet presAssocID="{3D82BE07-3EAF-45DF-ABFF-E27EFE502510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A6D682-2F98-4147-9542-68AFCC05AC3F}" type="pres">
      <dgm:prSet presAssocID="{A70392AF-D642-4BA1-8D46-7187F2290861}" presName="spacer" presStyleCnt="0"/>
      <dgm:spPr/>
    </dgm:pt>
    <dgm:pt modelId="{8775203D-57A0-4034-BEB2-47AE57AB58A8}" type="pres">
      <dgm:prSet presAssocID="{C832D556-40A9-4E9B-A8BB-85C6B77D26E4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0B1F06-34BD-47C5-9A0D-D06E2FDF1647}" type="pres">
      <dgm:prSet presAssocID="{E89B4E72-0817-454B-9080-10FF57C40EDE}" presName="spacer" presStyleCnt="0"/>
      <dgm:spPr/>
    </dgm:pt>
    <dgm:pt modelId="{3E21A87F-F172-481F-8DE6-717B7D943710}" type="pres">
      <dgm:prSet presAssocID="{64A6A54F-4BF5-4A34-8772-086C57269191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44ABE5-80B2-47F0-948C-AB434078D537}" type="pres">
      <dgm:prSet presAssocID="{D5B1E7DF-4601-4401-8E75-68B05CA17B8B}" presName="spacer" presStyleCnt="0"/>
      <dgm:spPr/>
    </dgm:pt>
    <dgm:pt modelId="{ABA62D40-8FDC-42F8-99B4-20C1B0C89113}" type="pres">
      <dgm:prSet presAssocID="{DD143554-23A6-427A-8DC5-11C6582408B8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CD86296-C6D7-4E1A-AC57-CDB96488A2D7}" srcId="{AA55DBD4-FB1E-4553-8D55-141B28A92E8B}" destId="{6FFEFEF9-ABB9-4FD0-9CFE-139EE6233669}" srcOrd="6" destOrd="0" parTransId="{8BC35449-3181-4AD6-B3F5-0DDEB666FF67}" sibTransId="{17A90212-20C0-403F-9EAC-657C492618ED}"/>
    <dgm:cxn modelId="{6DC1A13E-D504-4981-A7B8-4458302BB4F7}" srcId="{AA55DBD4-FB1E-4553-8D55-141B28A92E8B}" destId="{2E8D46FB-3C70-454B-8B30-BE1AF9D9141C}" srcOrd="0" destOrd="0" parTransId="{8F3A0263-1EC4-41BA-A7B7-B6C7AD4C3397}" sibTransId="{2B5FD395-B7B4-4E00-9A36-E4BDD9F4A93F}"/>
    <dgm:cxn modelId="{4D3B00D2-DE32-4526-B744-06499BB3B32E}" srcId="{AA55DBD4-FB1E-4553-8D55-141B28A92E8B}" destId="{64A6A54F-4BF5-4A34-8772-086C57269191}" srcOrd="9" destOrd="0" parTransId="{1541C478-C41E-4C39-A9DB-8A4C74D1BEC4}" sibTransId="{D5B1E7DF-4601-4401-8E75-68B05CA17B8B}"/>
    <dgm:cxn modelId="{4F5FC567-F2E6-487E-9E38-A06EEF3A883B}" type="presOf" srcId="{5C347754-D880-4CB0-8019-4D0761048B83}" destId="{4FC1467F-D71B-4884-A04A-8C1CBEB46F6A}" srcOrd="0" destOrd="0" presId="urn:microsoft.com/office/officeart/2005/8/layout/vList2"/>
    <dgm:cxn modelId="{5195F894-8839-48D3-B031-A2A099D26EE9}" type="presOf" srcId="{6910DFA3-6FEF-4431-93CA-D7880BA7B42B}" destId="{01A79339-D57A-4BD4-8364-1A77F438A4B5}" srcOrd="0" destOrd="0" presId="urn:microsoft.com/office/officeart/2005/8/layout/vList2"/>
    <dgm:cxn modelId="{01A84FED-8D5F-4567-A91E-CA66E703AED3}" srcId="{AA55DBD4-FB1E-4553-8D55-141B28A92E8B}" destId="{DD143554-23A6-427A-8DC5-11C6582408B8}" srcOrd="10" destOrd="0" parTransId="{7D6085F4-F2EA-457B-82A0-D1BFD1123991}" sibTransId="{3557DA92-DEC4-4FEF-9BD5-182A7A9D8CC7}"/>
    <dgm:cxn modelId="{FB59AC0B-7E95-4389-BF9C-57198234D1B2}" type="presOf" srcId="{AA55DBD4-FB1E-4553-8D55-141B28A92E8B}" destId="{89485CEE-5004-40C0-84A0-580637892F41}" srcOrd="0" destOrd="0" presId="urn:microsoft.com/office/officeart/2005/8/layout/vList2"/>
    <dgm:cxn modelId="{AED4528A-5C37-4236-91BE-3B19E7A554A6}" srcId="{AA55DBD4-FB1E-4553-8D55-141B28A92E8B}" destId="{3EF7086E-A7E5-40DE-96CB-3E78793548DD}" srcOrd="3" destOrd="0" parTransId="{775411A2-612F-4D86-8164-E874C228816E}" sibTransId="{3F736E2A-AD49-4ED7-9722-739A690BD566}"/>
    <dgm:cxn modelId="{173E4F79-83EA-4880-A2F1-E783DBE4F41B}" type="presOf" srcId="{3EF7086E-A7E5-40DE-96CB-3E78793548DD}" destId="{D02CE010-1A0F-4513-9728-A8967399EA9B}" srcOrd="0" destOrd="0" presId="urn:microsoft.com/office/officeart/2005/8/layout/vList2"/>
    <dgm:cxn modelId="{0CCF43E6-3A23-4933-B9CF-32BB589EC5FF}" srcId="{AA55DBD4-FB1E-4553-8D55-141B28A92E8B}" destId="{C832D556-40A9-4E9B-A8BB-85C6B77D26E4}" srcOrd="8" destOrd="0" parTransId="{BEBD4A54-328A-4C93-90BB-4E711AD62CBC}" sibTransId="{E89B4E72-0817-454B-9080-10FF57C40EDE}"/>
    <dgm:cxn modelId="{E5A67400-1AE2-4E8B-9804-BDE071D0C77C}" type="presOf" srcId="{3D82BE07-3EAF-45DF-ABFF-E27EFE502510}" destId="{FEED4175-A08C-4FB4-8EF0-65FF33CC0133}" srcOrd="0" destOrd="0" presId="urn:microsoft.com/office/officeart/2005/8/layout/vList2"/>
    <dgm:cxn modelId="{D4CEF44E-F232-4F14-9A6D-13780ED86C64}" type="presOf" srcId="{4A9BFC77-DF66-4B2B-ADA0-7ABE267A5645}" destId="{87333B2D-0EE1-4452-AAB1-F19D4A6E8DD1}" srcOrd="0" destOrd="0" presId="urn:microsoft.com/office/officeart/2005/8/layout/vList2"/>
    <dgm:cxn modelId="{4E28A5B3-F675-41EF-A92C-7D9CB6D1E0B9}" srcId="{AA55DBD4-FB1E-4553-8D55-141B28A92E8B}" destId="{6910DFA3-6FEF-4431-93CA-D7880BA7B42B}" srcOrd="5" destOrd="0" parTransId="{C6183772-D022-447B-9C02-18B68B397D18}" sibTransId="{9319B54B-D2C0-4C67-BB43-9AA0AFF90A49}"/>
    <dgm:cxn modelId="{0DE26733-FB3F-41D1-B09F-AF5B245106BA}" type="presOf" srcId="{64A6A54F-4BF5-4A34-8772-086C57269191}" destId="{3E21A87F-F172-481F-8DE6-717B7D943710}" srcOrd="0" destOrd="0" presId="urn:microsoft.com/office/officeart/2005/8/layout/vList2"/>
    <dgm:cxn modelId="{E5998732-C1B5-449C-93EB-5CC7998EF678}" srcId="{AA55DBD4-FB1E-4553-8D55-141B28A92E8B}" destId="{4E50B0DA-AD3F-4222-A194-D89DA2D67538}" srcOrd="4" destOrd="0" parTransId="{459DB12A-2F00-4156-BDBD-4EB0E8BDBE7A}" sibTransId="{870A58C4-FC9D-4F3A-830F-33EE068F11EB}"/>
    <dgm:cxn modelId="{B1F3DBBA-7DBB-4320-9D65-9E2CED4503E4}" type="presOf" srcId="{C832D556-40A9-4E9B-A8BB-85C6B77D26E4}" destId="{8775203D-57A0-4034-BEB2-47AE57AB58A8}" srcOrd="0" destOrd="0" presId="urn:microsoft.com/office/officeart/2005/8/layout/vList2"/>
    <dgm:cxn modelId="{32D05EF7-23BC-422B-905F-2323859205E8}" srcId="{AA55DBD4-FB1E-4553-8D55-141B28A92E8B}" destId="{3D82BE07-3EAF-45DF-ABFF-E27EFE502510}" srcOrd="7" destOrd="0" parTransId="{5520D0AF-359E-4DCC-AA08-4E8AF6D0AF16}" sibTransId="{A70392AF-D642-4BA1-8D46-7187F2290861}"/>
    <dgm:cxn modelId="{5D80C7EC-FC4D-4BEC-BFE0-FABC135A832C}" srcId="{AA55DBD4-FB1E-4553-8D55-141B28A92E8B}" destId="{5C347754-D880-4CB0-8019-4D0761048B83}" srcOrd="1" destOrd="0" parTransId="{6034E985-B384-40BC-BCFF-7467DBBFD4C5}" sibTransId="{A1DE98A8-B67A-4CB7-A98B-1AF47852EE91}"/>
    <dgm:cxn modelId="{351ADE16-470B-4010-B405-E0F1C4D6F7A8}" srcId="{AA55DBD4-FB1E-4553-8D55-141B28A92E8B}" destId="{4A9BFC77-DF66-4B2B-ADA0-7ABE267A5645}" srcOrd="2" destOrd="0" parTransId="{2ECC9555-2B43-4355-A7E2-4CFFDC0F364A}" sibTransId="{B5AA6593-E3F1-4FE1-A5F5-113A778BEF19}"/>
    <dgm:cxn modelId="{18955E58-F7F9-4E6E-BC35-FA5D2C603198}" type="presOf" srcId="{4E50B0DA-AD3F-4222-A194-D89DA2D67538}" destId="{21524D7A-6C3F-4B4A-A737-2B9C02B04326}" srcOrd="0" destOrd="0" presId="urn:microsoft.com/office/officeart/2005/8/layout/vList2"/>
    <dgm:cxn modelId="{323F7FC4-6CD5-4BA3-B1DF-D85424B01FF6}" type="presOf" srcId="{2E8D46FB-3C70-454B-8B30-BE1AF9D9141C}" destId="{BDCB45BD-B65B-4F84-9A16-8AEA6D6E136B}" srcOrd="0" destOrd="0" presId="urn:microsoft.com/office/officeart/2005/8/layout/vList2"/>
    <dgm:cxn modelId="{B2CF9748-9399-4F5C-B47B-5BAF5F0F1B1D}" type="presOf" srcId="{6FFEFEF9-ABB9-4FD0-9CFE-139EE6233669}" destId="{372C1DFC-682F-4E78-906E-66D917CD3568}" srcOrd="0" destOrd="0" presId="urn:microsoft.com/office/officeart/2005/8/layout/vList2"/>
    <dgm:cxn modelId="{BAB033E8-E193-4721-B4AE-A39173C48E1D}" type="presOf" srcId="{DD143554-23A6-427A-8DC5-11C6582408B8}" destId="{ABA62D40-8FDC-42F8-99B4-20C1B0C89113}" srcOrd="0" destOrd="0" presId="urn:microsoft.com/office/officeart/2005/8/layout/vList2"/>
    <dgm:cxn modelId="{BC126268-4515-4474-AFDF-6AC233B2D9D8}" type="presParOf" srcId="{89485CEE-5004-40C0-84A0-580637892F41}" destId="{BDCB45BD-B65B-4F84-9A16-8AEA6D6E136B}" srcOrd="0" destOrd="0" presId="urn:microsoft.com/office/officeart/2005/8/layout/vList2"/>
    <dgm:cxn modelId="{31856CAE-6627-4B53-B3A0-429933D7E13F}" type="presParOf" srcId="{89485CEE-5004-40C0-84A0-580637892F41}" destId="{31693FB7-FA30-47D7-8AEA-B7C55BCB2227}" srcOrd="1" destOrd="0" presId="urn:microsoft.com/office/officeart/2005/8/layout/vList2"/>
    <dgm:cxn modelId="{836850E1-5B3B-4432-9E5A-E3FDF6BC9BF5}" type="presParOf" srcId="{89485CEE-5004-40C0-84A0-580637892F41}" destId="{4FC1467F-D71B-4884-A04A-8C1CBEB46F6A}" srcOrd="2" destOrd="0" presId="urn:microsoft.com/office/officeart/2005/8/layout/vList2"/>
    <dgm:cxn modelId="{6642D07A-66BF-452D-B3C3-82626127785C}" type="presParOf" srcId="{89485CEE-5004-40C0-84A0-580637892F41}" destId="{0B6AE53B-C6CB-4DCD-84D8-22C4AFCA5315}" srcOrd="3" destOrd="0" presId="urn:microsoft.com/office/officeart/2005/8/layout/vList2"/>
    <dgm:cxn modelId="{9D9DED8C-83D4-4C78-85ED-ADD55C338DF6}" type="presParOf" srcId="{89485CEE-5004-40C0-84A0-580637892F41}" destId="{87333B2D-0EE1-4452-AAB1-F19D4A6E8DD1}" srcOrd="4" destOrd="0" presId="urn:microsoft.com/office/officeart/2005/8/layout/vList2"/>
    <dgm:cxn modelId="{2D0C6014-E96D-47C9-89EB-ED27430BA052}" type="presParOf" srcId="{89485CEE-5004-40C0-84A0-580637892F41}" destId="{4B935A23-AEEC-4DA1-B53D-F0E1D25646BB}" srcOrd="5" destOrd="0" presId="urn:microsoft.com/office/officeart/2005/8/layout/vList2"/>
    <dgm:cxn modelId="{C30B606D-87F1-4F4E-84BA-C6E709E6E1EA}" type="presParOf" srcId="{89485CEE-5004-40C0-84A0-580637892F41}" destId="{D02CE010-1A0F-4513-9728-A8967399EA9B}" srcOrd="6" destOrd="0" presId="urn:microsoft.com/office/officeart/2005/8/layout/vList2"/>
    <dgm:cxn modelId="{E71F4436-AACD-4126-B8AB-A2DAACA8A3DC}" type="presParOf" srcId="{89485CEE-5004-40C0-84A0-580637892F41}" destId="{6ED49261-2C04-4E6C-9B72-87E9824D579B}" srcOrd="7" destOrd="0" presId="urn:microsoft.com/office/officeart/2005/8/layout/vList2"/>
    <dgm:cxn modelId="{1C37066B-32BA-4F6C-8A78-E81088FFFAE8}" type="presParOf" srcId="{89485CEE-5004-40C0-84A0-580637892F41}" destId="{21524D7A-6C3F-4B4A-A737-2B9C02B04326}" srcOrd="8" destOrd="0" presId="urn:microsoft.com/office/officeart/2005/8/layout/vList2"/>
    <dgm:cxn modelId="{1F8CA19E-4435-4B06-AD84-09907E3A69BD}" type="presParOf" srcId="{89485CEE-5004-40C0-84A0-580637892F41}" destId="{EDA258BC-5729-4952-94FF-019081F22C37}" srcOrd="9" destOrd="0" presId="urn:microsoft.com/office/officeart/2005/8/layout/vList2"/>
    <dgm:cxn modelId="{1A9E8ED9-28E0-48D3-91F8-17282D123881}" type="presParOf" srcId="{89485CEE-5004-40C0-84A0-580637892F41}" destId="{01A79339-D57A-4BD4-8364-1A77F438A4B5}" srcOrd="10" destOrd="0" presId="urn:microsoft.com/office/officeart/2005/8/layout/vList2"/>
    <dgm:cxn modelId="{2F811530-F97C-48DC-94AB-E46F9839AFF2}" type="presParOf" srcId="{89485CEE-5004-40C0-84A0-580637892F41}" destId="{CBE440BC-30AC-40AD-85C4-6F076D304A5A}" srcOrd="11" destOrd="0" presId="urn:microsoft.com/office/officeart/2005/8/layout/vList2"/>
    <dgm:cxn modelId="{34A70CD5-3D18-450B-89F3-16DE2504B306}" type="presParOf" srcId="{89485CEE-5004-40C0-84A0-580637892F41}" destId="{372C1DFC-682F-4E78-906E-66D917CD3568}" srcOrd="12" destOrd="0" presId="urn:microsoft.com/office/officeart/2005/8/layout/vList2"/>
    <dgm:cxn modelId="{38A9B5E9-375F-43F1-A22D-FD073B7BDE45}" type="presParOf" srcId="{89485CEE-5004-40C0-84A0-580637892F41}" destId="{4E6CFA97-50D0-4678-9984-C7CA5DDE7518}" srcOrd="13" destOrd="0" presId="urn:microsoft.com/office/officeart/2005/8/layout/vList2"/>
    <dgm:cxn modelId="{C55FC2EB-AC09-4D32-89FF-787C1C5921A3}" type="presParOf" srcId="{89485CEE-5004-40C0-84A0-580637892F41}" destId="{FEED4175-A08C-4FB4-8EF0-65FF33CC0133}" srcOrd="14" destOrd="0" presId="urn:microsoft.com/office/officeart/2005/8/layout/vList2"/>
    <dgm:cxn modelId="{AF8A00F7-06FF-4064-B9E4-CC56A57AFACF}" type="presParOf" srcId="{89485CEE-5004-40C0-84A0-580637892F41}" destId="{1EA6D682-2F98-4147-9542-68AFCC05AC3F}" srcOrd="15" destOrd="0" presId="urn:microsoft.com/office/officeart/2005/8/layout/vList2"/>
    <dgm:cxn modelId="{C0D36283-1A4B-43E9-B36A-50407694A32D}" type="presParOf" srcId="{89485CEE-5004-40C0-84A0-580637892F41}" destId="{8775203D-57A0-4034-BEB2-47AE57AB58A8}" srcOrd="16" destOrd="0" presId="urn:microsoft.com/office/officeart/2005/8/layout/vList2"/>
    <dgm:cxn modelId="{C9BD5585-3C0F-40E6-B3C8-F450FDA1B5BD}" type="presParOf" srcId="{89485CEE-5004-40C0-84A0-580637892F41}" destId="{100B1F06-34BD-47C5-9A0D-D06E2FDF1647}" srcOrd="17" destOrd="0" presId="urn:microsoft.com/office/officeart/2005/8/layout/vList2"/>
    <dgm:cxn modelId="{75BF3F82-3FF7-4CED-8F89-C830922371F5}" type="presParOf" srcId="{89485CEE-5004-40C0-84A0-580637892F41}" destId="{3E21A87F-F172-481F-8DE6-717B7D943710}" srcOrd="18" destOrd="0" presId="urn:microsoft.com/office/officeart/2005/8/layout/vList2"/>
    <dgm:cxn modelId="{E774A2D5-980D-4020-9A41-2AE9D7582EB5}" type="presParOf" srcId="{89485CEE-5004-40C0-84A0-580637892F41}" destId="{F444ABE5-80B2-47F0-948C-AB434078D537}" srcOrd="19" destOrd="0" presId="urn:microsoft.com/office/officeart/2005/8/layout/vList2"/>
    <dgm:cxn modelId="{C17DB3FB-2347-4B28-945F-57372269C9D1}" type="presParOf" srcId="{89485CEE-5004-40C0-84A0-580637892F41}" destId="{ABA62D40-8FDC-42F8-99B4-20C1B0C89113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6446BC2-0267-4EDD-AA90-29C4CD3E125E}" type="doc">
      <dgm:prSet loTypeId="urn:microsoft.com/office/officeart/2005/8/layout/h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F089A4-3F24-4F72-9261-C855B15E128E}">
      <dgm:prSet phldrT="[Текст]" custT="1"/>
      <dgm:spPr/>
      <dgm:t>
        <a:bodyPr/>
        <a:lstStyle/>
        <a:p>
          <a:r>
            <a:rPr lang="uk-UA" sz="1900" b="1" dirty="0" smtClean="0"/>
            <a:t>КНИЖКА (НАУКОВА, НАУКОВО-МЕТОДИЧНА, МЕТОДИЧНА,                     ПУБЛІЦИСТИЧНА, ХУДОЖНЯ ТОЩО);</a:t>
          </a:r>
          <a:endParaRPr lang="ru-RU" sz="1900" b="1" dirty="0"/>
        </a:p>
      </dgm:t>
    </dgm:pt>
    <dgm:pt modelId="{9E5A873E-1D6B-4768-844C-FB1916EF9DFF}" type="parTrans" cxnId="{B039F5F0-655D-440A-837B-B81252D56F63}">
      <dgm:prSet/>
      <dgm:spPr/>
      <dgm:t>
        <a:bodyPr/>
        <a:lstStyle/>
        <a:p>
          <a:endParaRPr lang="ru-RU"/>
        </a:p>
      </dgm:t>
    </dgm:pt>
    <dgm:pt modelId="{4F224A2F-163E-4D8D-B0FE-517BA2C6F0AA}" type="sibTrans" cxnId="{B039F5F0-655D-440A-837B-B81252D56F63}">
      <dgm:prSet/>
      <dgm:spPr/>
      <dgm:t>
        <a:bodyPr/>
        <a:lstStyle/>
        <a:p>
          <a:endParaRPr lang="ru-RU"/>
        </a:p>
      </dgm:t>
    </dgm:pt>
    <dgm:pt modelId="{1946A8AE-EA8B-4A08-AE84-3D4588535DA6}">
      <dgm:prSet phldrT="[Текст]" custT="1"/>
      <dgm:spPr/>
      <dgm:t>
        <a:bodyPr/>
        <a:lstStyle/>
        <a:p>
          <a:r>
            <a:rPr lang="uk-UA" sz="1900" b="1" dirty="0" smtClean="0"/>
            <a:t>ПОДОРОЖІ ТОЩО</a:t>
          </a:r>
          <a:endParaRPr lang="ru-RU" sz="1900" b="1" dirty="0"/>
        </a:p>
      </dgm:t>
    </dgm:pt>
    <dgm:pt modelId="{4BFCD923-A44F-42CD-82F4-75452CB58AF7}" type="parTrans" cxnId="{36605EC6-CA5C-4E0F-8DE6-9758821DD42A}">
      <dgm:prSet/>
      <dgm:spPr/>
      <dgm:t>
        <a:bodyPr/>
        <a:lstStyle/>
        <a:p>
          <a:endParaRPr lang="ru-RU"/>
        </a:p>
      </dgm:t>
    </dgm:pt>
    <dgm:pt modelId="{766BFD76-94F9-4BFF-9894-B57FA9589DA0}" type="sibTrans" cxnId="{36605EC6-CA5C-4E0F-8DE6-9758821DD42A}">
      <dgm:prSet/>
      <dgm:spPr/>
      <dgm:t>
        <a:bodyPr/>
        <a:lstStyle/>
        <a:p>
          <a:endParaRPr lang="ru-RU"/>
        </a:p>
      </dgm:t>
    </dgm:pt>
    <dgm:pt modelId="{D380EC3E-6DE1-46D6-A886-191E40CCF162}">
      <dgm:prSet phldrT="[Текст]" custT="1"/>
      <dgm:spPr/>
      <dgm:t>
        <a:bodyPr/>
        <a:lstStyle/>
        <a:p>
          <a:r>
            <a:rPr lang="uk-UA" sz="1900" b="1" dirty="0" smtClean="0"/>
            <a:t>ІНТЕРНЕТ;</a:t>
          </a:r>
          <a:endParaRPr lang="ru-RU" sz="1900" b="1" dirty="0"/>
        </a:p>
      </dgm:t>
    </dgm:pt>
    <dgm:pt modelId="{75C4A949-75EE-4954-BC36-79568B0DAE30}" type="parTrans" cxnId="{E56248DB-20F1-48FD-BE52-6062F2833584}">
      <dgm:prSet/>
      <dgm:spPr/>
      <dgm:t>
        <a:bodyPr/>
        <a:lstStyle/>
        <a:p>
          <a:endParaRPr lang="ru-RU"/>
        </a:p>
      </dgm:t>
    </dgm:pt>
    <dgm:pt modelId="{E2A75202-FD13-4E4B-A4F0-8ADA967842DA}" type="sibTrans" cxnId="{E56248DB-20F1-48FD-BE52-6062F2833584}">
      <dgm:prSet/>
      <dgm:spPr/>
      <dgm:t>
        <a:bodyPr/>
        <a:lstStyle/>
        <a:p>
          <a:endParaRPr lang="ru-RU"/>
        </a:p>
      </dgm:t>
    </dgm:pt>
    <dgm:pt modelId="{F3FD2829-9A15-4523-89EA-BB886A2A2C34}">
      <dgm:prSet phldrT="[Текст]" custT="1"/>
      <dgm:spPr/>
      <dgm:t>
        <a:bodyPr/>
        <a:lstStyle/>
        <a:p>
          <a:r>
            <a:rPr lang="uk-UA" sz="1900" b="1" dirty="0" smtClean="0"/>
            <a:t>ФАХОВА ПЕРІОДИКА;</a:t>
          </a:r>
          <a:endParaRPr lang="ru-RU" sz="1900" b="1" dirty="0"/>
        </a:p>
      </dgm:t>
    </dgm:pt>
    <dgm:pt modelId="{39E4CEC2-7379-4782-A385-EF7829B667A1}" type="parTrans" cxnId="{71D148F3-C04E-4108-8C6C-CC13D9B141D5}">
      <dgm:prSet/>
      <dgm:spPr/>
      <dgm:t>
        <a:bodyPr/>
        <a:lstStyle/>
        <a:p>
          <a:endParaRPr lang="ru-RU"/>
        </a:p>
      </dgm:t>
    </dgm:pt>
    <dgm:pt modelId="{73F60ABB-C364-4123-8902-3D231FCCFBC7}" type="sibTrans" cxnId="{71D148F3-C04E-4108-8C6C-CC13D9B141D5}">
      <dgm:prSet/>
      <dgm:spPr/>
      <dgm:t>
        <a:bodyPr/>
        <a:lstStyle/>
        <a:p>
          <a:endParaRPr lang="ru-RU"/>
        </a:p>
      </dgm:t>
    </dgm:pt>
    <dgm:pt modelId="{2C8E0239-BA37-4F7E-B13C-DC508D3F5456}">
      <dgm:prSet phldrT="[Текст]" custT="1"/>
      <dgm:spPr/>
      <dgm:t>
        <a:bodyPr/>
        <a:lstStyle/>
        <a:p>
          <a:r>
            <a:rPr lang="uk-UA" sz="1900" b="1" dirty="0" smtClean="0"/>
            <a:t>ТЕЛЕБАЧЕННЯ;</a:t>
          </a:r>
          <a:endParaRPr lang="ru-RU" sz="1900" b="1" dirty="0"/>
        </a:p>
      </dgm:t>
    </dgm:pt>
    <dgm:pt modelId="{3A16FB17-F35B-4315-96A6-6275B64EFA01}" type="parTrans" cxnId="{9959E49C-5DA7-468F-A3AA-AAB841B44BE6}">
      <dgm:prSet/>
      <dgm:spPr/>
      <dgm:t>
        <a:bodyPr/>
        <a:lstStyle/>
        <a:p>
          <a:endParaRPr lang="ru-RU"/>
        </a:p>
      </dgm:t>
    </dgm:pt>
    <dgm:pt modelId="{D8383CE1-1A10-4853-BF54-D93E9F909A86}" type="sibTrans" cxnId="{9959E49C-5DA7-468F-A3AA-AAB841B44BE6}">
      <dgm:prSet/>
      <dgm:spPr/>
      <dgm:t>
        <a:bodyPr/>
        <a:lstStyle/>
        <a:p>
          <a:endParaRPr lang="ru-RU"/>
        </a:p>
      </dgm:t>
    </dgm:pt>
    <dgm:pt modelId="{923D4F34-BABB-4BA7-B87C-A806B774D486}">
      <dgm:prSet phldrT="[Текст]" custT="1"/>
      <dgm:spPr/>
      <dgm:t>
        <a:bodyPr/>
        <a:lstStyle/>
        <a:p>
          <a:r>
            <a:rPr lang="uk-UA" sz="1900" b="1" dirty="0" smtClean="0"/>
            <a:t>ВІДЕО, АУДІОІНФОРМАЦІЯ;</a:t>
          </a:r>
          <a:endParaRPr lang="ru-RU" sz="1900" b="1" dirty="0"/>
        </a:p>
      </dgm:t>
    </dgm:pt>
    <dgm:pt modelId="{7C7376F5-1ACE-4DD3-B803-37F3A97BA0C6}" type="parTrans" cxnId="{1F7E2F41-38EC-45FB-B632-9574B16E3F93}">
      <dgm:prSet/>
      <dgm:spPr/>
      <dgm:t>
        <a:bodyPr/>
        <a:lstStyle/>
        <a:p>
          <a:endParaRPr lang="ru-RU"/>
        </a:p>
      </dgm:t>
    </dgm:pt>
    <dgm:pt modelId="{C9610DFE-C251-4C49-8DED-64A3A5565233}" type="sibTrans" cxnId="{1F7E2F41-38EC-45FB-B632-9574B16E3F93}">
      <dgm:prSet/>
      <dgm:spPr/>
      <dgm:t>
        <a:bodyPr/>
        <a:lstStyle/>
        <a:p>
          <a:endParaRPr lang="ru-RU"/>
        </a:p>
      </dgm:t>
    </dgm:pt>
    <dgm:pt modelId="{0E35ED20-7364-41EB-BF8A-A438D6091533}">
      <dgm:prSet phldrT="[Текст]" custT="1"/>
      <dgm:spPr/>
      <dgm:t>
        <a:bodyPr/>
        <a:lstStyle/>
        <a:p>
          <a:r>
            <a:rPr lang="uk-UA" sz="1900" b="1" dirty="0" smtClean="0"/>
            <a:t>СЕМІНАРИ, КРУГЛІ СТОЛИ, КОНФЕРЕНЦІЇ;</a:t>
          </a:r>
          <a:endParaRPr lang="ru-RU" sz="1900" b="1" dirty="0"/>
        </a:p>
      </dgm:t>
    </dgm:pt>
    <dgm:pt modelId="{5EBBB6E8-288B-4C9C-AE15-E1E92C0664BF}" type="parTrans" cxnId="{5B7EEE02-478E-44AC-B838-933829510870}">
      <dgm:prSet/>
      <dgm:spPr/>
      <dgm:t>
        <a:bodyPr/>
        <a:lstStyle/>
        <a:p>
          <a:endParaRPr lang="ru-RU"/>
        </a:p>
      </dgm:t>
    </dgm:pt>
    <dgm:pt modelId="{5D776D5A-ECD3-4512-8C87-18C7C4E82BF6}" type="sibTrans" cxnId="{5B7EEE02-478E-44AC-B838-933829510870}">
      <dgm:prSet/>
      <dgm:spPr/>
      <dgm:t>
        <a:bodyPr/>
        <a:lstStyle/>
        <a:p>
          <a:endParaRPr lang="ru-RU"/>
        </a:p>
      </dgm:t>
    </dgm:pt>
    <dgm:pt modelId="{503C70B7-1C4B-4600-9946-3ECE2041CC27}">
      <dgm:prSet phldrT="[Текст]" custT="1"/>
      <dgm:spPr/>
      <dgm:t>
        <a:bodyPr/>
        <a:lstStyle/>
        <a:p>
          <a:r>
            <a:rPr lang="uk-UA" sz="1900" b="1" dirty="0" smtClean="0"/>
            <a:t>МАЙСТЕР-КЛАСИ;</a:t>
          </a:r>
          <a:endParaRPr lang="ru-RU" sz="1900" b="1" dirty="0"/>
        </a:p>
      </dgm:t>
    </dgm:pt>
    <dgm:pt modelId="{4B29521B-B8DD-426F-84AD-D67D9B8541C4}" type="parTrans" cxnId="{41814893-1ABB-4E42-B8E1-98299B0E1ED4}">
      <dgm:prSet/>
      <dgm:spPr/>
      <dgm:t>
        <a:bodyPr/>
        <a:lstStyle/>
        <a:p>
          <a:endParaRPr lang="ru-RU"/>
        </a:p>
      </dgm:t>
    </dgm:pt>
    <dgm:pt modelId="{707AB9E0-728E-4F7D-8D62-4084498684C0}" type="sibTrans" cxnId="{41814893-1ABB-4E42-B8E1-98299B0E1ED4}">
      <dgm:prSet/>
      <dgm:spPr/>
      <dgm:t>
        <a:bodyPr/>
        <a:lstStyle/>
        <a:p>
          <a:endParaRPr lang="ru-RU"/>
        </a:p>
      </dgm:t>
    </dgm:pt>
    <dgm:pt modelId="{4A4FC6F7-372B-4DEE-A07F-A23C638C7F95}">
      <dgm:prSet phldrT="[Текст]" custT="1"/>
      <dgm:spPr/>
      <dgm:t>
        <a:bodyPr/>
        <a:lstStyle/>
        <a:p>
          <a:r>
            <a:rPr lang="uk-UA" sz="1900" b="1" dirty="0" smtClean="0"/>
            <a:t>КУРСИ ПІДВИЩЕННЯ КВАЛІФІКАЦІЇ;</a:t>
          </a:r>
          <a:endParaRPr lang="ru-RU" sz="1900" b="1" dirty="0"/>
        </a:p>
      </dgm:t>
    </dgm:pt>
    <dgm:pt modelId="{245DF560-18B7-4BA6-8A86-A1DE5465BE1B}" type="parTrans" cxnId="{5C2C0D09-2EC8-4BED-B196-E2CF2A64D2F8}">
      <dgm:prSet/>
      <dgm:spPr/>
      <dgm:t>
        <a:bodyPr/>
        <a:lstStyle/>
        <a:p>
          <a:endParaRPr lang="ru-RU"/>
        </a:p>
      </dgm:t>
    </dgm:pt>
    <dgm:pt modelId="{163FDA57-6374-4384-87CE-3783486E80ED}" type="sibTrans" cxnId="{5C2C0D09-2EC8-4BED-B196-E2CF2A64D2F8}">
      <dgm:prSet/>
      <dgm:spPr/>
      <dgm:t>
        <a:bodyPr/>
        <a:lstStyle/>
        <a:p>
          <a:endParaRPr lang="ru-RU"/>
        </a:p>
      </dgm:t>
    </dgm:pt>
    <dgm:pt modelId="{C56EC68D-6CB4-483C-BC04-8953C6BEA41D}">
      <dgm:prSet phldrT="[Текст]" custT="1"/>
      <dgm:spPr/>
      <dgm:t>
        <a:bodyPr/>
        <a:lstStyle/>
        <a:p>
          <a:r>
            <a:rPr lang="uk-UA" sz="1900" b="1" dirty="0" smtClean="0"/>
            <a:t>ЕКСКУРСІЇ, ТЕАТРИ, ВИСТАВКИ, МУЗЕЇ, КОНЦЕРТИ;</a:t>
          </a:r>
          <a:endParaRPr lang="ru-RU" sz="1900" b="1" dirty="0"/>
        </a:p>
      </dgm:t>
    </dgm:pt>
    <dgm:pt modelId="{70F5A300-C28E-470A-8AE3-850503393374}" type="parTrans" cxnId="{C19734E5-19F7-4C70-A718-50C417C4FBD7}">
      <dgm:prSet/>
      <dgm:spPr/>
      <dgm:t>
        <a:bodyPr/>
        <a:lstStyle/>
        <a:p>
          <a:endParaRPr lang="ru-RU"/>
        </a:p>
      </dgm:t>
    </dgm:pt>
    <dgm:pt modelId="{1C5D8435-5AC9-4938-9C10-CC606AC3A150}" type="sibTrans" cxnId="{C19734E5-19F7-4C70-A718-50C417C4FBD7}">
      <dgm:prSet/>
      <dgm:spPr/>
      <dgm:t>
        <a:bodyPr/>
        <a:lstStyle/>
        <a:p>
          <a:endParaRPr lang="ru-RU"/>
        </a:p>
      </dgm:t>
    </dgm:pt>
    <dgm:pt modelId="{5E46ABFA-9EFC-459D-8EEC-DC5CF657E593}">
      <dgm:prSet phldrT="[Текст]" custT="1"/>
      <dgm:spPr/>
      <dgm:t>
        <a:bodyPr/>
        <a:lstStyle/>
        <a:p>
          <a:r>
            <a:rPr lang="uk-UA" sz="1900" b="1" dirty="0" smtClean="0"/>
            <a:t>ЗАХОДИ З ОБМІНУ ДОСВІДОМ;</a:t>
          </a:r>
          <a:endParaRPr lang="ru-RU" sz="1900" b="1" dirty="0"/>
        </a:p>
      </dgm:t>
    </dgm:pt>
    <dgm:pt modelId="{9E59D827-36BB-473F-9DB8-476E7F221D22}" type="parTrans" cxnId="{E439D83A-AD92-459D-B5D9-0836A807DD5F}">
      <dgm:prSet/>
      <dgm:spPr/>
      <dgm:t>
        <a:bodyPr/>
        <a:lstStyle/>
        <a:p>
          <a:endParaRPr lang="ru-RU"/>
        </a:p>
      </dgm:t>
    </dgm:pt>
    <dgm:pt modelId="{C5B956DD-1DAE-42CE-8647-E19190B0C17D}" type="sibTrans" cxnId="{E439D83A-AD92-459D-B5D9-0836A807DD5F}">
      <dgm:prSet/>
      <dgm:spPr/>
      <dgm:t>
        <a:bodyPr/>
        <a:lstStyle/>
        <a:p>
          <a:endParaRPr lang="ru-RU"/>
        </a:p>
      </dgm:t>
    </dgm:pt>
    <dgm:pt modelId="{0DE0A782-917D-4C88-977B-3828C1BD32AB}">
      <dgm:prSet phldrT="[Текст]" custT="1"/>
      <dgm:spPr/>
      <dgm:t>
        <a:bodyPr/>
        <a:lstStyle/>
        <a:p>
          <a:r>
            <a:rPr lang="uk-UA" sz="1900" b="1" dirty="0" smtClean="0"/>
            <a:t>РІЗНОМАНІТНІ КУРСИ;</a:t>
          </a:r>
          <a:endParaRPr lang="ru-RU" sz="1900" b="1" dirty="0"/>
        </a:p>
      </dgm:t>
    </dgm:pt>
    <dgm:pt modelId="{960F639E-A032-4BF5-AC6E-368CCDE89C91}" type="parTrans" cxnId="{E78A5CCE-551A-4EDF-95B6-6B6CF4FD8885}">
      <dgm:prSet/>
      <dgm:spPr/>
      <dgm:t>
        <a:bodyPr/>
        <a:lstStyle/>
        <a:p>
          <a:endParaRPr lang="ru-RU"/>
        </a:p>
      </dgm:t>
    </dgm:pt>
    <dgm:pt modelId="{66B848C7-9C9E-4D1D-A8B8-098464EA8A1A}" type="sibTrans" cxnId="{E78A5CCE-551A-4EDF-95B6-6B6CF4FD8885}">
      <dgm:prSet/>
      <dgm:spPr/>
      <dgm:t>
        <a:bodyPr/>
        <a:lstStyle/>
        <a:p>
          <a:endParaRPr lang="ru-RU"/>
        </a:p>
      </dgm:t>
    </dgm:pt>
    <dgm:pt modelId="{91177555-3A3A-4190-B3F8-2C3D18DAD277}">
      <dgm:prSet phldrT="[Текст]" custT="1"/>
      <dgm:spPr/>
      <dgm:t>
        <a:bodyPr/>
        <a:lstStyle/>
        <a:p>
          <a:endParaRPr lang="ru-RU" sz="100" dirty="0"/>
        </a:p>
      </dgm:t>
    </dgm:pt>
    <dgm:pt modelId="{F3605A1E-A76A-436C-AEA4-F5DC2133C881}" type="parTrans" cxnId="{B1CA9694-92F9-4543-BECA-82FF9A51D60F}">
      <dgm:prSet/>
      <dgm:spPr/>
      <dgm:t>
        <a:bodyPr/>
        <a:lstStyle/>
        <a:p>
          <a:endParaRPr lang="uk-UA"/>
        </a:p>
      </dgm:t>
    </dgm:pt>
    <dgm:pt modelId="{C23B22F8-0D31-4660-8D11-B5499AB638C5}" type="sibTrans" cxnId="{B1CA9694-92F9-4543-BECA-82FF9A51D60F}">
      <dgm:prSet/>
      <dgm:spPr/>
      <dgm:t>
        <a:bodyPr/>
        <a:lstStyle/>
        <a:p>
          <a:endParaRPr lang="uk-UA"/>
        </a:p>
      </dgm:t>
    </dgm:pt>
    <dgm:pt modelId="{944E276F-E976-435B-B25E-76FD9B3C5675}" type="pres">
      <dgm:prSet presAssocID="{86446BC2-0267-4EDD-AA90-29C4CD3E12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FA1AC8D-2250-4B9C-9C23-047C17789EFF}" type="pres">
      <dgm:prSet presAssocID="{91177555-3A3A-4190-B3F8-2C3D18DAD277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FB355E4-915F-40B9-A725-1C99235123BE}" type="presOf" srcId="{923D4F34-BABB-4BA7-B87C-A806B774D486}" destId="{FFA1AC8D-2250-4B9C-9C23-047C17789EFF}" srcOrd="0" destOrd="5" presId="urn:microsoft.com/office/officeart/2005/8/layout/hList6"/>
    <dgm:cxn modelId="{E56248DB-20F1-48FD-BE52-6062F2833584}" srcId="{91177555-3A3A-4190-B3F8-2C3D18DAD277}" destId="{D380EC3E-6DE1-46D6-A886-191E40CCF162}" srcOrd="1" destOrd="0" parTransId="{75C4A949-75EE-4954-BC36-79568B0DAE30}" sibTransId="{E2A75202-FD13-4E4B-A4F0-8ADA967842DA}"/>
    <dgm:cxn modelId="{3F2CD0CA-6E72-415A-8A87-1F1BF18ACD2B}" type="presOf" srcId="{D380EC3E-6DE1-46D6-A886-191E40CCF162}" destId="{FFA1AC8D-2250-4B9C-9C23-047C17789EFF}" srcOrd="0" destOrd="2" presId="urn:microsoft.com/office/officeart/2005/8/layout/hList6"/>
    <dgm:cxn modelId="{E78A5CCE-551A-4EDF-95B6-6B6CF4FD8885}" srcId="{91177555-3A3A-4190-B3F8-2C3D18DAD277}" destId="{0DE0A782-917D-4C88-977B-3828C1BD32AB}" srcOrd="10" destOrd="0" parTransId="{960F639E-A032-4BF5-AC6E-368CCDE89C91}" sibTransId="{66B848C7-9C9E-4D1D-A8B8-098464EA8A1A}"/>
    <dgm:cxn modelId="{7A7ED0C4-1328-49A1-A93E-70D108F0DB87}" type="presOf" srcId="{0E35ED20-7364-41EB-BF8A-A438D6091533}" destId="{FFA1AC8D-2250-4B9C-9C23-047C17789EFF}" srcOrd="0" destOrd="6" presId="urn:microsoft.com/office/officeart/2005/8/layout/hList6"/>
    <dgm:cxn modelId="{615EECCA-4869-473F-9AF7-14CEE6AA6AAE}" type="presOf" srcId="{503C70B7-1C4B-4600-9946-3ECE2041CC27}" destId="{FFA1AC8D-2250-4B9C-9C23-047C17789EFF}" srcOrd="0" destOrd="7" presId="urn:microsoft.com/office/officeart/2005/8/layout/hList6"/>
    <dgm:cxn modelId="{5B7EEE02-478E-44AC-B838-933829510870}" srcId="{91177555-3A3A-4190-B3F8-2C3D18DAD277}" destId="{0E35ED20-7364-41EB-BF8A-A438D6091533}" srcOrd="5" destOrd="0" parTransId="{5EBBB6E8-288B-4C9C-AE15-E1E92C0664BF}" sibTransId="{5D776D5A-ECD3-4512-8C87-18C7C4E82BF6}"/>
    <dgm:cxn modelId="{B039F5F0-655D-440A-837B-B81252D56F63}" srcId="{91177555-3A3A-4190-B3F8-2C3D18DAD277}" destId="{83F089A4-3F24-4F72-9261-C855B15E128E}" srcOrd="0" destOrd="0" parTransId="{9E5A873E-1D6B-4768-844C-FB1916EF9DFF}" sibTransId="{4F224A2F-163E-4D8D-B0FE-517BA2C6F0AA}"/>
    <dgm:cxn modelId="{5C2C0D09-2EC8-4BED-B196-E2CF2A64D2F8}" srcId="{91177555-3A3A-4190-B3F8-2C3D18DAD277}" destId="{4A4FC6F7-372B-4DEE-A07F-A23C638C7F95}" srcOrd="7" destOrd="0" parTransId="{245DF560-18B7-4BA6-8A86-A1DE5465BE1B}" sibTransId="{163FDA57-6374-4384-87CE-3783486E80ED}"/>
    <dgm:cxn modelId="{39618ECE-A521-459A-AFAE-5522D62C0834}" type="presOf" srcId="{C56EC68D-6CB4-483C-BC04-8953C6BEA41D}" destId="{FFA1AC8D-2250-4B9C-9C23-047C17789EFF}" srcOrd="0" destOrd="9" presId="urn:microsoft.com/office/officeart/2005/8/layout/hList6"/>
    <dgm:cxn modelId="{71D148F3-C04E-4108-8C6C-CC13D9B141D5}" srcId="{91177555-3A3A-4190-B3F8-2C3D18DAD277}" destId="{F3FD2829-9A15-4523-89EA-BB886A2A2C34}" srcOrd="2" destOrd="0" parTransId="{39E4CEC2-7379-4782-A385-EF7829B667A1}" sibTransId="{73F60ABB-C364-4123-8902-3D231FCCFBC7}"/>
    <dgm:cxn modelId="{C19734E5-19F7-4C70-A718-50C417C4FBD7}" srcId="{91177555-3A3A-4190-B3F8-2C3D18DAD277}" destId="{C56EC68D-6CB4-483C-BC04-8953C6BEA41D}" srcOrd="8" destOrd="0" parTransId="{70F5A300-C28E-470A-8AE3-850503393374}" sibTransId="{1C5D8435-5AC9-4938-9C10-CC606AC3A150}"/>
    <dgm:cxn modelId="{71BB896D-F2F5-4603-9F3E-71FADC0AA963}" type="presOf" srcId="{5E46ABFA-9EFC-459D-8EEC-DC5CF657E593}" destId="{FFA1AC8D-2250-4B9C-9C23-047C17789EFF}" srcOrd="0" destOrd="10" presId="urn:microsoft.com/office/officeart/2005/8/layout/hList6"/>
    <dgm:cxn modelId="{88703C04-00DC-421C-92BD-B408CD069527}" type="presOf" srcId="{F3FD2829-9A15-4523-89EA-BB886A2A2C34}" destId="{FFA1AC8D-2250-4B9C-9C23-047C17789EFF}" srcOrd="0" destOrd="3" presId="urn:microsoft.com/office/officeart/2005/8/layout/hList6"/>
    <dgm:cxn modelId="{A4B090BF-F1B5-48EB-BD2F-311DE658CB02}" type="presOf" srcId="{86446BC2-0267-4EDD-AA90-29C4CD3E125E}" destId="{944E276F-E976-435B-B25E-76FD9B3C5675}" srcOrd="0" destOrd="0" presId="urn:microsoft.com/office/officeart/2005/8/layout/hList6"/>
    <dgm:cxn modelId="{81F21737-3F87-4A26-BC84-877451A8910F}" type="presOf" srcId="{91177555-3A3A-4190-B3F8-2C3D18DAD277}" destId="{FFA1AC8D-2250-4B9C-9C23-047C17789EFF}" srcOrd="0" destOrd="0" presId="urn:microsoft.com/office/officeart/2005/8/layout/hList6"/>
    <dgm:cxn modelId="{41814893-1ABB-4E42-B8E1-98299B0E1ED4}" srcId="{91177555-3A3A-4190-B3F8-2C3D18DAD277}" destId="{503C70B7-1C4B-4600-9946-3ECE2041CC27}" srcOrd="6" destOrd="0" parTransId="{4B29521B-B8DD-426F-84AD-D67D9B8541C4}" sibTransId="{707AB9E0-728E-4F7D-8D62-4084498684C0}"/>
    <dgm:cxn modelId="{5A92AFFD-5054-4A99-8D74-26E45FBD9D90}" type="presOf" srcId="{4A4FC6F7-372B-4DEE-A07F-A23C638C7F95}" destId="{FFA1AC8D-2250-4B9C-9C23-047C17789EFF}" srcOrd="0" destOrd="8" presId="urn:microsoft.com/office/officeart/2005/8/layout/hList6"/>
    <dgm:cxn modelId="{E439D83A-AD92-459D-B5D9-0836A807DD5F}" srcId="{91177555-3A3A-4190-B3F8-2C3D18DAD277}" destId="{5E46ABFA-9EFC-459D-8EEC-DC5CF657E593}" srcOrd="9" destOrd="0" parTransId="{9E59D827-36BB-473F-9DB8-476E7F221D22}" sibTransId="{C5B956DD-1DAE-42CE-8647-E19190B0C17D}"/>
    <dgm:cxn modelId="{1F7E2F41-38EC-45FB-B632-9574B16E3F93}" srcId="{91177555-3A3A-4190-B3F8-2C3D18DAD277}" destId="{923D4F34-BABB-4BA7-B87C-A806B774D486}" srcOrd="4" destOrd="0" parTransId="{7C7376F5-1ACE-4DD3-B803-37F3A97BA0C6}" sibTransId="{C9610DFE-C251-4C49-8DED-64A3A5565233}"/>
    <dgm:cxn modelId="{399326C0-35C9-49DD-A383-2517A10356AC}" type="presOf" srcId="{2C8E0239-BA37-4F7E-B13C-DC508D3F5456}" destId="{FFA1AC8D-2250-4B9C-9C23-047C17789EFF}" srcOrd="0" destOrd="4" presId="urn:microsoft.com/office/officeart/2005/8/layout/hList6"/>
    <dgm:cxn modelId="{D93E9E49-3539-45B5-AFBB-9D186A7750C2}" type="presOf" srcId="{83F089A4-3F24-4F72-9261-C855B15E128E}" destId="{FFA1AC8D-2250-4B9C-9C23-047C17789EFF}" srcOrd="0" destOrd="1" presId="urn:microsoft.com/office/officeart/2005/8/layout/hList6"/>
    <dgm:cxn modelId="{A04755E8-A596-40EC-AB7F-35324A389DE3}" type="presOf" srcId="{1946A8AE-EA8B-4A08-AE84-3D4588535DA6}" destId="{FFA1AC8D-2250-4B9C-9C23-047C17789EFF}" srcOrd="0" destOrd="12" presId="urn:microsoft.com/office/officeart/2005/8/layout/hList6"/>
    <dgm:cxn modelId="{06084201-92E9-44D6-B5F6-6AEC59CF04D9}" type="presOf" srcId="{0DE0A782-917D-4C88-977B-3828C1BD32AB}" destId="{FFA1AC8D-2250-4B9C-9C23-047C17789EFF}" srcOrd="0" destOrd="11" presId="urn:microsoft.com/office/officeart/2005/8/layout/hList6"/>
    <dgm:cxn modelId="{36605EC6-CA5C-4E0F-8DE6-9758821DD42A}" srcId="{91177555-3A3A-4190-B3F8-2C3D18DAD277}" destId="{1946A8AE-EA8B-4A08-AE84-3D4588535DA6}" srcOrd="11" destOrd="0" parTransId="{4BFCD923-A44F-42CD-82F4-75452CB58AF7}" sibTransId="{766BFD76-94F9-4BFF-9894-B57FA9589DA0}"/>
    <dgm:cxn modelId="{B1CA9694-92F9-4543-BECA-82FF9A51D60F}" srcId="{86446BC2-0267-4EDD-AA90-29C4CD3E125E}" destId="{91177555-3A3A-4190-B3F8-2C3D18DAD277}" srcOrd="0" destOrd="0" parTransId="{F3605A1E-A76A-436C-AEA4-F5DC2133C881}" sibTransId="{C23B22F8-0D31-4660-8D11-B5499AB638C5}"/>
    <dgm:cxn modelId="{9959E49C-5DA7-468F-A3AA-AAB841B44BE6}" srcId="{91177555-3A3A-4190-B3F8-2C3D18DAD277}" destId="{2C8E0239-BA37-4F7E-B13C-DC508D3F5456}" srcOrd="3" destOrd="0" parTransId="{3A16FB17-F35B-4315-96A6-6275B64EFA01}" sibTransId="{D8383CE1-1A10-4853-BF54-D93E9F909A86}"/>
    <dgm:cxn modelId="{AC69329B-824A-4F0F-8BF3-95BC01DE7182}" type="presParOf" srcId="{944E276F-E976-435B-B25E-76FD9B3C5675}" destId="{FFA1AC8D-2250-4B9C-9C23-047C17789EFF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E19ACFF-F8C2-4ED0-B4C4-D8401A8E529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8B9CE6-4DBA-4DE6-AD06-66C852D1451D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Зв’язок самоосвіти з практичною діяльністю педагога 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3AF42044-6293-4A0F-AAAB-448D1F26015A}" type="sibTrans" cxnId="{45E01EA9-67A9-45BF-A4BA-98BA82CB64AE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48AD94B-17D1-4862-98BA-DD4E3401E2ED}" type="parTrans" cxnId="{45E01EA9-67A9-45BF-A4BA-98BA82CB64AE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6DF0268-7947-47B6-A96E-D12FC350990A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пакету тестового матеріалу в електронному вигляді;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3EE22B30-DA64-4E33-9B88-D970F9F71A60}" type="parTrans" cxnId="{071E9AA6-226A-4E04-9791-B334A3225275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E15DEA0-2FD1-4E98-8664-30B98708DFA0}" type="sibTrans" cxnId="{071E9AA6-226A-4E04-9791-B334A3225275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C9C2B3B-2848-40F9-A9A1-AB79C6020A6B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Комплект дидактичного матеріалу з предмету;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6EF68D17-4702-41B5-9B9B-81BE4430A37F}" type="parTrans" cxnId="{21EB2D39-6804-485B-83AC-F8E487B2F673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44D91C3-61E2-42F3-9E3C-90D47303F567}" type="sibTrans" cxnId="{21EB2D39-6804-485B-83AC-F8E487B2F673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7CBA438-F24D-4C5E-BF4A-1104792502F4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комплекту роздаткового матеріалу з предмету;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223E28C0-0A04-4B41-8CD4-F2301D5BCA71}" type="parTrans" cxnId="{703704BC-C375-4646-9825-7BAD7DC42798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982B474-BA51-49F7-A00C-A230652EDDE9}" type="sibTrans" cxnId="{703704BC-C375-4646-9825-7BAD7DC42798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1EA8318-DBD0-431C-A760-EE17D2C218E9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Створення термінологічного словника;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4A577F83-DECA-4C4F-AABE-4900698222DF}" type="parTrans" cxnId="{ED51F530-917B-4675-BCA1-7F33FB2868C6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18860C3-86FC-46CD-AD2B-E9D80D676191}" type="sibTrans" cxnId="{ED51F530-917B-4675-BCA1-7F33FB2868C6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5BA13BF-5698-4FE9-9301-F37E1E082DE8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тематичних класних годин, батьківських зборів, позакласних заходів;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4415D1A7-6507-43ED-9D47-9D6FC04B8E66}" type="parTrans" cxnId="{37DE80CB-FD02-49A5-A5EF-17C41211F1F1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44F2C19-8789-4438-A0CD-5E9A351014A4}" type="sibTrans" cxnId="{37DE80CB-FD02-49A5-A5EF-17C41211F1F1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6CA1794-95CC-485A-B8CC-F21AD66BFA1F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навчальних проектів;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5C1D9F3C-4D71-4909-8604-0D2F3BAEE6AA}" type="parTrans" cxnId="{C480BCE7-F0D9-40BF-8A94-58B50E024E0A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20604C8-23F9-43BE-9496-79D0ED342B6D}" type="sibTrans" cxnId="{C480BCE7-F0D9-40BF-8A94-58B50E024E0A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31B65BB-1802-4B69-A395-7998A594CC57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пакету олімпіадного матеріалу для підготовки учнів;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603749AD-D3DF-4471-AAF1-BEE6D2D258C5}" type="parTrans" cxnId="{EEE758E8-D778-4790-BEEC-B579DB0464A7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B94892D-FC3C-4A56-83EF-BB62732F7F10}" type="sibTrans" cxnId="{EEE758E8-D778-4790-BEEC-B579DB0464A7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3CDA757-065D-4C63-8A2D-D344940DB40B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Проект особистої методичної  веб-сторінки;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27F38CE8-FC90-461E-9401-F2D5BCAD89DF}" type="parTrans" cxnId="{1F080CD8-3FA2-403A-A0CD-1A8C6FC8271E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493D283-CDC8-46CB-8887-74C77D21D000}" type="sibTrans" cxnId="{1F080CD8-3FA2-403A-A0CD-1A8C6FC8271E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2F94DDD-0408-4370-965F-E72007F18520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База даних питань і задач з предмета;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7B5E508D-F442-4B0A-A7CA-18FA666756D2}" type="parTrans" cxnId="{61839C23-79C3-4451-8320-FA671BFF6AA9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B4C30C6-9ACF-4630-96BB-F5793AE16BA9}" type="sibTrans" cxnId="{61839C23-79C3-4451-8320-FA671BFF6AA9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5EF6391-B4F4-442C-919A-540ABB201CAE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Створення електронної бібліотеки творів художньої літератури згідно програм;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73F5FB4E-729C-4AE8-BE00-59012B7B8A6B}" type="parTrans" cxnId="{C49B36B2-68E2-48E5-9CA3-B294CD51C4E4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41DDC3D-D0F3-42A6-B8E7-E1E16F5C2469}" type="sibTrans" cxnId="{C49B36B2-68E2-48E5-9CA3-B294CD51C4E4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E79B6A6-227C-4DF5-9A60-10AD6E29CE78}">
      <dgm:prSet phldrT="[Текст]"/>
      <dgm:spPr/>
      <dgm:t>
        <a:bodyPr/>
        <a:lstStyle/>
        <a:p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електронних уроків, посібників;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gm:t>
    </dgm:pt>
    <dgm:pt modelId="{781B82FB-8C27-42C8-9880-0136A2ED8171}" type="parTrans" cxnId="{A66BFC33-6B84-404C-AA8D-573FCBF79901}">
      <dgm:prSet/>
      <dgm:spPr/>
      <dgm:t>
        <a:bodyPr/>
        <a:lstStyle/>
        <a:p>
          <a:endParaRPr lang="uk-U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236B753-D92F-422A-85A1-54446C817664}" type="sibTrans" cxnId="{A66BFC33-6B84-404C-AA8D-573FCBF79901}">
      <dgm:prSet/>
      <dgm:spPr/>
      <dgm:t>
        <a:bodyPr/>
        <a:lstStyle/>
        <a:p>
          <a:endParaRPr lang="uk-U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90D854F-5C5F-49C9-B15E-539F2893EA8C}" type="pres">
      <dgm:prSet presAssocID="{5E19ACFF-F8C2-4ED0-B4C4-D8401A8E52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2530C93-89C5-479A-B5A3-268CADA0E8DF}" type="pres">
      <dgm:prSet presAssocID="{5E79B6A6-227C-4DF5-9A60-10AD6E29CE78}" presName="parentText" presStyleLbl="node1" presStyleIdx="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C6AB69-5677-48CE-90F6-087AF1FDDAE7}" type="pres">
      <dgm:prSet presAssocID="{6236B753-D92F-422A-85A1-54446C817664}" presName="spacer" presStyleCnt="0"/>
      <dgm:spPr/>
      <dgm:t>
        <a:bodyPr/>
        <a:lstStyle/>
        <a:p>
          <a:endParaRPr lang="uk-UA"/>
        </a:p>
      </dgm:t>
    </dgm:pt>
    <dgm:pt modelId="{85557D15-1BAB-4E35-9983-7DCA4D2A234B}" type="pres">
      <dgm:prSet presAssocID="{C6DF0268-7947-47B6-A96E-D12FC350990A}" presName="parentText" presStyleLbl="node1" presStyleIdx="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2A5FD1-7D68-4131-AC4F-D66C5B67B7C8}" type="pres">
      <dgm:prSet presAssocID="{1E15DEA0-2FD1-4E98-8664-30B98708DFA0}" presName="spacer" presStyleCnt="0"/>
      <dgm:spPr/>
      <dgm:t>
        <a:bodyPr/>
        <a:lstStyle/>
        <a:p>
          <a:endParaRPr lang="uk-UA"/>
        </a:p>
      </dgm:t>
    </dgm:pt>
    <dgm:pt modelId="{9FB1F12B-340F-486B-BB1E-5784DAD0D89E}" type="pres">
      <dgm:prSet presAssocID="{2C9C2B3B-2848-40F9-A9A1-AB79C6020A6B}" presName="parentText" presStyleLbl="node1" presStyleIdx="2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75A507-2AE7-4659-A88E-1A186E133CD8}" type="pres">
      <dgm:prSet presAssocID="{B44D91C3-61E2-42F3-9E3C-90D47303F567}" presName="spacer" presStyleCnt="0"/>
      <dgm:spPr/>
      <dgm:t>
        <a:bodyPr/>
        <a:lstStyle/>
        <a:p>
          <a:endParaRPr lang="uk-UA"/>
        </a:p>
      </dgm:t>
    </dgm:pt>
    <dgm:pt modelId="{4F676E29-53B8-4B18-8B3A-F5A491EB5BFC}" type="pres">
      <dgm:prSet presAssocID="{47CBA438-F24D-4C5E-BF4A-1104792502F4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5C8447-CAD0-414A-8D65-C776A534B746}" type="pres">
      <dgm:prSet presAssocID="{6982B474-BA51-49F7-A00C-A230652EDDE9}" presName="spacer" presStyleCnt="0"/>
      <dgm:spPr/>
      <dgm:t>
        <a:bodyPr/>
        <a:lstStyle/>
        <a:p>
          <a:endParaRPr lang="uk-UA"/>
        </a:p>
      </dgm:t>
    </dgm:pt>
    <dgm:pt modelId="{BC8B15CD-34D1-48CB-9F0A-A3A39D2EE3F8}" type="pres">
      <dgm:prSet presAssocID="{C1EA8318-DBD0-431C-A760-EE17D2C218E9}" presName="parentText" presStyleLbl="node1" presStyleIdx="4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6E5C30-6D98-42C6-9E00-8D4B86BECE77}" type="pres">
      <dgm:prSet presAssocID="{318860C3-86FC-46CD-AD2B-E9D80D676191}" presName="spacer" presStyleCnt="0"/>
      <dgm:spPr/>
      <dgm:t>
        <a:bodyPr/>
        <a:lstStyle/>
        <a:p>
          <a:endParaRPr lang="uk-UA"/>
        </a:p>
      </dgm:t>
    </dgm:pt>
    <dgm:pt modelId="{AE723CE8-8678-4740-B12C-60A45B06F9AD}" type="pres">
      <dgm:prSet presAssocID="{25BA13BF-5698-4FE9-9301-F37E1E082DE8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66E260-A35D-4CFA-BCD3-FA5CC8E34DE6}" type="pres">
      <dgm:prSet presAssocID="{244F2C19-8789-4438-A0CD-5E9A351014A4}" presName="spacer" presStyleCnt="0"/>
      <dgm:spPr/>
      <dgm:t>
        <a:bodyPr/>
        <a:lstStyle/>
        <a:p>
          <a:endParaRPr lang="uk-UA"/>
        </a:p>
      </dgm:t>
    </dgm:pt>
    <dgm:pt modelId="{0FB172B6-C4ED-49EE-A1FF-5C002677E3A7}" type="pres">
      <dgm:prSet presAssocID="{E6CA1794-95CC-485A-B8CC-F21AD66BFA1F}" presName="parentText" presStyleLbl="node1" presStyleIdx="6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27134C-E481-4FE1-B927-FAAE2F05299D}" type="pres">
      <dgm:prSet presAssocID="{020604C8-23F9-43BE-9496-79D0ED342B6D}" presName="spacer" presStyleCnt="0"/>
      <dgm:spPr/>
      <dgm:t>
        <a:bodyPr/>
        <a:lstStyle/>
        <a:p>
          <a:endParaRPr lang="uk-UA"/>
        </a:p>
      </dgm:t>
    </dgm:pt>
    <dgm:pt modelId="{A7D030D5-D78B-4015-8042-E8926A4F8420}" type="pres">
      <dgm:prSet presAssocID="{E31B65BB-1802-4B69-A395-7998A594CC57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DE489E1-02D4-4B31-96A4-F843654770E4}" type="pres">
      <dgm:prSet presAssocID="{DB94892D-FC3C-4A56-83EF-BB62732F7F10}" presName="spacer" presStyleCnt="0"/>
      <dgm:spPr/>
      <dgm:t>
        <a:bodyPr/>
        <a:lstStyle/>
        <a:p>
          <a:endParaRPr lang="uk-UA"/>
        </a:p>
      </dgm:t>
    </dgm:pt>
    <dgm:pt modelId="{D79F6966-9B07-42DC-BDD0-062DB6ED0250}" type="pres">
      <dgm:prSet presAssocID="{83CDA757-065D-4C63-8A2D-D344940DB40B}" presName="parentText" presStyleLbl="node1" presStyleIdx="8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F223CD-29B5-46FD-9767-281CD586A386}" type="pres">
      <dgm:prSet presAssocID="{9493D283-CDC8-46CB-8887-74C77D21D000}" presName="spacer" presStyleCnt="0"/>
      <dgm:spPr/>
      <dgm:t>
        <a:bodyPr/>
        <a:lstStyle/>
        <a:p>
          <a:endParaRPr lang="uk-UA"/>
        </a:p>
      </dgm:t>
    </dgm:pt>
    <dgm:pt modelId="{2EE24E70-BB46-443C-9C11-0ABF04B4D0CC}" type="pres">
      <dgm:prSet presAssocID="{82F94DDD-0408-4370-965F-E72007F18520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1FB2667-03B9-494D-9ED8-247C888D5EE2}" type="pres">
      <dgm:prSet presAssocID="{EB4C30C6-9ACF-4630-96BB-F5793AE16BA9}" presName="spacer" presStyleCnt="0"/>
      <dgm:spPr/>
      <dgm:t>
        <a:bodyPr/>
        <a:lstStyle/>
        <a:p>
          <a:endParaRPr lang="uk-UA"/>
        </a:p>
      </dgm:t>
    </dgm:pt>
    <dgm:pt modelId="{B656E9A6-32BD-4EE0-A768-B0DB000DC86F}" type="pres">
      <dgm:prSet presAssocID="{15EF6391-B4F4-442C-919A-540ABB201CAE}" presName="parentText" presStyleLbl="node1" presStyleIdx="1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7E8896-D998-4810-AF76-002E74AD2951}" type="pres">
      <dgm:prSet presAssocID="{441DDC3D-D0F3-42A6-B8E7-E1E16F5C2469}" presName="spacer" presStyleCnt="0"/>
      <dgm:spPr/>
      <dgm:t>
        <a:bodyPr/>
        <a:lstStyle/>
        <a:p>
          <a:endParaRPr lang="uk-UA"/>
        </a:p>
      </dgm:t>
    </dgm:pt>
    <dgm:pt modelId="{46D8E5FF-C162-4B11-A5E6-F23B5A81B39A}" type="pres">
      <dgm:prSet presAssocID="{658B9CE6-4DBA-4DE6-AD06-66C852D1451D}" presName="parentText" presStyleLbl="node1" presStyleIdx="1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E3B76DD-08C4-4DD5-9D68-95DA67AC03A5}" type="presOf" srcId="{C1EA8318-DBD0-431C-A760-EE17D2C218E9}" destId="{BC8B15CD-34D1-48CB-9F0A-A3A39D2EE3F8}" srcOrd="0" destOrd="0" presId="urn:microsoft.com/office/officeart/2005/8/layout/vList2"/>
    <dgm:cxn modelId="{21EB2D39-6804-485B-83AC-F8E487B2F673}" srcId="{5E19ACFF-F8C2-4ED0-B4C4-D8401A8E5291}" destId="{2C9C2B3B-2848-40F9-A9A1-AB79C6020A6B}" srcOrd="2" destOrd="0" parTransId="{6EF68D17-4702-41B5-9B9B-81BE4430A37F}" sibTransId="{B44D91C3-61E2-42F3-9E3C-90D47303F567}"/>
    <dgm:cxn modelId="{F92E9F5C-8463-41DD-A435-74C780F6A8C2}" type="presOf" srcId="{47CBA438-F24D-4C5E-BF4A-1104792502F4}" destId="{4F676E29-53B8-4B18-8B3A-F5A491EB5BFC}" srcOrd="0" destOrd="0" presId="urn:microsoft.com/office/officeart/2005/8/layout/vList2"/>
    <dgm:cxn modelId="{5DF230AC-D15F-4741-A470-E1DB328CE7A0}" type="presOf" srcId="{83CDA757-065D-4C63-8A2D-D344940DB40B}" destId="{D79F6966-9B07-42DC-BDD0-062DB6ED0250}" srcOrd="0" destOrd="0" presId="urn:microsoft.com/office/officeart/2005/8/layout/vList2"/>
    <dgm:cxn modelId="{EEE758E8-D778-4790-BEEC-B579DB0464A7}" srcId="{5E19ACFF-F8C2-4ED0-B4C4-D8401A8E5291}" destId="{E31B65BB-1802-4B69-A395-7998A594CC57}" srcOrd="7" destOrd="0" parTransId="{603749AD-D3DF-4471-AAF1-BEE6D2D258C5}" sibTransId="{DB94892D-FC3C-4A56-83EF-BB62732F7F10}"/>
    <dgm:cxn modelId="{D354BBEC-5FB1-454D-99A4-2B17E0C15AC7}" type="presOf" srcId="{E31B65BB-1802-4B69-A395-7998A594CC57}" destId="{A7D030D5-D78B-4015-8042-E8926A4F8420}" srcOrd="0" destOrd="0" presId="urn:microsoft.com/office/officeart/2005/8/layout/vList2"/>
    <dgm:cxn modelId="{F6317D5D-7D1D-453E-BE56-4FAF83DDDDCF}" type="presOf" srcId="{25BA13BF-5698-4FE9-9301-F37E1E082DE8}" destId="{AE723CE8-8678-4740-B12C-60A45B06F9AD}" srcOrd="0" destOrd="0" presId="urn:microsoft.com/office/officeart/2005/8/layout/vList2"/>
    <dgm:cxn modelId="{61839C23-79C3-4451-8320-FA671BFF6AA9}" srcId="{5E19ACFF-F8C2-4ED0-B4C4-D8401A8E5291}" destId="{82F94DDD-0408-4370-965F-E72007F18520}" srcOrd="9" destOrd="0" parTransId="{7B5E508D-F442-4B0A-A7CA-18FA666756D2}" sibTransId="{EB4C30C6-9ACF-4630-96BB-F5793AE16BA9}"/>
    <dgm:cxn modelId="{A66BFC33-6B84-404C-AA8D-573FCBF79901}" srcId="{5E19ACFF-F8C2-4ED0-B4C4-D8401A8E5291}" destId="{5E79B6A6-227C-4DF5-9A60-10AD6E29CE78}" srcOrd="0" destOrd="0" parTransId="{781B82FB-8C27-42C8-9880-0136A2ED8171}" sibTransId="{6236B753-D92F-422A-85A1-54446C817664}"/>
    <dgm:cxn modelId="{1F080CD8-3FA2-403A-A0CD-1A8C6FC8271E}" srcId="{5E19ACFF-F8C2-4ED0-B4C4-D8401A8E5291}" destId="{83CDA757-065D-4C63-8A2D-D344940DB40B}" srcOrd="8" destOrd="0" parTransId="{27F38CE8-FC90-461E-9401-F2D5BCAD89DF}" sibTransId="{9493D283-CDC8-46CB-8887-74C77D21D000}"/>
    <dgm:cxn modelId="{C49B36B2-68E2-48E5-9CA3-B294CD51C4E4}" srcId="{5E19ACFF-F8C2-4ED0-B4C4-D8401A8E5291}" destId="{15EF6391-B4F4-442C-919A-540ABB201CAE}" srcOrd="10" destOrd="0" parTransId="{73F5FB4E-729C-4AE8-BE00-59012B7B8A6B}" sibTransId="{441DDC3D-D0F3-42A6-B8E7-E1E16F5C2469}"/>
    <dgm:cxn modelId="{37DE80CB-FD02-49A5-A5EF-17C41211F1F1}" srcId="{5E19ACFF-F8C2-4ED0-B4C4-D8401A8E5291}" destId="{25BA13BF-5698-4FE9-9301-F37E1E082DE8}" srcOrd="5" destOrd="0" parTransId="{4415D1A7-6507-43ED-9D47-9D6FC04B8E66}" sibTransId="{244F2C19-8789-4438-A0CD-5E9A351014A4}"/>
    <dgm:cxn modelId="{8C7BCB2F-C3BB-41B9-8188-B5F0855A3A66}" type="presOf" srcId="{C6DF0268-7947-47B6-A96E-D12FC350990A}" destId="{85557D15-1BAB-4E35-9983-7DCA4D2A234B}" srcOrd="0" destOrd="0" presId="urn:microsoft.com/office/officeart/2005/8/layout/vList2"/>
    <dgm:cxn modelId="{071E9AA6-226A-4E04-9791-B334A3225275}" srcId="{5E19ACFF-F8C2-4ED0-B4C4-D8401A8E5291}" destId="{C6DF0268-7947-47B6-A96E-D12FC350990A}" srcOrd="1" destOrd="0" parTransId="{3EE22B30-DA64-4E33-9B88-D970F9F71A60}" sibTransId="{1E15DEA0-2FD1-4E98-8664-30B98708DFA0}"/>
    <dgm:cxn modelId="{3BFFF951-BE9A-4FCA-85EC-DBCC73A6D1F7}" type="presOf" srcId="{E6CA1794-95CC-485A-B8CC-F21AD66BFA1F}" destId="{0FB172B6-C4ED-49EE-A1FF-5C002677E3A7}" srcOrd="0" destOrd="0" presId="urn:microsoft.com/office/officeart/2005/8/layout/vList2"/>
    <dgm:cxn modelId="{45E01EA9-67A9-45BF-A4BA-98BA82CB64AE}" srcId="{5E19ACFF-F8C2-4ED0-B4C4-D8401A8E5291}" destId="{658B9CE6-4DBA-4DE6-AD06-66C852D1451D}" srcOrd="11" destOrd="0" parTransId="{748AD94B-17D1-4862-98BA-DD4E3401E2ED}" sibTransId="{3AF42044-6293-4A0F-AAAB-448D1F26015A}"/>
    <dgm:cxn modelId="{ED51F530-917B-4675-BCA1-7F33FB2868C6}" srcId="{5E19ACFF-F8C2-4ED0-B4C4-D8401A8E5291}" destId="{C1EA8318-DBD0-431C-A760-EE17D2C218E9}" srcOrd="4" destOrd="0" parTransId="{4A577F83-DECA-4C4F-AABE-4900698222DF}" sibTransId="{318860C3-86FC-46CD-AD2B-E9D80D676191}"/>
    <dgm:cxn modelId="{487DE7F5-7ED5-479A-A31A-DC9829F10582}" type="presOf" srcId="{2C9C2B3B-2848-40F9-A9A1-AB79C6020A6B}" destId="{9FB1F12B-340F-486B-BB1E-5784DAD0D89E}" srcOrd="0" destOrd="0" presId="urn:microsoft.com/office/officeart/2005/8/layout/vList2"/>
    <dgm:cxn modelId="{B3D3D7B5-F41D-48C5-9A9F-F978CA6001FF}" type="presOf" srcId="{82F94DDD-0408-4370-965F-E72007F18520}" destId="{2EE24E70-BB46-443C-9C11-0ABF04B4D0CC}" srcOrd="0" destOrd="0" presId="urn:microsoft.com/office/officeart/2005/8/layout/vList2"/>
    <dgm:cxn modelId="{C480BCE7-F0D9-40BF-8A94-58B50E024E0A}" srcId="{5E19ACFF-F8C2-4ED0-B4C4-D8401A8E5291}" destId="{E6CA1794-95CC-485A-B8CC-F21AD66BFA1F}" srcOrd="6" destOrd="0" parTransId="{5C1D9F3C-4D71-4909-8604-0D2F3BAEE6AA}" sibTransId="{020604C8-23F9-43BE-9496-79D0ED342B6D}"/>
    <dgm:cxn modelId="{C36B0D4A-B225-4DBB-97B6-2646A39D8550}" type="presOf" srcId="{5E79B6A6-227C-4DF5-9A60-10AD6E29CE78}" destId="{52530C93-89C5-479A-B5A3-268CADA0E8DF}" srcOrd="0" destOrd="0" presId="urn:microsoft.com/office/officeart/2005/8/layout/vList2"/>
    <dgm:cxn modelId="{7E4B2F62-4FE5-436C-9E6F-8CDC919B6F9A}" type="presOf" srcId="{658B9CE6-4DBA-4DE6-AD06-66C852D1451D}" destId="{46D8E5FF-C162-4B11-A5E6-F23B5A81B39A}" srcOrd="0" destOrd="0" presId="urn:microsoft.com/office/officeart/2005/8/layout/vList2"/>
    <dgm:cxn modelId="{38607242-5924-491B-9213-7FA22B6FCE76}" type="presOf" srcId="{5E19ACFF-F8C2-4ED0-B4C4-D8401A8E5291}" destId="{C90D854F-5C5F-49C9-B15E-539F2893EA8C}" srcOrd="0" destOrd="0" presId="urn:microsoft.com/office/officeart/2005/8/layout/vList2"/>
    <dgm:cxn modelId="{703704BC-C375-4646-9825-7BAD7DC42798}" srcId="{5E19ACFF-F8C2-4ED0-B4C4-D8401A8E5291}" destId="{47CBA438-F24D-4C5E-BF4A-1104792502F4}" srcOrd="3" destOrd="0" parTransId="{223E28C0-0A04-4B41-8CD4-F2301D5BCA71}" sibTransId="{6982B474-BA51-49F7-A00C-A230652EDDE9}"/>
    <dgm:cxn modelId="{700D5FF1-EB17-4AA8-A03C-1287C58DCD2A}" type="presOf" srcId="{15EF6391-B4F4-442C-919A-540ABB201CAE}" destId="{B656E9A6-32BD-4EE0-A768-B0DB000DC86F}" srcOrd="0" destOrd="0" presId="urn:microsoft.com/office/officeart/2005/8/layout/vList2"/>
    <dgm:cxn modelId="{163D6B2F-0BF2-4F03-9CBB-B296081260F7}" type="presParOf" srcId="{C90D854F-5C5F-49C9-B15E-539F2893EA8C}" destId="{52530C93-89C5-479A-B5A3-268CADA0E8DF}" srcOrd="0" destOrd="0" presId="urn:microsoft.com/office/officeart/2005/8/layout/vList2"/>
    <dgm:cxn modelId="{A684E086-6DBA-4CB5-A5A2-00544526AECB}" type="presParOf" srcId="{C90D854F-5C5F-49C9-B15E-539F2893EA8C}" destId="{E5C6AB69-5677-48CE-90F6-087AF1FDDAE7}" srcOrd="1" destOrd="0" presId="urn:microsoft.com/office/officeart/2005/8/layout/vList2"/>
    <dgm:cxn modelId="{00303CA5-E7BF-42C4-B663-D62939050A13}" type="presParOf" srcId="{C90D854F-5C5F-49C9-B15E-539F2893EA8C}" destId="{85557D15-1BAB-4E35-9983-7DCA4D2A234B}" srcOrd="2" destOrd="0" presId="urn:microsoft.com/office/officeart/2005/8/layout/vList2"/>
    <dgm:cxn modelId="{4B382E05-D44E-4357-A9B5-4AA6A97198AA}" type="presParOf" srcId="{C90D854F-5C5F-49C9-B15E-539F2893EA8C}" destId="{A72A5FD1-7D68-4131-AC4F-D66C5B67B7C8}" srcOrd="3" destOrd="0" presId="urn:microsoft.com/office/officeart/2005/8/layout/vList2"/>
    <dgm:cxn modelId="{5579A26C-A8D8-44CA-B0C0-6EFC8A5D586C}" type="presParOf" srcId="{C90D854F-5C5F-49C9-B15E-539F2893EA8C}" destId="{9FB1F12B-340F-486B-BB1E-5784DAD0D89E}" srcOrd="4" destOrd="0" presId="urn:microsoft.com/office/officeart/2005/8/layout/vList2"/>
    <dgm:cxn modelId="{557C23DD-BD79-4F9C-BFCA-5B988A2DA618}" type="presParOf" srcId="{C90D854F-5C5F-49C9-B15E-539F2893EA8C}" destId="{8375A507-2AE7-4659-A88E-1A186E133CD8}" srcOrd="5" destOrd="0" presId="urn:microsoft.com/office/officeart/2005/8/layout/vList2"/>
    <dgm:cxn modelId="{64CADE0D-7CCF-4FDD-A9DD-7C264A70460C}" type="presParOf" srcId="{C90D854F-5C5F-49C9-B15E-539F2893EA8C}" destId="{4F676E29-53B8-4B18-8B3A-F5A491EB5BFC}" srcOrd="6" destOrd="0" presId="urn:microsoft.com/office/officeart/2005/8/layout/vList2"/>
    <dgm:cxn modelId="{00794753-A33C-4C1F-A52A-7787EFA98816}" type="presParOf" srcId="{C90D854F-5C5F-49C9-B15E-539F2893EA8C}" destId="{745C8447-CAD0-414A-8D65-C776A534B746}" srcOrd="7" destOrd="0" presId="urn:microsoft.com/office/officeart/2005/8/layout/vList2"/>
    <dgm:cxn modelId="{C148B09B-1D27-45A9-8787-741FA7D8C63B}" type="presParOf" srcId="{C90D854F-5C5F-49C9-B15E-539F2893EA8C}" destId="{BC8B15CD-34D1-48CB-9F0A-A3A39D2EE3F8}" srcOrd="8" destOrd="0" presId="urn:microsoft.com/office/officeart/2005/8/layout/vList2"/>
    <dgm:cxn modelId="{90B91642-BF9C-4C6F-A98A-2A7F548A617E}" type="presParOf" srcId="{C90D854F-5C5F-49C9-B15E-539F2893EA8C}" destId="{256E5C30-6D98-42C6-9E00-8D4B86BECE77}" srcOrd="9" destOrd="0" presId="urn:microsoft.com/office/officeart/2005/8/layout/vList2"/>
    <dgm:cxn modelId="{748A6809-51EC-4D38-89DC-FD68F81C01A7}" type="presParOf" srcId="{C90D854F-5C5F-49C9-B15E-539F2893EA8C}" destId="{AE723CE8-8678-4740-B12C-60A45B06F9AD}" srcOrd="10" destOrd="0" presId="urn:microsoft.com/office/officeart/2005/8/layout/vList2"/>
    <dgm:cxn modelId="{C9E1334D-1A41-4F38-ADDF-CB2CCE48D775}" type="presParOf" srcId="{C90D854F-5C5F-49C9-B15E-539F2893EA8C}" destId="{3866E260-A35D-4CFA-BCD3-FA5CC8E34DE6}" srcOrd="11" destOrd="0" presId="urn:microsoft.com/office/officeart/2005/8/layout/vList2"/>
    <dgm:cxn modelId="{98B60396-97E2-4A42-B9DA-D8199B73C85D}" type="presParOf" srcId="{C90D854F-5C5F-49C9-B15E-539F2893EA8C}" destId="{0FB172B6-C4ED-49EE-A1FF-5C002677E3A7}" srcOrd="12" destOrd="0" presId="urn:microsoft.com/office/officeart/2005/8/layout/vList2"/>
    <dgm:cxn modelId="{964467A5-6B1C-4E2B-B747-C8BEB76E6C9D}" type="presParOf" srcId="{C90D854F-5C5F-49C9-B15E-539F2893EA8C}" destId="{CB27134C-E481-4FE1-B927-FAAE2F05299D}" srcOrd="13" destOrd="0" presId="urn:microsoft.com/office/officeart/2005/8/layout/vList2"/>
    <dgm:cxn modelId="{9E84F76B-595E-4DAB-9112-9CA313F17A92}" type="presParOf" srcId="{C90D854F-5C5F-49C9-B15E-539F2893EA8C}" destId="{A7D030D5-D78B-4015-8042-E8926A4F8420}" srcOrd="14" destOrd="0" presId="urn:microsoft.com/office/officeart/2005/8/layout/vList2"/>
    <dgm:cxn modelId="{E3039A1A-DBA0-41A6-92A2-B0F39C30A452}" type="presParOf" srcId="{C90D854F-5C5F-49C9-B15E-539F2893EA8C}" destId="{7DE489E1-02D4-4B31-96A4-F843654770E4}" srcOrd="15" destOrd="0" presId="urn:microsoft.com/office/officeart/2005/8/layout/vList2"/>
    <dgm:cxn modelId="{BD08E98F-7130-473E-AC87-E39725CC2FA0}" type="presParOf" srcId="{C90D854F-5C5F-49C9-B15E-539F2893EA8C}" destId="{D79F6966-9B07-42DC-BDD0-062DB6ED0250}" srcOrd="16" destOrd="0" presId="urn:microsoft.com/office/officeart/2005/8/layout/vList2"/>
    <dgm:cxn modelId="{3892A129-DACB-4633-AE97-9880D95C46A6}" type="presParOf" srcId="{C90D854F-5C5F-49C9-B15E-539F2893EA8C}" destId="{89F223CD-29B5-46FD-9767-281CD586A386}" srcOrd="17" destOrd="0" presId="urn:microsoft.com/office/officeart/2005/8/layout/vList2"/>
    <dgm:cxn modelId="{DFAF49B7-8126-4260-AC48-C0DD93BBF6D1}" type="presParOf" srcId="{C90D854F-5C5F-49C9-B15E-539F2893EA8C}" destId="{2EE24E70-BB46-443C-9C11-0ABF04B4D0CC}" srcOrd="18" destOrd="0" presId="urn:microsoft.com/office/officeart/2005/8/layout/vList2"/>
    <dgm:cxn modelId="{EC33C0E2-398E-452A-9605-809EEF839B38}" type="presParOf" srcId="{C90D854F-5C5F-49C9-B15E-539F2893EA8C}" destId="{F1FB2667-03B9-494D-9ED8-247C888D5EE2}" srcOrd="19" destOrd="0" presId="urn:microsoft.com/office/officeart/2005/8/layout/vList2"/>
    <dgm:cxn modelId="{81AD75D6-032B-4E53-AAA8-96223BD4378D}" type="presParOf" srcId="{C90D854F-5C5F-49C9-B15E-539F2893EA8C}" destId="{B656E9A6-32BD-4EE0-A768-B0DB000DC86F}" srcOrd="20" destOrd="0" presId="urn:microsoft.com/office/officeart/2005/8/layout/vList2"/>
    <dgm:cxn modelId="{9CD3C4C4-BB80-491F-8603-8F1C2D8567AC}" type="presParOf" srcId="{C90D854F-5C5F-49C9-B15E-539F2893EA8C}" destId="{617E8896-D998-4810-AF76-002E74AD2951}" srcOrd="21" destOrd="0" presId="urn:microsoft.com/office/officeart/2005/8/layout/vList2"/>
    <dgm:cxn modelId="{94D67E13-3D72-4378-BC13-6687A3747C4C}" type="presParOf" srcId="{C90D854F-5C5F-49C9-B15E-539F2893EA8C}" destId="{46D8E5FF-C162-4B11-A5E6-F23B5A81B39A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ADC6163-D68F-4853-8B9C-7E2F126AF8A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73CF38E-F44A-4593-AA32-F2384B1FB69A}">
      <dgm:prSet phldrT="[Текст]"/>
      <dgm:spPr/>
      <dgm:t>
        <a:bodyPr/>
        <a:lstStyle/>
        <a:p>
          <a:r>
            <a:rPr lang="uk-UA" b="1" dirty="0" smtClean="0"/>
            <a:t>Педагог повинен розуміти, що:</a:t>
          </a:r>
          <a:endParaRPr lang="uk-UA" b="1" dirty="0"/>
        </a:p>
      </dgm:t>
    </dgm:pt>
    <dgm:pt modelId="{0A224B80-6700-45C6-BBA8-61B97AFFE30C}" type="parTrans" cxnId="{66BDE7D2-569D-4EFA-AB49-3C754DE0B3C1}">
      <dgm:prSet/>
      <dgm:spPr/>
      <dgm:t>
        <a:bodyPr/>
        <a:lstStyle/>
        <a:p>
          <a:endParaRPr lang="uk-UA"/>
        </a:p>
      </dgm:t>
    </dgm:pt>
    <dgm:pt modelId="{530CF4AE-7053-4205-8E88-8105A1588727}" type="sibTrans" cxnId="{66BDE7D2-569D-4EFA-AB49-3C754DE0B3C1}">
      <dgm:prSet/>
      <dgm:spPr/>
      <dgm:t>
        <a:bodyPr/>
        <a:lstStyle/>
        <a:p>
          <a:endParaRPr lang="uk-UA"/>
        </a:p>
      </dgm:t>
    </dgm:pt>
    <dgm:pt modelId="{78F28CC5-F47D-478E-841C-CD7F099AD22A}">
      <dgm:prSet phldrT="[Текст]"/>
      <dgm:spPr/>
      <dgm:t>
        <a:bodyPr/>
        <a:lstStyle/>
        <a:p>
          <a:r>
            <a:rPr lang="uk-UA" smtClean="0"/>
            <a:t>потрібно бути готовим до постійних змін;</a:t>
          </a:r>
          <a:endParaRPr lang="uk-UA" b="1" dirty="0"/>
        </a:p>
      </dgm:t>
    </dgm:pt>
    <dgm:pt modelId="{C9FB65A2-709C-4F6D-A75A-C010B7BEA955}" type="parTrans" cxnId="{6C2C63F2-17FD-4E87-93C9-8677FBBED129}">
      <dgm:prSet/>
      <dgm:spPr/>
      <dgm:t>
        <a:bodyPr/>
        <a:lstStyle/>
        <a:p>
          <a:endParaRPr lang="uk-UA"/>
        </a:p>
      </dgm:t>
    </dgm:pt>
    <dgm:pt modelId="{94F64327-3B33-4556-84E9-F0C471FC2C73}" type="sibTrans" cxnId="{6C2C63F2-17FD-4E87-93C9-8677FBBED129}">
      <dgm:prSet/>
      <dgm:spPr/>
      <dgm:t>
        <a:bodyPr/>
        <a:lstStyle/>
        <a:p>
          <a:endParaRPr lang="uk-UA"/>
        </a:p>
      </dgm:t>
    </dgm:pt>
    <dgm:pt modelId="{8FB4DFAC-2430-4376-BCE9-6D928E174BA4}">
      <dgm:prSet phldrT="[Текст]"/>
      <dgm:spPr/>
      <dgm:t>
        <a:bodyPr/>
        <a:lstStyle/>
        <a:p>
          <a:r>
            <a:rPr lang="uk-UA" b="1" dirty="0" smtClean="0"/>
            <a:t>Педагог повинен остерігатися:</a:t>
          </a:r>
          <a:endParaRPr lang="uk-UA" dirty="0"/>
        </a:p>
      </dgm:t>
    </dgm:pt>
    <dgm:pt modelId="{D10286BA-9A4F-4488-A720-2BA049285B26}" type="parTrans" cxnId="{6CA9B0DB-CB87-4697-8C48-10A7777AF847}">
      <dgm:prSet/>
      <dgm:spPr/>
      <dgm:t>
        <a:bodyPr/>
        <a:lstStyle/>
        <a:p>
          <a:endParaRPr lang="uk-UA"/>
        </a:p>
      </dgm:t>
    </dgm:pt>
    <dgm:pt modelId="{29132890-91E0-4DEC-846C-A016B5CD6662}" type="sibTrans" cxnId="{6CA9B0DB-CB87-4697-8C48-10A7777AF847}">
      <dgm:prSet/>
      <dgm:spPr/>
      <dgm:t>
        <a:bodyPr/>
        <a:lstStyle/>
        <a:p>
          <a:endParaRPr lang="uk-UA"/>
        </a:p>
      </dgm:t>
    </dgm:pt>
    <dgm:pt modelId="{CEC9DBDF-03D0-4281-B721-36F8789DA3C1}">
      <dgm:prSet phldrT="[Текст]"/>
      <dgm:spPr/>
      <dgm:t>
        <a:bodyPr/>
        <a:lstStyle/>
        <a:p>
          <a:r>
            <a:rPr lang="uk-UA" dirty="0" smtClean="0"/>
            <a:t>за звичкою вважати себе самим головним і єдиним джерелом знань;</a:t>
          </a:r>
          <a:endParaRPr lang="uk-UA" dirty="0"/>
        </a:p>
      </dgm:t>
    </dgm:pt>
    <dgm:pt modelId="{6E3E08CB-3315-42EF-8CC3-E57A40BC7F46}" type="parTrans" cxnId="{37FED207-6036-4B9C-9BEF-E8EAB3006A1C}">
      <dgm:prSet/>
      <dgm:spPr/>
      <dgm:t>
        <a:bodyPr/>
        <a:lstStyle/>
        <a:p>
          <a:endParaRPr lang="uk-UA"/>
        </a:p>
      </dgm:t>
    </dgm:pt>
    <dgm:pt modelId="{E3A83EFD-02B9-4004-84A9-33322CFD5E47}" type="sibTrans" cxnId="{37FED207-6036-4B9C-9BEF-E8EAB3006A1C}">
      <dgm:prSet/>
      <dgm:spPr/>
      <dgm:t>
        <a:bodyPr/>
        <a:lstStyle/>
        <a:p>
          <a:endParaRPr lang="uk-UA"/>
        </a:p>
      </dgm:t>
    </dgm:pt>
    <dgm:pt modelId="{99EF111E-D572-4EC1-B77D-C3AE1C803F1F}">
      <dgm:prSet/>
      <dgm:spPr/>
      <dgm:t>
        <a:bodyPr/>
        <a:lstStyle/>
        <a:p>
          <a:r>
            <a:rPr lang="uk-UA" smtClean="0"/>
            <a:t>будувати сьогоднішнє і завтрашнє поведінку на основі вчорашніх знань і вчорашнього досвіду неможливо;</a:t>
          </a:r>
          <a:endParaRPr lang="uk-UA"/>
        </a:p>
      </dgm:t>
    </dgm:pt>
    <dgm:pt modelId="{453D1D3B-49A4-47C0-8277-D51562826655}" type="parTrans" cxnId="{5B8BA70E-DFA1-4D0C-A587-E482F0B85C3E}">
      <dgm:prSet/>
      <dgm:spPr/>
      <dgm:t>
        <a:bodyPr/>
        <a:lstStyle/>
        <a:p>
          <a:endParaRPr lang="uk-UA"/>
        </a:p>
      </dgm:t>
    </dgm:pt>
    <dgm:pt modelId="{4CC54CEF-AF78-4D18-AB2B-4A1227187BD9}" type="sibTrans" cxnId="{5B8BA70E-DFA1-4D0C-A587-E482F0B85C3E}">
      <dgm:prSet/>
      <dgm:spPr/>
      <dgm:t>
        <a:bodyPr/>
        <a:lstStyle/>
        <a:p>
          <a:endParaRPr lang="uk-UA"/>
        </a:p>
      </dgm:t>
    </dgm:pt>
    <dgm:pt modelId="{C8A96CB8-287E-414A-A39C-9C53F4E56BCB}">
      <dgm:prSet/>
      <dgm:spPr/>
      <dgm:t>
        <a:bodyPr/>
        <a:lstStyle/>
        <a:p>
          <a:r>
            <a:rPr lang="uk-UA" dirty="0" smtClean="0"/>
            <a:t>головне завдання - забезпечити максимум успіху і мінімум невдач у майбутньому житті своїх учнів, тому батьки - найвірніші союзники вчителя;</a:t>
          </a:r>
          <a:endParaRPr lang="uk-UA" dirty="0"/>
        </a:p>
      </dgm:t>
    </dgm:pt>
    <dgm:pt modelId="{151C4AE4-58B1-43DF-A0B2-DBFAD52F686C}" type="parTrans" cxnId="{0022DAD7-0980-40AB-9E27-91B692697790}">
      <dgm:prSet/>
      <dgm:spPr/>
      <dgm:t>
        <a:bodyPr/>
        <a:lstStyle/>
        <a:p>
          <a:endParaRPr lang="uk-UA"/>
        </a:p>
      </dgm:t>
    </dgm:pt>
    <dgm:pt modelId="{17A9A061-F638-4E78-A88B-9DC50949C8C0}" type="sibTrans" cxnId="{0022DAD7-0980-40AB-9E27-91B692697790}">
      <dgm:prSet/>
      <dgm:spPr/>
      <dgm:t>
        <a:bodyPr/>
        <a:lstStyle/>
        <a:p>
          <a:endParaRPr lang="uk-UA"/>
        </a:p>
      </dgm:t>
    </dgm:pt>
    <dgm:pt modelId="{32C383D3-917B-4ABD-B343-956E48192297}">
      <dgm:prSet/>
      <dgm:spPr/>
      <dgm:t>
        <a:bodyPr/>
        <a:lstStyle/>
        <a:p>
          <a:r>
            <a:rPr lang="uk-UA" smtClean="0"/>
            <a:t>передавати учням свій життєвий досвід і виховувати їх, виходячи з того, як був вихований сам;</a:t>
          </a:r>
          <a:endParaRPr lang="uk-UA"/>
        </a:p>
      </dgm:t>
    </dgm:pt>
    <dgm:pt modelId="{282455EB-48AB-42A9-9024-E1668B57E5C2}" type="parTrans" cxnId="{7083BFE5-78A6-429B-80CE-7AE57152431F}">
      <dgm:prSet/>
      <dgm:spPr/>
      <dgm:t>
        <a:bodyPr/>
        <a:lstStyle/>
        <a:p>
          <a:endParaRPr lang="uk-UA"/>
        </a:p>
      </dgm:t>
    </dgm:pt>
    <dgm:pt modelId="{C58BC3ED-21BA-43C9-8301-F12FFB73BBFC}" type="sibTrans" cxnId="{7083BFE5-78A6-429B-80CE-7AE57152431F}">
      <dgm:prSet/>
      <dgm:spPr/>
      <dgm:t>
        <a:bodyPr/>
        <a:lstStyle/>
        <a:p>
          <a:endParaRPr lang="uk-UA"/>
        </a:p>
      </dgm:t>
    </dgm:pt>
    <dgm:pt modelId="{0E5D5816-12AE-4B75-AAB0-8DF3385B6CDC}">
      <dgm:prSet/>
      <dgm:spPr/>
      <dgm:t>
        <a:bodyPr/>
        <a:lstStyle/>
        <a:p>
          <a:r>
            <a:rPr lang="uk-UA" smtClean="0"/>
            <a:t>дотримуватися уявлень про те, що існують раз і назавжди задані способи правильного і неправильного вирішення різних проблем;</a:t>
          </a:r>
          <a:endParaRPr lang="uk-UA"/>
        </a:p>
      </dgm:t>
    </dgm:pt>
    <dgm:pt modelId="{3533FD87-00BF-49C9-893C-BFCA8191E025}" type="parTrans" cxnId="{20996BAC-6992-433A-B51A-099B03F90E39}">
      <dgm:prSet/>
      <dgm:spPr/>
      <dgm:t>
        <a:bodyPr/>
        <a:lstStyle/>
        <a:p>
          <a:endParaRPr lang="uk-UA"/>
        </a:p>
      </dgm:t>
    </dgm:pt>
    <dgm:pt modelId="{C748A328-BD11-4CD2-B458-32CDF6D50A72}" type="sibTrans" cxnId="{20996BAC-6992-433A-B51A-099B03F90E39}">
      <dgm:prSet/>
      <dgm:spPr/>
      <dgm:t>
        <a:bodyPr/>
        <a:lstStyle/>
        <a:p>
          <a:endParaRPr lang="uk-UA"/>
        </a:p>
      </dgm:t>
    </dgm:pt>
    <dgm:pt modelId="{2B28E0A3-6B8C-4CC2-89D3-CACCEF89CDB0}">
      <dgm:prSet/>
      <dgm:spPr/>
      <dgm:t>
        <a:bodyPr/>
        <a:lstStyle/>
        <a:p>
          <a:r>
            <a:rPr lang="uk-UA" smtClean="0"/>
            <a:t>слідувати дріб'язкових правил та інструкцій.</a:t>
          </a:r>
          <a:endParaRPr lang="uk-UA"/>
        </a:p>
      </dgm:t>
    </dgm:pt>
    <dgm:pt modelId="{4366346E-2703-49A4-9C0E-045835EEF901}" type="parTrans" cxnId="{0A6110CA-A2DD-4C4F-9606-4EF333234AAB}">
      <dgm:prSet/>
      <dgm:spPr/>
      <dgm:t>
        <a:bodyPr/>
        <a:lstStyle/>
        <a:p>
          <a:endParaRPr lang="uk-UA"/>
        </a:p>
      </dgm:t>
    </dgm:pt>
    <dgm:pt modelId="{4ED4440A-1BFE-461D-B4C9-2B0D13EBEB49}" type="sibTrans" cxnId="{0A6110CA-A2DD-4C4F-9606-4EF333234AAB}">
      <dgm:prSet/>
      <dgm:spPr/>
      <dgm:t>
        <a:bodyPr/>
        <a:lstStyle/>
        <a:p>
          <a:endParaRPr lang="uk-UA"/>
        </a:p>
      </dgm:t>
    </dgm:pt>
    <dgm:pt modelId="{F43804C5-25F1-4BC7-8A04-19F389E6636A}" type="pres">
      <dgm:prSet presAssocID="{8ADC6163-D68F-4853-8B9C-7E2F126AF8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0FA8975-41F9-4509-A8AB-9F120B519957}" type="pres">
      <dgm:prSet presAssocID="{773CF38E-F44A-4593-AA32-F2384B1FB69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A2A880-49A4-4067-A718-F7E357A1312A}" type="pres">
      <dgm:prSet presAssocID="{773CF38E-F44A-4593-AA32-F2384B1FB69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437040-048C-459A-BC1F-DA7B3983FB8B}" type="pres">
      <dgm:prSet presAssocID="{8FB4DFAC-2430-4376-BCE9-6D928E174BA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3FD298-F432-46A4-97F1-CC96D8C57D56}" type="pres">
      <dgm:prSet presAssocID="{8FB4DFAC-2430-4376-BCE9-6D928E174BA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022DAD7-0980-40AB-9E27-91B692697790}" srcId="{773CF38E-F44A-4593-AA32-F2384B1FB69A}" destId="{C8A96CB8-287E-414A-A39C-9C53F4E56BCB}" srcOrd="2" destOrd="0" parTransId="{151C4AE4-58B1-43DF-A0B2-DBFAD52F686C}" sibTransId="{17A9A061-F638-4E78-A88B-9DC50949C8C0}"/>
    <dgm:cxn modelId="{3815E397-B90D-4D5D-B4D5-BC7F2DD3B1CF}" type="presOf" srcId="{773CF38E-F44A-4593-AA32-F2384B1FB69A}" destId="{80FA8975-41F9-4509-A8AB-9F120B519957}" srcOrd="0" destOrd="0" presId="urn:microsoft.com/office/officeart/2005/8/layout/vList2"/>
    <dgm:cxn modelId="{C6293FF5-86AB-4F87-8995-C188953C08EE}" type="presOf" srcId="{2B28E0A3-6B8C-4CC2-89D3-CACCEF89CDB0}" destId="{443FD298-F432-46A4-97F1-CC96D8C57D56}" srcOrd="0" destOrd="3" presId="urn:microsoft.com/office/officeart/2005/8/layout/vList2"/>
    <dgm:cxn modelId="{8A6DA280-6AF8-41C0-AD5A-6121AB902985}" type="presOf" srcId="{32C383D3-917B-4ABD-B343-956E48192297}" destId="{443FD298-F432-46A4-97F1-CC96D8C57D56}" srcOrd="0" destOrd="1" presId="urn:microsoft.com/office/officeart/2005/8/layout/vList2"/>
    <dgm:cxn modelId="{6CA9B0DB-CB87-4697-8C48-10A7777AF847}" srcId="{8ADC6163-D68F-4853-8B9C-7E2F126AF8A2}" destId="{8FB4DFAC-2430-4376-BCE9-6D928E174BA4}" srcOrd="1" destOrd="0" parTransId="{D10286BA-9A4F-4488-A720-2BA049285B26}" sibTransId="{29132890-91E0-4DEC-846C-A016B5CD6662}"/>
    <dgm:cxn modelId="{6C2C63F2-17FD-4E87-93C9-8677FBBED129}" srcId="{773CF38E-F44A-4593-AA32-F2384B1FB69A}" destId="{78F28CC5-F47D-478E-841C-CD7F099AD22A}" srcOrd="0" destOrd="0" parTransId="{C9FB65A2-709C-4F6D-A75A-C010B7BEA955}" sibTransId="{94F64327-3B33-4556-84E9-F0C471FC2C73}"/>
    <dgm:cxn modelId="{DA0658C8-D5E0-4C20-8290-E00941A1A740}" type="presOf" srcId="{78F28CC5-F47D-478E-841C-CD7F099AD22A}" destId="{F3A2A880-49A4-4067-A718-F7E357A1312A}" srcOrd="0" destOrd="0" presId="urn:microsoft.com/office/officeart/2005/8/layout/vList2"/>
    <dgm:cxn modelId="{0A6110CA-A2DD-4C4F-9606-4EF333234AAB}" srcId="{8FB4DFAC-2430-4376-BCE9-6D928E174BA4}" destId="{2B28E0A3-6B8C-4CC2-89D3-CACCEF89CDB0}" srcOrd="3" destOrd="0" parTransId="{4366346E-2703-49A4-9C0E-045835EEF901}" sibTransId="{4ED4440A-1BFE-461D-B4C9-2B0D13EBEB49}"/>
    <dgm:cxn modelId="{CA5431BD-86BC-41CF-B0D0-E30D1740E4B2}" type="presOf" srcId="{0E5D5816-12AE-4B75-AAB0-8DF3385B6CDC}" destId="{443FD298-F432-46A4-97F1-CC96D8C57D56}" srcOrd="0" destOrd="2" presId="urn:microsoft.com/office/officeart/2005/8/layout/vList2"/>
    <dgm:cxn modelId="{5B8BA70E-DFA1-4D0C-A587-E482F0B85C3E}" srcId="{773CF38E-F44A-4593-AA32-F2384B1FB69A}" destId="{99EF111E-D572-4EC1-B77D-C3AE1C803F1F}" srcOrd="1" destOrd="0" parTransId="{453D1D3B-49A4-47C0-8277-D51562826655}" sibTransId="{4CC54CEF-AF78-4D18-AB2B-4A1227187BD9}"/>
    <dgm:cxn modelId="{7083BFE5-78A6-429B-80CE-7AE57152431F}" srcId="{8FB4DFAC-2430-4376-BCE9-6D928E174BA4}" destId="{32C383D3-917B-4ABD-B343-956E48192297}" srcOrd="1" destOrd="0" parTransId="{282455EB-48AB-42A9-9024-E1668B57E5C2}" sibTransId="{C58BC3ED-21BA-43C9-8301-F12FFB73BBFC}"/>
    <dgm:cxn modelId="{37FED207-6036-4B9C-9BEF-E8EAB3006A1C}" srcId="{8FB4DFAC-2430-4376-BCE9-6D928E174BA4}" destId="{CEC9DBDF-03D0-4281-B721-36F8789DA3C1}" srcOrd="0" destOrd="0" parTransId="{6E3E08CB-3315-42EF-8CC3-E57A40BC7F46}" sibTransId="{E3A83EFD-02B9-4004-84A9-33322CFD5E47}"/>
    <dgm:cxn modelId="{584A82F1-9430-487E-A621-DA51E5722776}" type="presOf" srcId="{CEC9DBDF-03D0-4281-B721-36F8789DA3C1}" destId="{443FD298-F432-46A4-97F1-CC96D8C57D56}" srcOrd="0" destOrd="0" presId="urn:microsoft.com/office/officeart/2005/8/layout/vList2"/>
    <dgm:cxn modelId="{2533A04F-3BF9-4492-B76D-0B8A9D804EB5}" type="presOf" srcId="{C8A96CB8-287E-414A-A39C-9C53F4E56BCB}" destId="{F3A2A880-49A4-4067-A718-F7E357A1312A}" srcOrd="0" destOrd="2" presId="urn:microsoft.com/office/officeart/2005/8/layout/vList2"/>
    <dgm:cxn modelId="{D962F106-B7FB-44CB-AD87-D2F78391138B}" type="presOf" srcId="{8FB4DFAC-2430-4376-BCE9-6D928E174BA4}" destId="{07437040-048C-459A-BC1F-DA7B3983FB8B}" srcOrd="0" destOrd="0" presId="urn:microsoft.com/office/officeart/2005/8/layout/vList2"/>
    <dgm:cxn modelId="{F5586E22-6F9B-49C5-9325-248628B2F82C}" type="presOf" srcId="{99EF111E-D572-4EC1-B77D-C3AE1C803F1F}" destId="{F3A2A880-49A4-4067-A718-F7E357A1312A}" srcOrd="0" destOrd="1" presId="urn:microsoft.com/office/officeart/2005/8/layout/vList2"/>
    <dgm:cxn modelId="{20996BAC-6992-433A-B51A-099B03F90E39}" srcId="{8FB4DFAC-2430-4376-BCE9-6D928E174BA4}" destId="{0E5D5816-12AE-4B75-AAB0-8DF3385B6CDC}" srcOrd="2" destOrd="0" parTransId="{3533FD87-00BF-49C9-893C-BFCA8191E025}" sibTransId="{C748A328-BD11-4CD2-B458-32CDF6D50A72}"/>
    <dgm:cxn modelId="{C0FC9D7D-70CE-4311-80DC-B3873C2B5094}" type="presOf" srcId="{8ADC6163-D68F-4853-8B9C-7E2F126AF8A2}" destId="{F43804C5-25F1-4BC7-8A04-19F389E6636A}" srcOrd="0" destOrd="0" presId="urn:microsoft.com/office/officeart/2005/8/layout/vList2"/>
    <dgm:cxn modelId="{66BDE7D2-569D-4EFA-AB49-3C754DE0B3C1}" srcId="{8ADC6163-D68F-4853-8B9C-7E2F126AF8A2}" destId="{773CF38E-F44A-4593-AA32-F2384B1FB69A}" srcOrd="0" destOrd="0" parTransId="{0A224B80-6700-45C6-BBA8-61B97AFFE30C}" sibTransId="{530CF4AE-7053-4205-8E88-8105A1588727}"/>
    <dgm:cxn modelId="{9027E19A-0668-4CBB-A76B-64555D8A1488}" type="presParOf" srcId="{F43804C5-25F1-4BC7-8A04-19F389E6636A}" destId="{80FA8975-41F9-4509-A8AB-9F120B519957}" srcOrd="0" destOrd="0" presId="urn:microsoft.com/office/officeart/2005/8/layout/vList2"/>
    <dgm:cxn modelId="{AA64A6F1-6339-47A7-85B6-960558F7E9D4}" type="presParOf" srcId="{F43804C5-25F1-4BC7-8A04-19F389E6636A}" destId="{F3A2A880-49A4-4067-A718-F7E357A1312A}" srcOrd="1" destOrd="0" presId="urn:microsoft.com/office/officeart/2005/8/layout/vList2"/>
    <dgm:cxn modelId="{D8D735E6-BAE4-44E2-BB48-1E7721B18065}" type="presParOf" srcId="{F43804C5-25F1-4BC7-8A04-19F389E6636A}" destId="{07437040-048C-459A-BC1F-DA7B3983FB8B}" srcOrd="2" destOrd="0" presId="urn:microsoft.com/office/officeart/2005/8/layout/vList2"/>
    <dgm:cxn modelId="{BF977825-F424-4098-82AA-2C459743590E}" type="presParOf" srcId="{F43804C5-25F1-4BC7-8A04-19F389E6636A}" destId="{443FD298-F432-46A4-97F1-CC96D8C57D5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B8E488-2505-484C-A7A0-825969B5C1FC}" type="doc">
      <dgm:prSet loTypeId="urn:microsoft.com/office/officeart/2005/8/layout/process2" loCatId="process" qsTypeId="urn:microsoft.com/office/officeart/2005/8/quickstyle/3d1" qsCatId="3D" csTypeId="urn:microsoft.com/office/officeart/2005/8/colors/accent1_2" csCatId="accent1" phldr="1"/>
      <dgm:spPr/>
    </dgm:pt>
    <dgm:pt modelId="{3FCBB3CC-0F2A-417A-9F8C-EF5906E9C475}">
      <dgm:prSet phldrT="[Текст]" custT="1"/>
      <dgm:spPr/>
      <dgm:t>
        <a:bodyPr/>
        <a:lstStyle/>
        <a:p>
          <a:r>
            <a:rPr lang="uk-UA" sz="3000" dirty="0" smtClean="0"/>
            <a:t>Змістовий</a:t>
          </a:r>
          <a:endParaRPr lang="uk-UA" sz="3000" dirty="0"/>
        </a:p>
      </dgm:t>
    </dgm:pt>
    <dgm:pt modelId="{FCC77384-9DB7-467A-A532-66EC66DDEFC4}" type="parTrans" cxnId="{4B224952-2CED-493F-A7DF-B37DC3472ADF}">
      <dgm:prSet/>
      <dgm:spPr/>
      <dgm:t>
        <a:bodyPr/>
        <a:lstStyle/>
        <a:p>
          <a:endParaRPr lang="uk-UA"/>
        </a:p>
      </dgm:t>
    </dgm:pt>
    <dgm:pt modelId="{CDB81ED8-2767-4E9C-999C-85B4224792DA}" type="sibTrans" cxnId="{4B224952-2CED-493F-A7DF-B37DC3472ADF}">
      <dgm:prSet/>
      <dgm:spPr/>
      <dgm:t>
        <a:bodyPr/>
        <a:lstStyle/>
        <a:p>
          <a:endParaRPr lang="uk-UA" dirty="0"/>
        </a:p>
      </dgm:t>
    </dgm:pt>
    <dgm:pt modelId="{9671DFF9-841A-413E-A203-0F90482AC14F}">
      <dgm:prSet phldrT="[Текст]" custT="1"/>
      <dgm:spPr/>
      <dgm:t>
        <a:bodyPr/>
        <a:lstStyle/>
        <a:p>
          <a:r>
            <a:rPr lang="uk-UA" sz="3000" dirty="0" smtClean="0"/>
            <a:t>Знання</a:t>
          </a:r>
          <a:endParaRPr lang="uk-UA" sz="3000" dirty="0"/>
        </a:p>
      </dgm:t>
    </dgm:pt>
    <dgm:pt modelId="{EFC77405-6BC0-4FE7-A78B-234FBDD5BF08}" type="parTrans" cxnId="{0C190867-40C1-4C46-8AEA-1BC823F2C6BB}">
      <dgm:prSet/>
      <dgm:spPr/>
      <dgm:t>
        <a:bodyPr/>
        <a:lstStyle/>
        <a:p>
          <a:endParaRPr lang="uk-UA"/>
        </a:p>
      </dgm:t>
    </dgm:pt>
    <dgm:pt modelId="{3FC5F67B-A84E-4887-B558-07096AD492C9}" type="sibTrans" cxnId="{0C190867-40C1-4C46-8AEA-1BC823F2C6BB}">
      <dgm:prSet/>
      <dgm:spPr/>
      <dgm:t>
        <a:bodyPr/>
        <a:lstStyle/>
        <a:p>
          <a:endParaRPr lang="uk-UA"/>
        </a:p>
      </dgm:t>
    </dgm:pt>
    <dgm:pt modelId="{98B91FFA-1F20-452E-AFC5-406A64B42AFB}" type="pres">
      <dgm:prSet presAssocID="{A6B8E488-2505-484C-A7A0-825969B5C1FC}" presName="linearFlow" presStyleCnt="0">
        <dgm:presLayoutVars>
          <dgm:resizeHandles val="exact"/>
        </dgm:presLayoutVars>
      </dgm:prSet>
      <dgm:spPr/>
    </dgm:pt>
    <dgm:pt modelId="{AFB56186-7437-4F8F-9F3A-679F02FAF4E6}" type="pres">
      <dgm:prSet presAssocID="{3FCBB3CC-0F2A-417A-9F8C-EF5906E9C47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3F6035-F90A-440B-8B51-E0ABF5539DD9}" type="pres">
      <dgm:prSet presAssocID="{CDB81ED8-2767-4E9C-999C-85B4224792DA}" presName="sibTrans" presStyleLbl="sibTrans2D1" presStyleIdx="0" presStyleCnt="1"/>
      <dgm:spPr/>
      <dgm:t>
        <a:bodyPr/>
        <a:lstStyle/>
        <a:p>
          <a:endParaRPr lang="uk-UA"/>
        </a:p>
      </dgm:t>
    </dgm:pt>
    <dgm:pt modelId="{B3DA4A49-ED6D-46A0-995C-ED254611B9A8}" type="pres">
      <dgm:prSet presAssocID="{CDB81ED8-2767-4E9C-999C-85B4224792DA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9FC607A2-127A-4731-91F4-AEC24AA31915}" type="pres">
      <dgm:prSet presAssocID="{9671DFF9-841A-413E-A203-0F90482AC14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ADB463F-4D21-4138-B7DE-8B89EA58DF15}" type="presOf" srcId="{A6B8E488-2505-484C-A7A0-825969B5C1FC}" destId="{98B91FFA-1F20-452E-AFC5-406A64B42AFB}" srcOrd="0" destOrd="0" presId="urn:microsoft.com/office/officeart/2005/8/layout/process2"/>
    <dgm:cxn modelId="{C1B5FBD1-1A24-4402-A8B9-0A7F63284FF8}" type="presOf" srcId="{CDB81ED8-2767-4E9C-999C-85B4224792DA}" destId="{B3DA4A49-ED6D-46A0-995C-ED254611B9A8}" srcOrd="1" destOrd="0" presId="urn:microsoft.com/office/officeart/2005/8/layout/process2"/>
    <dgm:cxn modelId="{0C190867-40C1-4C46-8AEA-1BC823F2C6BB}" srcId="{A6B8E488-2505-484C-A7A0-825969B5C1FC}" destId="{9671DFF9-841A-413E-A203-0F90482AC14F}" srcOrd="1" destOrd="0" parTransId="{EFC77405-6BC0-4FE7-A78B-234FBDD5BF08}" sibTransId="{3FC5F67B-A84E-4887-B558-07096AD492C9}"/>
    <dgm:cxn modelId="{4B224952-2CED-493F-A7DF-B37DC3472ADF}" srcId="{A6B8E488-2505-484C-A7A0-825969B5C1FC}" destId="{3FCBB3CC-0F2A-417A-9F8C-EF5906E9C475}" srcOrd="0" destOrd="0" parTransId="{FCC77384-9DB7-467A-A532-66EC66DDEFC4}" sibTransId="{CDB81ED8-2767-4E9C-999C-85B4224792DA}"/>
    <dgm:cxn modelId="{907749D6-4B17-4855-A5D2-6B38A0643505}" type="presOf" srcId="{CDB81ED8-2767-4E9C-999C-85B4224792DA}" destId="{6B3F6035-F90A-440B-8B51-E0ABF5539DD9}" srcOrd="0" destOrd="0" presId="urn:microsoft.com/office/officeart/2005/8/layout/process2"/>
    <dgm:cxn modelId="{3245C844-3145-47A6-B97A-C619DEB4EEEC}" type="presOf" srcId="{9671DFF9-841A-413E-A203-0F90482AC14F}" destId="{9FC607A2-127A-4731-91F4-AEC24AA31915}" srcOrd="0" destOrd="0" presId="urn:microsoft.com/office/officeart/2005/8/layout/process2"/>
    <dgm:cxn modelId="{37D9004C-CA85-42BE-8BB2-EC9EC0884D9B}" type="presOf" srcId="{3FCBB3CC-0F2A-417A-9F8C-EF5906E9C475}" destId="{AFB56186-7437-4F8F-9F3A-679F02FAF4E6}" srcOrd="0" destOrd="0" presId="urn:microsoft.com/office/officeart/2005/8/layout/process2"/>
    <dgm:cxn modelId="{8EFD55EA-CF16-4DE0-9EEF-A424C09518C6}" type="presParOf" srcId="{98B91FFA-1F20-452E-AFC5-406A64B42AFB}" destId="{AFB56186-7437-4F8F-9F3A-679F02FAF4E6}" srcOrd="0" destOrd="0" presId="urn:microsoft.com/office/officeart/2005/8/layout/process2"/>
    <dgm:cxn modelId="{4982527A-F84A-436F-8F04-E96153B82256}" type="presParOf" srcId="{98B91FFA-1F20-452E-AFC5-406A64B42AFB}" destId="{6B3F6035-F90A-440B-8B51-E0ABF5539DD9}" srcOrd="1" destOrd="0" presId="urn:microsoft.com/office/officeart/2005/8/layout/process2"/>
    <dgm:cxn modelId="{04BFC8A3-D58B-43EE-8461-45C5B92A9C42}" type="presParOf" srcId="{6B3F6035-F90A-440B-8B51-E0ABF5539DD9}" destId="{B3DA4A49-ED6D-46A0-995C-ED254611B9A8}" srcOrd="0" destOrd="0" presId="urn:microsoft.com/office/officeart/2005/8/layout/process2"/>
    <dgm:cxn modelId="{F4E7B146-8D82-47A5-A556-900AF2915E8E}" type="presParOf" srcId="{98B91FFA-1F20-452E-AFC5-406A64B42AFB}" destId="{9FC607A2-127A-4731-91F4-AEC24AA3191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B8E488-2505-484C-A7A0-825969B5C1FC}" type="doc">
      <dgm:prSet loTypeId="urn:microsoft.com/office/officeart/2005/8/layout/process2" loCatId="process" qsTypeId="urn:microsoft.com/office/officeart/2005/8/quickstyle/3d1" qsCatId="3D" csTypeId="urn:microsoft.com/office/officeart/2005/8/colors/accent1_2" csCatId="accent1" phldr="1"/>
      <dgm:spPr/>
    </dgm:pt>
    <dgm:pt modelId="{3FCBB3CC-0F2A-417A-9F8C-EF5906E9C475}">
      <dgm:prSet phldrT="[Текст]" custT="1"/>
      <dgm:spPr>
        <a:solidFill>
          <a:srgbClr val="9148C8"/>
        </a:solidFill>
      </dgm:spPr>
      <dgm:t>
        <a:bodyPr/>
        <a:lstStyle/>
        <a:p>
          <a:r>
            <a:rPr lang="uk-UA" sz="3000" dirty="0" smtClean="0"/>
            <a:t>Процесуальний</a:t>
          </a:r>
          <a:endParaRPr lang="uk-UA" sz="3000" dirty="0"/>
        </a:p>
      </dgm:t>
    </dgm:pt>
    <dgm:pt modelId="{FCC77384-9DB7-467A-A532-66EC66DDEFC4}" type="parTrans" cxnId="{4B224952-2CED-493F-A7DF-B37DC3472ADF}">
      <dgm:prSet/>
      <dgm:spPr/>
      <dgm:t>
        <a:bodyPr/>
        <a:lstStyle/>
        <a:p>
          <a:endParaRPr lang="uk-UA"/>
        </a:p>
      </dgm:t>
    </dgm:pt>
    <dgm:pt modelId="{CDB81ED8-2767-4E9C-999C-85B4224792DA}" type="sibTrans" cxnId="{4B224952-2CED-493F-A7DF-B37DC3472ADF}">
      <dgm:prSet/>
      <dgm:spPr/>
      <dgm:t>
        <a:bodyPr/>
        <a:lstStyle/>
        <a:p>
          <a:endParaRPr lang="uk-UA" dirty="0"/>
        </a:p>
      </dgm:t>
    </dgm:pt>
    <dgm:pt modelId="{9671DFF9-841A-413E-A203-0F90482AC14F}">
      <dgm:prSet phldrT="[Текст]" custT="1"/>
      <dgm:spPr>
        <a:solidFill>
          <a:srgbClr val="9148C8"/>
        </a:solidFill>
      </dgm:spPr>
      <dgm:t>
        <a:bodyPr/>
        <a:lstStyle/>
        <a:p>
          <a:r>
            <a:rPr lang="uk-UA" sz="3000" dirty="0" smtClean="0"/>
            <a:t>Уміння</a:t>
          </a:r>
          <a:endParaRPr lang="uk-UA" sz="3000" dirty="0"/>
        </a:p>
      </dgm:t>
    </dgm:pt>
    <dgm:pt modelId="{EFC77405-6BC0-4FE7-A78B-234FBDD5BF08}" type="parTrans" cxnId="{0C190867-40C1-4C46-8AEA-1BC823F2C6BB}">
      <dgm:prSet/>
      <dgm:spPr/>
      <dgm:t>
        <a:bodyPr/>
        <a:lstStyle/>
        <a:p>
          <a:endParaRPr lang="uk-UA"/>
        </a:p>
      </dgm:t>
    </dgm:pt>
    <dgm:pt modelId="{3FC5F67B-A84E-4887-B558-07096AD492C9}" type="sibTrans" cxnId="{0C190867-40C1-4C46-8AEA-1BC823F2C6BB}">
      <dgm:prSet/>
      <dgm:spPr/>
      <dgm:t>
        <a:bodyPr/>
        <a:lstStyle/>
        <a:p>
          <a:endParaRPr lang="uk-UA"/>
        </a:p>
      </dgm:t>
    </dgm:pt>
    <dgm:pt modelId="{98B91FFA-1F20-452E-AFC5-406A64B42AFB}" type="pres">
      <dgm:prSet presAssocID="{A6B8E488-2505-484C-A7A0-825969B5C1FC}" presName="linearFlow" presStyleCnt="0">
        <dgm:presLayoutVars>
          <dgm:resizeHandles val="exact"/>
        </dgm:presLayoutVars>
      </dgm:prSet>
      <dgm:spPr/>
    </dgm:pt>
    <dgm:pt modelId="{AFB56186-7437-4F8F-9F3A-679F02FAF4E6}" type="pres">
      <dgm:prSet presAssocID="{3FCBB3CC-0F2A-417A-9F8C-EF5906E9C47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3F6035-F90A-440B-8B51-E0ABF5539DD9}" type="pres">
      <dgm:prSet presAssocID="{CDB81ED8-2767-4E9C-999C-85B4224792DA}" presName="sibTrans" presStyleLbl="sibTrans2D1" presStyleIdx="0" presStyleCnt="1"/>
      <dgm:spPr/>
      <dgm:t>
        <a:bodyPr/>
        <a:lstStyle/>
        <a:p>
          <a:endParaRPr lang="uk-UA"/>
        </a:p>
      </dgm:t>
    </dgm:pt>
    <dgm:pt modelId="{B3DA4A49-ED6D-46A0-995C-ED254611B9A8}" type="pres">
      <dgm:prSet presAssocID="{CDB81ED8-2767-4E9C-999C-85B4224792DA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9FC607A2-127A-4731-91F4-AEC24AA31915}" type="pres">
      <dgm:prSet presAssocID="{9671DFF9-841A-413E-A203-0F90482AC14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9B8BE94-02DC-42DC-B04D-E58DC16AB022}" type="presOf" srcId="{3FCBB3CC-0F2A-417A-9F8C-EF5906E9C475}" destId="{AFB56186-7437-4F8F-9F3A-679F02FAF4E6}" srcOrd="0" destOrd="0" presId="urn:microsoft.com/office/officeart/2005/8/layout/process2"/>
    <dgm:cxn modelId="{C815C0D0-F84D-4662-B8D2-98A082210596}" type="presOf" srcId="{CDB81ED8-2767-4E9C-999C-85B4224792DA}" destId="{B3DA4A49-ED6D-46A0-995C-ED254611B9A8}" srcOrd="1" destOrd="0" presId="urn:microsoft.com/office/officeart/2005/8/layout/process2"/>
    <dgm:cxn modelId="{0C190867-40C1-4C46-8AEA-1BC823F2C6BB}" srcId="{A6B8E488-2505-484C-A7A0-825969B5C1FC}" destId="{9671DFF9-841A-413E-A203-0F90482AC14F}" srcOrd="1" destOrd="0" parTransId="{EFC77405-6BC0-4FE7-A78B-234FBDD5BF08}" sibTransId="{3FC5F67B-A84E-4887-B558-07096AD492C9}"/>
    <dgm:cxn modelId="{4B224952-2CED-493F-A7DF-B37DC3472ADF}" srcId="{A6B8E488-2505-484C-A7A0-825969B5C1FC}" destId="{3FCBB3CC-0F2A-417A-9F8C-EF5906E9C475}" srcOrd="0" destOrd="0" parTransId="{FCC77384-9DB7-467A-A532-66EC66DDEFC4}" sibTransId="{CDB81ED8-2767-4E9C-999C-85B4224792DA}"/>
    <dgm:cxn modelId="{0F135BDE-2F02-4F6D-90BE-B9391EDE2A7B}" type="presOf" srcId="{A6B8E488-2505-484C-A7A0-825969B5C1FC}" destId="{98B91FFA-1F20-452E-AFC5-406A64B42AFB}" srcOrd="0" destOrd="0" presId="urn:microsoft.com/office/officeart/2005/8/layout/process2"/>
    <dgm:cxn modelId="{65C032AC-06E2-4D1A-9B9A-ED439260BA8B}" type="presOf" srcId="{9671DFF9-841A-413E-A203-0F90482AC14F}" destId="{9FC607A2-127A-4731-91F4-AEC24AA31915}" srcOrd="0" destOrd="0" presId="urn:microsoft.com/office/officeart/2005/8/layout/process2"/>
    <dgm:cxn modelId="{11CFEEF9-3CFA-41B1-8FC6-DBC68B409DB7}" type="presOf" srcId="{CDB81ED8-2767-4E9C-999C-85B4224792DA}" destId="{6B3F6035-F90A-440B-8B51-E0ABF5539DD9}" srcOrd="0" destOrd="0" presId="urn:microsoft.com/office/officeart/2005/8/layout/process2"/>
    <dgm:cxn modelId="{106FC9D9-B7AE-4E02-99DB-A20DABA3AE54}" type="presParOf" srcId="{98B91FFA-1F20-452E-AFC5-406A64B42AFB}" destId="{AFB56186-7437-4F8F-9F3A-679F02FAF4E6}" srcOrd="0" destOrd="0" presId="urn:microsoft.com/office/officeart/2005/8/layout/process2"/>
    <dgm:cxn modelId="{6623107C-F136-4D38-8A15-C88492D32562}" type="presParOf" srcId="{98B91FFA-1F20-452E-AFC5-406A64B42AFB}" destId="{6B3F6035-F90A-440B-8B51-E0ABF5539DD9}" srcOrd="1" destOrd="0" presId="urn:microsoft.com/office/officeart/2005/8/layout/process2"/>
    <dgm:cxn modelId="{DA2E8337-4B43-4445-927F-D2C53AA2451C}" type="presParOf" srcId="{6B3F6035-F90A-440B-8B51-E0ABF5539DD9}" destId="{B3DA4A49-ED6D-46A0-995C-ED254611B9A8}" srcOrd="0" destOrd="0" presId="urn:microsoft.com/office/officeart/2005/8/layout/process2"/>
    <dgm:cxn modelId="{8DE0762C-4F51-4F3E-B16E-6F528312DB52}" type="presParOf" srcId="{98B91FFA-1F20-452E-AFC5-406A64B42AFB}" destId="{9FC607A2-127A-4731-91F4-AEC24AA3191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B74A61-FA68-4223-B4EB-1C8506F9306A}" type="doc">
      <dgm:prSet loTypeId="urn:microsoft.com/office/officeart/2005/8/layout/hierarchy3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455D316-679F-4340-B9D7-7718F6326E42}">
      <dgm:prSet phldrT="[Текст]"/>
      <dgm:spPr/>
      <dgm:t>
        <a:bodyPr/>
        <a:lstStyle/>
        <a:p>
          <a:r>
            <a:rPr lang="uk-UA" dirty="0" smtClean="0"/>
            <a:t>Професіоналізму</a:t>
          </a:r>
          <a:endParaRPr lang="uk-UA" dirty="0"/>
        </a:p>
      </dgm:t>
    </dgm:pt>
    <dgm:pt modelId="{7B26ABFD-DF04-4C4B-AA2F-DBC7B9E20F7F}" type="parTrans" cxnId="{BD3DC5E2-8BF9-4715-9BFD-3B2DF1829E72}">
      <dgm:prSet/>
      <dgm:spPr/>
      <dgm:t>
        <a:bodyPr/>
        <a:lstStyle/>
        <a:p>
          <a:endParaRPr lang="uk-UA"/>
        </a:p>
      </dgm:t>
    </dgm:pt>
    <dgm:pt modelId="{6EF47C29-483D-4C2D-9268-067E7E00900E}" type="sibTrans" cxnId="{BD3DC5E2-8BF9-4715-9BFD-3B2DF1829E72}">
      <dgm:prSet/>
      <dgm:spPr/>
      <dgm:t>
        <a:bodyPr/>
        <a:lstStyle/>
        <a:p>
          <a:endParaRPr lang="uk-UA"/>
        </a:p>
      </dgm:t>
    </dgm:pt>
    <dgm:pt modelId="{B16DC7D7-9A75-42EC-9A37-ECDE1968B658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smtClean="0">
              <a:solidFill>
                <a:srgbClr val="0070C0"/>
              </a:solidFill>
            </a:rPr>
            <a:t>Спеціальна</a:t>
          </a:r>
          <a:endParaRPr lang="uk-UA" b="1" dirty="0">
            <a:solidFill>
              <a:srgbClr val="0070C0"/>
            </a:solidFill>
          </a:endParaRPr>
        </a:p>
      </dgm:t>
    </dgm:pt>
    <dgm:pt modelId="{632F57A7-14C8-43BB-9D1E-CA2BFE370D3F}" type="parTrans" cxnId="{05D9A9C9-79C0-4AD5-882B-7A0CDF30EDD2}">
      <dgm:prSet/>
      <dgm:spPr/>
      <dgm:t>
        <a:bodyPr/>
        <a:lstStyle/>
        <a:p>
          <a:endParaRPr lang="uk-UA"/>
        </a:p>
      </dgm:t>
    </dgm:pt>
    <dgm:pt modelId="{6FCDC352-7827-483E-BB96-E8C541886097}" type="sibTrans" cxnId="{05D9A9C9-79C0-4AD5-882B-7A0CDF30EDD2}">
      <dgm:prSet/>
      <dgm:spPr/>
      <dgm:t>
        <a:bodyPr/>
        <a:lstStyle/>
        <a:p>
          <a:endParaRPr lang="uk-UA"/>
        </a:p>
      </dgm:t>
    </dgm:pt>
    <dgm:pt modelId="{8C0679E2-E8D8-4C18-BF0F-995BFF4C4EA4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smtClean="0">
              <a:solidFill>
                <a:srgbClr val="0070C0"/>
              </a:solidFill>
            </a:rPr>
            <a:t>Медична</a:t>
          </a:r>
          <a:endParaRPr lang="uk-UA" b="1" dirty="0">
            <a:solidFill>
              <a:srgbClr val="0070C0"/>
            </a:solidFill>
          </a:endParaRPr>
        </a:p>
      </dgm:t>
    </dgm:pt>
    <dgm:pt modelId="{76EEFD41-F42E-487C-B705-4E61F7F013DB}" type="parTrans" cxnId="{20CC56AF-FF62-4D17-A3F3-1CE4A880CD22}">
      <dgm:prSet/>
      <dgm:spPr/>
      <dgm:t>
        <a:bodyPr/>
        <a:lstStyle/>
        <a:p>
          <a:endParaRPr lang="uk-UA"/>
        </a:p>
      </dgm:t>
    </dgm:pt>
    <dgm:pt modelId="{C034EA0D-4191-4332-872C-81831A3BDC42}" type="sibTrans" cxnId="{20CC56AF-FF62-4D17-A3F3-1CE4A880CD22}">
      <dgm:prSet/>
      <dgm:spPr/>
      <dgm:t>
        <a:bodyPr/>
        <a:lstStyle/>
        <a:p>
          <a:endParaRPr lang="uk-UA"/>
        </a:p>
      </dgm:t>
    </dgm:pt>
    <dgm:pt modelId="{45E45621-E421-4502-8AD4-438F91EE0008}">
      <dgm:prSet phldrT="[Текст]"/>
      <dgm:spPr/>
      <dgm:t>
        <a:bodyPr/>
        <a:lstStyle/>
        <a:p>
          <a:r>
            <a:rPr lang="uk-UA" dirty="0" smtClean="0"/>
            <a:t>Творчості</a:t>
          </a:r>
          <a:endParaRPr lang="uk-UA" dirty="0"/>
        </a:p>
      </dgm:t>
    </dgm:pt>
    <dgm:pt modelId="{0501B26B-82E5-4142-AEF8-E3E53956AFF7}" type="parTrans" cxnId="{8E6B664C-E768-439A-9857-ACD8408F8F66}">
      <dgm:prSet/>
      <dgm:spPr/>
      <dgm:t>
        <a:bodyPr/>
        <a:lstStyle/>
        <a:p>
          <a:endParaRPr lang="uk-UA"/>
        </a:p>
      </dgm:t>
    </dgm:pt>
    <dgm:pt modelId="{7A0CBCF2-CA42-4B29-ABFF-F3E52EF455BD}" type="sibTrans" cxnId="{8E6B664C-E768-439A-9857-ACD8408F8F66}">
      <dgm:prSet/>
      <dgm:spPr/>
      <dgm:t>
        <a:bodyPr/>
        <a:lstStyle/>
        <a:p>
          <a:endParaRPr lang="uk-UA"/>
        </a:p>
      </dgm:t>
    </dgm:pt>
    <dgm:pt modelId="{01987293-0CCA-47A7-83F4-10BFEFFB38A7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smtClean="0">
              <a:solidFill>
                <a:srgbClr val="0070C0"/>
              </a:solidFill>
            </a:rPr>
            <a:t>Творчість відносин</a:t>
          </a:r>
          <a:endParaRPr lang="uk-UA" b="1" dirty="0">
            <a:solidFill>
              <a:srgbClr val="0070C0"/>
            </a:solidFill>
          </a:endParaRPr>
        </a:p>
      </dgm:t>
    </dgm:pt>
    <dgm:pt modelId="{780D721E-ED8A-444B-B210-D084B1FCE8AC}" type="parTrans" cxnId="{36F80590-B07D-49F4-AC38-D1866A20E56F}">
      <dgm:prSet/>
      <dgm:spPr/>
      <dgm:t>
        <a:bodyPr/>
        <a:lstStyle/>
        <a:p>
          <a:endParaRPr lang="uk-UA"/>
        </a:p>
      </dgm:t>
    </dgm:pt>
    <dgm:pt modelId="{6C495B7C-39F9-4DBA-B966-758035A8CD33}" type="sibTrans" cxnId="{36F80590-B07D-49F4-AC38-D1866A20E56F}">
      <dgm:prSet/>
      <dgm:spPr/>
      <dgm:t>
        <a:bodyPr/>
        <a:lstStyle/>
        <a:p>
          <a:endParaRPr lang="uk-UA"/>
        </a:p>
      </dgm:t>
    </dgm:pt>
    <dgm:pt modelId="{0516057C-C01B-48F2-965C-D3C37B6B126F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0070C0"/>
              </a:solidFill>
            </a:rPr>
            <a:t>Ораторство</a:t>
          </a:r>
          <a:endParaRPr lang="uk-UA" b="1" dirty="0">
            <a:solidFill>
              <a:srgbClr val="0070C0"/>
            </a:solidFill>
          </a:endParaRPr>
        </a:p>
      </dgm:t>
    </dgm:pt>
    <dgm:pt modelId="{BC9988BB-9261-4B77-A337-C8767C014545}" type="parTrans" cxnId="{7576E274-A795-4CCC-8725-E96784C13465}">
      <dgm:prSet/>
      <dgm:spPr/>
      <dgm:t>
        <a:bodyPr/>
        <a:lstStyle/>
        <a:p>
          <a:endParaRPr lang="uk-UA"/>
        </a:p>
      </dgm:t>
    </dgm:pt>
    <dgm:pt modelId="{EC9851E2-8648-4F2B-B1BA-12259CB15054}" type="sibTrans" cxnId="{7576E274-A795-4CCC-8725-E96784C13465}">
      <dgm:prSet/>
      <dgm:spPr/>
      <dgm:t>
        <a:bodyPr/>
        <a:lstStyle/>
        <a:p>
          <a:endParaRPr lang="uk-UA"/>
        </a:p>
      </dgm:t>
    </dgm:pt>
    <dgm:pt modelId="{B9DED244-C55B-45F6-AC76-27CBC408CBAF}">
      <dgm:prSet phldrT="[Текст]"/>
      <dgm:spPr/>
      <dgm:t>
        <a:bodyPr/>
        <a:lstStyle/>
        <a:p>
          <a:r>
            <a:rPr lang="uk-UA" dirty="0" smtClean="0"/>
            <a:t>Мистецтва</a:t>
          </a:r>
          <a:endParaRPr lang="uk-UA" dirty="0"/>
        </a:p>
      </dgm:t>
    </dgm:pt>
    <dgm:pt modelId="{6407BD77-F8AB-4D30-99C6-55A386596BC1}" type="parTrans" cxnId="{D1EA48F4-2BE1-4335-8305-0C19B5F47FC2}">
      <dgm:prSet/>
      <dgm:spPr/>
      <dgm:t>
        <a:bodyPr/>
        <a:lstStyle/>
        <a:p>
          <a:endParaRPr lang="uk-UA"/>
        </a:p>
      </dgm:t>
    </dgm:pt>
    <dgm:pt modelId="{B9831F86-1998-4C5D-A170-354804701BAD}" type="sibTrans" cxnId="{D1EA48F4-2BE1-4335-8305-0C19B5F47FC2}">
      <dgm:prSet/>
      <dgm:spPr/>
      <dgm:t>
        <a:bodyPr/>
        <a:lstStyle/>
        <a:p>
          <a:endParaRPr lang="uk-UA"/>
        </a:p>
      </dgm:t>
    </dgm:pt>
    <dgm:pt modelId="{A7FF3250-7EEB-43E8-9A4A-3796B2F3B0B1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smtClean="0">
              <a:solidFill>
                <a:srgbClr val="0070C0"/>
              </a:solidFill>
            </a:rPr>
            <a:t>Акторство</a:t>
          </a:r>
          <a:endParaRPr lang="uk-UA" b="1" dirty="0">
            <a:solidFill>
              <a:srgbClr val="0070C0"/>
            </a:solidFill>
          </a:endParaRPr>
        </a:p>
      </dgm:t>
    </dgm:pt>
    <dgm:pt modelId="{40DB90B4-2B18-471D-8AB5-3A8026D22BD4}" type="parTrans" cxnId="{D1E8FC7E-2FAF-416D-B4D0-E69835A039C0}">
      <dgm:prSet/>
      <dgm:spPr/>
      <dgm:t>
        <a:bodyPr/>
        <a:lstStyle/>
        <a:p>
          <a:endParaRPr lang="uk-UA"/>
        </a:p>
      </dgm:t>
    </dgm:pt>
    <dgm:pt modelId="{1080A46D-F1D9-4B31-A06F-E6713D084A32}" type="sibTrans" cxnId="{D1E8FC7E-2FAF-416D-B4D0-E69835A039C0}">
      <dgm:prSet/>
      <dgm:spPr/>
      <dgm:t>
        <a:bodyPr/>
        <a:lstStyle/>
        <a:p>
          <a:endParaRPr lang="uk-UA"/>
        </a:p>
      </dgm:t>
    </dgm:pt>
    <dgm:pt modelId="{DA3BC5A9-56A9-46D3-8D16-950176C5B57B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smtClean="0">
              <a:solidFill>
                <a:srgbClr val="0070C0"/>
              </a:solidFill>
            </a:rPr>
            <a:t>Психолого-педагогічна підготовка</a:t>
          </a:r>
          <a:endParaRPr lang="uk-UA" b="1" dirty="0">
            <a:solidFill>
              <a:srgbClr val="0070C0"/>
            </a:solidFill>
          </a:endParaRPr>
        </a:p>
      </dgm:t>
    </dgm:pt>
    <dgm:pt modelId="{F8140495-FD7F-4E75-B20B-145ADCDF5D1F}" type="parTrans" cxnId="{BDA95E96-73F8-4104-8668-B37BA592236F}">
      <dgm:prSet/>
      <dgm:spPr/>
      <dgm:t>
        <a:bodyPr/>
        <a:lstStyle/>
        <a:p>
          <a:endParaRPr lang="uk-UA"/>
        </a:p>
      </dgm:t>
    </dgm:pt>
    <dgm:pt modelId="{748A7D13-001F-4A68-8453-D0F16BAFED45}" type="sibTrans" cxnId="{BDA95E96-73F8-4104-8668-B37BA592236F}">
      <dgm:prSet/>
      <dgm:spPr/>
      <dgm:t>
        <a:bodyPr/>
        <a:lstStyle/>
        <a:p>
          <a:endParaRPr lang="uk-UA"/>
        </a:p>
      </dgm:t>
    </dgm:pt>
    <dgm:pt modelId="{296D8620-1BE8-4EBB-8328-4AF59F3B974C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smtClean="0">
              <a:solidFill>
                <a:srgbClr val="0070C0"/>
              </a:solidFill>
            </a:rPr>
            <a:t>Самого процесу навчання</a:t>
          </a:r>
          <a:endParaRPr lang="uk-UA" b="1" dirty="0">
            <a:solidFill>
              <a:srgbClr val="0070C0"/>
            </a:solidFill>
          </a:endParaRPr>
        </a:p>
      </dgm:t>
    </dgm:pt>
    <dgm:pt modelId="{5270ED7F-5BDB-4C13-B863-E98148C5B178}" type="parTrans" cxnId="{9F7500A8-2DF3-4B7E-8522-F1F5051607E2}">
      <dgm:prSet/>
      <dgm:spPr/>
      <dgm:t>
        <a:bodyPr/>
        <a:lstStyle/>
        <a:p>
          <a:endParaRPr lang="uk-UA"/>
        </a:p>
      </dgm:t>
    </dgm:pt>
    <dgm:pt modelId="{B9B2D311-4F5F-4044-B393-009029760030}" type="sibTrans" cxnId="{9F7500A8-2DF3-4B7E-8522-F1F5051607E2}">
      <dgm:prSet/>
      <dgm:spPr/>
      <dgm:t>
        <a:bodyPr/>
        <a:lstStyle/>
        <a:p>
          <a:endParaRPr lang="uk-UA"/>
        </a:p>
      </dgm:t>
    </dgm:pt>
    <dgm:pt modelId="{8823CD23-A12E-44E6-AA94-C23345C24BAF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b="1" smtClean="0">
              <a:solidFill>
                <a:srgbClr val="0070C0"/>
              </a:solidFill>
            </a:rPr>
            <a:t>Оптимальне використання засобів, прийомів, методів навчання</a:t>
          </a:r>
          <a:endParaRPr lang="uk-UA" b="1" dirty="0">
            <a:solidFill>
              <a:srgbClr val="0070C0"/>
            </a:solidFill>
          </a:endParaRPr>
        </a:p>
      </dgm:t>
    </dgm:pt>
    <dgm:pt modelId="{A749E92B-A60D-42DA-9C04-E69F9FD6FF55}" type="parTrans" cxnId="{FA478654-B506-417F-9F21-0F0EBDD68E5E}">
      <dgm:prSet/>
      <dgm:spPr/>
      <dgm:t>
        <a:bodyPr/>
        <a:lstStyle/>
        <a:p>
          <a:endParaRPr lang="uk-UA"/>
        </a:p>
      </dgm:t>
    </dgm:pt>
    <dgm:pt modelId="{9641DD2C-D5A7-4D8C-A9C3-0E937EA0EEAA}" type="sibTrans" cxnId="{FA478654-B506-417F-9F21-0F0EBDD68E5E}">
      <dgm:prSet/>
      <dgm:spPr/>
      <dgm:t>
        <a:bodyPr/>
        <a:lstStyle/>
        <a:p>
          <a:endParaRPr lang="uk-UA"/>
        </a:p>
      </dgm:t>
    </dgm:pt>
    <dgm:pt modelId="{ECF90D1D-ED94-4962-95C9-18DEA42A83AB}" type="pres">
      <dgm:prSet presAssocID="{4BB74A61-FA68-4223-B4EB-1C8506F9306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3AD2E87-4540-41FF-A796-2A4219BD38AC}" type="pres">
      <dgm:prSet presAssocID="{3455D316-679F-4340-B9D7-7718F6326E42}" presName="root" presStyleCnt="0"/>
      <dgm:spPr/>
    </dgm:pt>
    <dgm:pt modelId="{5F56AE7F-598D-417B-9793-58FAF63D66BE}" type="pres">
      <dgm:prSet presAssocID="{3455D316-679F-4340-B9D7-7718F6326E42}" presName="rootComposite" presStyleCnt="0"/>
      <dgm:spPr/>
    </dgm:pt>
    <dgm:pt modelId="{BAD978DF-AB96-4B62-8C73-8CDE89E1D131}" type="pres">
      <dgm:prSet presAssocID="{3455D316-679F-4340-B9D7-7718F6326E42}" presName="rootText" presStyleLbl="node1" presStyleIdx="0" presStyleCnt="3"/>
      <dgm:spPr/>
    </dgm:pt>
    <dgm:pt modelId="{FD3163AA-6DA7-40D8-9358-E38078937CB0}" type="pres">
      <dgm:prSet presAssocID="{3455D316-679F-4340-B9D7-7718F6326E42}" presName="rootConnector" presStyleLbl="node1" presStyleIdx="0" presStyleCnt="3"/>
      <dgm:spPr/>
    </dgm:pt>
    <dgm:pt modelId="{488FDD85-30DC-47D7-B3DA-357CD510B2FD}" type="pres">
      <dgm:prSet presAssocID="{3455D316-679F-4340-B9D7-7718F6326E42}" presName="childShape" presStyleCnt="0"/>
      <dgm:spPr/>
    </dgm:pt>
    <dgm:pt modelId="{F65DC3F3-DFF9-4185-9E4A-5C54DA608180}" type="pres">
      <dgm:prSet presAssocID="{632F57A7-14C8-43BB-9D1E-CA2BFE370D3F}" presName="Name13" presStyleLbl="parChTrans1D2" presStyleIdx="0" presStyleCnt="8"/>
      <dgm:spPr/>
    </dgm:pt>
    <dgm:pt modelId="{DA663F79-99AC-4223-9DD8-DAE9AFC8185A}" type="pres">
      <dgm:prSet presAssocID="{B16DC7D7-9A75-42EC-9A37-ECDE1968B658}" presName="childText" presStyleLbl="bgAcc1" presStyleIdx="0" presStyleCnt="8">
        <dgm:presLayoutVars>
          <dgm:bulletEnabled val="1"/>
        </dgm:presLayoutVars>
      </dgm:prSet>
      <dgm:spPr/>
    </dgm:pt>
    <dgm:pt modelId="{D33D0EE1-88EC-44A4-BAFF-CBCAF8F8CCB3}" type="pres">
      <dgm:prSet presAssocID="{76EEFD41-F42E-487C-B705-4E61F7F013DB}" presName="Name13" presStyleLbl="parChTrans1D2" presStyleIdx="1" presStyleCnt="8"/>
      <dgm:spPr/>
    </dgm:pt>
    <dgm:pt modelId="{7E46AE5E-AA84-402D-BD04-6D931C36EF83}" type="pres">
      <dgm:prSet presAssocID="{8C0679E2-E8D8-4C18-BF0F-995BFF4C4EA4}" presName="childText" presStyleLbl="bgAcc1" presStyleIdx="1" presStyleCnt="8">
        <dgm:presLayoutVars>
          <dgm:bulletEnabled val="1"/>
        </dgm:presLayoutVars>
      </dgm:prSet>
      <dgm:spPr/>
    </dgm:pt>
    <dgm:pt modelId="{2FE8C207-3543-4333-86FE-0D5B1ECFCC47}" type="pres">
      <dgm:prSet presAssocID="{F8140495-FD7F-4E75-B20B-145ADCDF5D1F}" presName="Name13" presStyleLbl="parChTrans1D2" presStyleIdx="2" presStyleCnt="8"/>
      <dgm:spPr/>
    </dgm:pt>
    <dgm:pt modelId="{5B9FF58D-18CB-4DF1-A6D9-1C31AD48BFED}" type="pres">
      <dgm:prSet presAssocID="{DA3BC5A9-56A9-46D3-8D16-950176C5B57B}" presName="childText" presStyleLbl="bgAcc1" presStyleIdx="2" presStyleCnt="8">
        <dgm:presLayoutVars>
          <dgm:bulletEnabled val="1"/>
        </dgm:presLayoutVars>
      </dgm:prSet>
      <dgm:spPr/>
    </dgm:pt>
    <dgm:pt modelId="{D3D2D6BB-B832-49EB-B33F-30897422F69D}" type="pres">
      <dgm:prSet presAssocID="{45E45621-E421-4502-8AD4-438F91EE0008}" presName="root" presStyleCnt="0"/>
      <dgm:spPr/>
    </dgm:pt>
    <dgm:pt modelId="{47BAB899-F16E-4C24-A62C-47F6BDAEA324}" type="pres">
      <dgm:prSet presAssocID="{45E45621-E421-4502-8AD4-438F91EE0008}" presName="rootComposite" presStyleCnt="0"/>
      <dgm:spPr/>
    </dgm:pt>
    <dgm:pt modelId="{A584D882-D6E6-4A78-8D7E-C14D923A8254}" type="pres">
      <dgm:prSet presAssocID="{45E45621-E421-4502-8AD4-438F91EE0008}" presName="rootText" presStyleLbl="node1" presStyleIdx="1" presStyleCnt="3"/>
      <dgm:spPr/>
    </dgm:pt>
    <dgm:pt modelId="{971085C4-D74D-45D1-B54B-ED6AAE246432}" type="pres">
      <dgm:prSet presAssocID="{45E45621-E421-4502-8AD4-438F91EE0008}" presName="rootConnector" presStyleLbl="node1" presStyleIdx="1" presStyleCnt="3"/>
      <dgm:spPr/>
    </dgm:pt>
    <dgm:pt modelId="{C6CE17F0-11FE-4903-A208-DD9568D534BA}" type="pres">
      <dgm:prSet presAssocID="{45E45621-E421-4502-8AD4-438F91EE0008}" presName="childShape" presStyleCnt="0"/>
      <dgm:spPr/>
    </dgm:pt>
    <dgm:pt modelId="{200948B8-61CB-48E1-82EE-0AB7344533DC}" type="pres">
      <dgm:prSet presAssocID="{780D721E-ED8A-444B-B210-D084B1FCE8AC}" presName="Name13" presStyleLbl="parChTrans1D2" presStyleIdx="3" presStyleCnt="8"/>
      <dgm:spPr/>
    </dgm:pt>
    <dgm:pt modelId="{1106768B-5630-46B7-B4C0-CF0E635AE02A}" type="pres">
      <dgm:prSet presAssocID="{01987293-0CCA-47A7-83F4-10BFEFFB38A7}" presName="childText" presStyleLbl="bgAcc1" presStyleIdx="3" presStyleCnt="8">
        <dgm:presLayoutVars>
          <dgm:bulletEnabled val="1"/>
        </dgm:presLayoutVars>
      </dgm:prSet>
      <dgm:spPr/>
    </dgm:pt>
    <dgm:pt modelId="{12C35D79-D683-4B2C-9912-965814D038BA}" type="pres">
      <dgm:prSet presAssocID="{5270ED7F-5BDB-4C13-B863-E98148C5B178}" presName="Name13" presStyleLbl="parChTrans1D2" presStyleIdx="4" presStyleCnt="8"/>
      <dgm:spPr/>
    </dgm:pt>
    <dgm:pt modelId="{15825CA2-2189-4820-9BA4-E16FD046740E}" type="pres">
      <dgm:prSet presAssocID="{296D8620-1BE8-4EBB-8328-4AF59F3B974C}" presName="childText" presStyleLbl="bgAcc1" presStyleIdx="4" presStyleCnt="8">
        <dgm:presLayoutVars>
          <dgm:bulletEnabled val="1"/>
        </dgm:presLayoutVars>
      </dgm:prSet>
      <dgm:spPr/>
    </dgm:pt>
    <dgm:pt modelId="{08823F92-1C57-4C59-BA04-744CE83B0F09}" type="pres">
      <dgm:prSet presAssocID="{A749E92B-A60D-42DA-9C04-E69F9FD6FF55}" presName="Name13" presStyleLbl="parChTrans1D2" presStyleIdx="5" presStyleCnt="8"/>
      <dgm:spPr/>
    </dgm:pt>
    <dgm:pt modelId="{CCBA607F-D425-4DDC-B6AF-FD9DE7EA71C1}" type="pres">
      <dgm:prSet presAssocID="{8823CD23-A12E-44E6-AA94-C23345C24BAF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1EF2FBA-7A48-4EA8-8A31-7E5666A38E79}" type="pres">
      <dgm:prSet presAssocID="{B9DED244-C55B-45F6-AC76-27CBC408CBAF}" presName="root" presStyleCnt="0"/>
      <dgm:spPr/>
    </dgm:pt>
    <dgm:pt modelId="{93BB5E6A-AC58-468C-862B-9DAD44F040E6}" type="pres">
      <dgm:prSet presAssocID="{B9DED244-C55B-45F6-AC76-27CBC408CBAF}" presName="rootComposite" presStyleCnt="0"/>
      <dgm:spPr/>
    </dgm:pt>
    <dgm:pt modelId="{753C7107-E297-45B4-ABD6-6B87EAEA27F8}" type="pres">
      <dgm:prSet presAssocID="{B9DED244-C55B-45F6-AC76-27CBC408CBAF}" presName="rootText" presStyleLbl="node1" presStyleIdx="2" presStyleCnt="3"/>
      <dgm:spPr/>
      <dgm:t>
        <a:bodyPr/>
        <a:lstStyle/>
        <a:p>
          <a:endParaRPr lang="uk-UA"/>
        </a:p>
      </dgm:t>
    </dgm:pt>
    <dgm:pt modelId="{45D94A6E-EC68-4F1E-B3E7-72CAC2059AD3}" type="pres">
      <dgm:prSet presAssocID="{B9DED244-C55B-45F6-AC76-27CBC408CBAF}" presName="rootConnector" presStyleLbl="node1" presStyleIdx="2" presStyleCnt="3"/>
      <dgm:spPr/>
    </dgm:pt>
    <dgm:pt modelId="{F91FF8FB-9793-40E3-81B1-6C3870908014}" type="pres">
      <dgm:prSet presAssocID="{B9DED244-C55B-45F6-AC76-27CBC408CBAF}" presName="childShape" presStyleCnt="0"/>
      <dgm:spPr/>
    </dgm:pt>
    <dgm:pt modelId="{251D5A3C-5CBE-479D-B97F-14DA483B3C3C}" type="pres">
      <dgm:prSet presAssocID="{40DB90B4-2B18-471D-8AB5-3A8026D22BD4}" presName="Name13" presStyleLbl="parChTrans1D2" presStyleIdx="6" presStyleCnt="8"/>
      <dgm:spPr/>
    </dgm:pt>
    <dgm:pt modelId="{627063FF-2D45-4EC9-A02F-53FE871E23AE}" type="pres">
      <dgm:prSet presAssocID="{A7FF3250-7EEB-43E8-9A4A-3796B2F3B0B1}" presName="childText" presStyleLbl="bgAcc1" presStyleIdx="6" presStyleCnt="8">
        <dgm:presLayoutVars>
          <dgm:bulletEnabled val="1"/>
        </dgm:presLayoutVars>
      </dgm:prSet>
      <dgm:spPr/>
    </dgm:pt>
    <dgm:pt modelId="{6A866AD4-05DC-4680-9B91-FA9DA4B1961A}" type="pres">
      <dgm:prSet presAssocID="{BC9988BB-9261-4B77-A337-C8767C014545}" presName="Name13" presStyleLbl="parChTrans1D2" presStyleIdx="7" presStyleCnt="8"/>
      <dgm:spPr/>
    </dgm:pt>
    <dgm:pt modelId="{42AFC1B0-1556-490E-941E-B67C98386485}" type="pres">
      <dgm:prSet presAssocID="{0516057C-C01B-48F2-965C-D3C37B6B126F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86C4FD46-79BD-4DC1-9A47-66C66AF20887}" type="presOf" srcId="{40DB90B4-2B18-471D-8AB5-3A8026D22BD4}" destId="{251D5A3C-5CBE-479D-B97F-14DA483B3C3C}" srcOrd="0" destOrd="0" presId="urn:microsoft.com/office/officeart/2005/8/layout/hierarchy3"/>
    <dgm:cxn modelId="{7576E274-A795-4CCC-8725-E96784C13465}" srcId="{B9DED244-C55B-45F6-AC76-27CBC408CBAF}" destId="{0516057C-C01B-48F2-965C-D3C37B6B126F}" srcOrd="1" destOrd="0" parTransId="{BC9988BB-9261-4B77-A337-C8767C014545}" sibTransId="{EC9851E2-8648-4F2B-B1BA-12259CB15054}"/>
    <dgm:cxn modelId="{D1E8FC7E-2FAF-416D-B4D0-E69835A039C0}" srcId="{B9DED244-C55B-45F6-AC76-27CBC408CBAF}" destId="{A7FF3250-7EEB-43E8-9A4A-3796B2F3B0B1}" srcOrd="0" destOrd="0" parTransId="{40DB90B4-2B18-471D-8AB5-3A8026D22BD4}" sibTransId="{1080A46D-F1D9-4B31-A06F-E6713D084A32}"/>
    <dgm:cxn modelId="{9F7500A8-2DF3-4B7E-8522-F1F5051607E2}" srcId="{45E45621-E421-4502-8AD4-438F91EE0008}" destId="{296D8620-1BE8-4EBB-8328-4AF59F3B974C}" srcOrd="1" destOrd="0" parTransId="{5270ED7F-5BDB-4C13-B863-E98148C5B178}" sibTransId="{B9B2D311-4F5F-4044-B393-009029760030}"/>
    <dgm:cxn modelId="{8E6B664C-E768-439A-9857-ACD8408F8F66}" srcId="{4BB74A61-FA68-4223-B4EB-1C8506F9306A}" destId="{45E45621-E421-4502-8AD4-438F91EE0008}" srcOrd="1" destOrd="0" parTransId="{0501B26B-82E5-4142-AEF8-E3E53956AFF7}" sibTransId="{7A0CBCF2-CA42-4B29-ABFF-F3E52EF455BD}"/>
    <dgm:cxn modelId="{D9C78BB0-E59E-436E-AC0C-CC1ED90F9583}" type="presOf" srcId="{45E45621-E421-4502-8AD4-438F91EE0008}" destId="{A584D882-D6E6-4A78-8D7E-C14D923A8254}" srcOrd="0" destOrd="0" presId="urn:microsoft.com/office/officeart/2005/8/layout/hierarchy3"/>
    <dgm:cxn modelId="{20CC56AF-FF62-4D17-A3F3-1CE4A880CD22}" srcId="{3455D316-679F-4340-B9D7-7718F6326E42}" destId="{8C0679E2-E8D8-4C18-BF0F-995BFF4C4EA4}" srcOrd="1" destOrd="0" parTransId="{76EEFD41-F42E-487C-B705-4E61F7F013DB}" sibTransId="{C034EA0D-4191-4332-872C-81831A3BDC42}"/>
    <dgm:cxn modelId="{FA478654-B506-417F-9F21-0F0EBDD68E5E}" srcId="{45E45621-E421-4502-8AD4-438F91EE0008}" destId="{8823CD23-A12E-44E6-AA94-C23345C24BAF}" srcOrd="2" destOrd="0" parTransId="{A749E92B-A60D-42DA-9C04-E69F9FD6FF55}" sibTransId="{9641DD2C-D5A7-4D8C-A9C3-0E937EA0EEAA}"/>
    <dgm:cxn modelId="{7C794430-C891-40D2-92E6-C738D8DBA939}" type="presOf" srcId="{A749E92B-A60D-42DA-9C04-E69F9FD6FF55}" destId="{08823F92-1C57-4C59-BA04-744CE83B0F09}" srcOrd="0" destOrd="0" presId="urn:microsoft.com/office/officeart/2005/8/layout/hierarchy3"/>
    <dgm:cxn modelId="{9C1B8B42-07E7-4246-8102-504146BEEFDF}" type="presOf" srcId="{8C0679E2-E8D8-4C18-BF0F-995BFF4C4EA4}" destId="{7E46AE5E-AA84-402D-BD04-6D931C36EF83}" srcOrd="0" destOrd="0" presId="urn:microsoft.com/office/officeart/2005/8/layout/hierarchy3"/>
    <dgm:cxn modelId="{BDA95E96-73F8-4104-8668-B37BA592236F}" srcId="{3455D316-679F-4340-B9D7-7718F6326E42}" destId="{DA3BC5A9-56A9-46D3-8D16-950176C5B57B}" srcOrd="2" destOrd="0" parTransId="{F8140495-FD7F-4E75-B20B-145ADCDF5D1F}" sibTransId="{748A7D13-001F-4A68-8453-D0F16BAFED45}"/>
    <dgm:cxn modelId="{8B44445F-A1EC-4AC0-B031-DDC8540C9CDF}" type="presOf" srcId="{4BB74A61-FA68-4223-B4EB-1C8506F9306A}" destId="{ECF90D1D-ED94-4962-95C9-18DEA42A83AB}" srcOrd="0" destOrd="0" presId="urn:microsoft.com/office/officeart/2005/8/layout/hierarchy3"/>
    <dgm:cxn modelId="{D1EA48F4-2BE1-4335-8305-0C19B5F47FC2}" srcId="{4BB74A61-FA68-4223-B4EB-1C8506F9306A}" destId="{B9DED244-C55B-45F6-AC76-27CBC408CBAF}" srcOrd="2" destOrd="0" parTransId="{6407BD77-F8AB-4D30-99C6-55A386596BC1}" sibTransId="{B9831F86-1998-4C5D-A170-354804701BAD}"/>
    <dgm:cxn modelId="{4E68ECED-7926-490A-9C38-54F93043B0A2}" type="presOf" srcId="{BC9988BB-9261-4B77-A337-C8767C014545}" destId="{6A866AD4-05DC-4680-9B91-FA9DA4B1961A}" srcOrd="0" destOrd="0" presId="urn:microsoft.com/office/officeart/2005/8/layout/hierarchy3"/>
    <dgm:cxn modelId="{A6E11487-680F-4D05-B76E-B0203535CCCA}" type="presOf" srcId="{B16DC7D7-9A75-42EC-9A37-ECDE1968B658}" destId="{DA663F79-99AC-4223-9DD8-DAE9AFC8185A}" srcOrd="0" destOrd="0" presId="urn:microsoft.com/office/officeart/2005/8/layout/hierarchy3"/>
    <dgm:cxn modelId="{567E6542-4F6B-4FF2-8C1D-4AD0FE8250E7}" type="presOf" srcId="{76EEFD41-F42E-487C-B705-4E61F7F013DB}" destId="{D33D0EE1-88EC-44A4-BAFF-CBCAF8F8CCB3}" srcOrd="0" destOrd="0" presId="urn:microsoft.com/office/officeart/2005/8/layout/hierarchy3"/>
    <dgm:cxn modelId="{2D70D3C6-56DC-49EF-8C77-955ED89215E0}" type="presOf" srcId="{DA3BC5A9-56A9-46D3-8D16-950176C5B57B}" destId="{5B9FF58D-18CB-4DF1-A6D9-1C31AD48BFED}" srcOrd="0" destOrd="0" presId="urn:microsoft.com/office/officeart/2005/8/layout/hierarchy3"/>
    <dgm:cxn modelId="{64865A4F-49D8-4013-A98B-4019E17CE0C1}" type="presOf" srcId="{45E45621-E421-4502-8AD4-438F91EE0008}" destId="{971085C4-D74D-45D1-B54B-ED6AAE246432}" srcOrd="1" destOrd="0" presId="urn:microsoft.com/office/officeart/2005/8/layout/hierarchy3"/>
    <dgm:cxn modelId="{7F6B6F5D-3F8A-4866-95F8-948CDCCA08CC}" type="presOf" srcId="{01987293-0CCA-47A7-83F4-10BFEFFB38A7}" destId="{1106768B-5630-46B7-B4C0-CF0E635AE02A}" srcOrd="0" destOrd="0" presId="urn:microsoft.com/office/officeart/2005/8/layout/hierarchy3"/>
    <dgm:cxn modelId="{C84D1E8A-887B-4ADE-AA04-DA2A06F38411}" type="presOf" srcId="{632F57A7-14C8-43BB-9D1E-CA2BFE370D3F}" destId="{F65DC3F3-DFF9-4185-9E4A-5C54DA608180}" srcOrd="0" destOrd="0" presId="urn:microsoft.com/office/officeart/2005/8/layout/hierarchy3"/>
    <dgm:cxn modelId="{36F80590-B07D-49F4-AC38-D1866A20E56F}" srcId="{45E45621-E421-4502-8AD4-438F91EE0008}" destId="{01987293-0CCA-47A7-83F4-10BFEFFB38A7}" srcOrd="0" destOrd="0" parTransId="{780D721E-ED8A-444B-B210-D084B1FCE8AC}" sibTransId="{6C495B7C-39F9-4DBA-B966-758035A8CD33}"/>
    <dgm:cxn modelId="{05D9A9C9-79C0-4AD5-882B-7A0CDF30EDD2}" srcId="{3455D316-679F-4340-B9D7-7718F6326E42}" destId="{B16DC7D7-9A75-42EC-9A37-ECDE1968B658}" srcOrd="0" destOrd="0" parTransId="{632F57A7-14C8-43BB-9D1E-CA2BFE370D3F}" sibTransId="{6FCDC352-7827-483E-BB96-E8C541886097}"/>
    <dgm:cxn modelId="{BD3DC5E2-8BF9-4715-9BFD-3B2DF1829E72}" srcId="{4BB74A61-FA68-4223-B4EB-1C8506F9306A}" destId="{3455D316-679F-4340-B9D7-7718F6326E42}" srcOrd="0" destOrd="0" parTransId="{7B26ABFD-DF04-4C4B-AA2F-DBC7B9E20F7F}" sibTransId="{6EF47C29-483D-4C2D-9268-067E7E00900E}"/>
    <dgm:cxn modelId="{77EE05D1-FF44-4395-B6FC-2DB890E0AF01}" type="presOf" srcId="{F8140495-FD7F-4E75-B20B-145ADCDF5D1F}" destId="{2FE8C207-3543-4333-86FE-0D5B1ECFCC47}" srcOrd="0" destOrd="0" presId="urn:microsoft.com/office/officeart/2005/8/layout/hierarchy3"/>
    <dgm:cxn modelId="{224AE975-95AA-4D76-A92C-D3C90F9F1273}" type="presOf" srcId="{A7FF3250-7EEB-43E8-9A4A-3796B2F3B0B1}" destId="{627063FF-2D45-4EC9-A02F-53FE871E23AE}" srcOrd="0" destOrd="0" presId="urn:microsoft.com/office/officeart/2005/8/layout/hierarchy3"/>
    <dgm:cxn modelId="{D902FA0A-5CF2-4088-B236-0A8F2CC961E4}" type="presOf" srcId="{B9DED244-C55B-45F6-AC76-27CBC408CBAF}" destId="{753C7107-E297-45B4-ABD6-6B87EAEA27F8}" srcOrd="0" destOrd="0" presId="urn:microsoft.com/office/officeart/2005/8/layout/hierarchy3"/>
    <dgm:cxn modelId="{BECF21A8-5A25-4745-9311-4720C061EE25}" type="presOf" srcId="{296D8620-1BE8-4EBB-8328-4AF59F3B974C}" destId="{15825CA2-2189-4820-9BA4-E16FD046740E}" srcOrd="0" destOrd="0" presId="urn:microsoft.com/office/officeart/2005/8/layout/hierarchy3"/>
    <dgm:cxn modelId="{C62F91A9-9FD3-4667-BCAB-81C7128E792B}" type="presOf" srcId="{3455D316-679F-4340-B9D7-7718F6326E42}" destId="{BAD978DF-AB96-4B62-8C73-8CDE89E1D131}" srcOrd="0" destOrd="0" presId="urn:microsoft.com/office/officeart/2005/8/layout/hierarchy3"/>
    <dgm:cxn modelId="{F9445802-6EFD-4EE2-A81F-BDEEF8149158}" type="presOf" srcId="{780D721E-ED8A-444B-B210-D084B1FCE8AC}" destId="{200948B8-61CB-48E1-82EE-0AB7344533DC}" srcOrd="0" destOrd="0" presId="urn:microsoft.com/office/officeart/2005/8/layout/hierarchy3"/>
    <dgm:cxn modelId="{A070FA6F-5B10-45AA-990F-967ED410C5AB}" type="presOf" srcId="{B9DED244-C55B-45F6-AC76-27CBC408CBAF}" destId="{45D94A6E-EC68-4F1E-B3E7-72CAC2059AD3}" srcOrd="1" destOrd="0" presId="urn:microsoft.com/office/officeart/2005/8/layout/hierarchy3"/>
    <dgm:cxn modelId="{F5F2FE12-CE25-4707-A115-B20B2358A8D4}" type="presOf" srcId="{8823CD23-A12E-44E6-AA94-C23345C24BAF}" destId="{CCBA607F-D425-4DDC-B6AF-FD9DE7EA71C1}" srcOrd="0" destOrd="0" presId="urn:microsoft.com/office/officeart/2005/8/layout/hierarchy3"/>
    <dgm:cxn modelId="{D26409E9-F66F-41A5-9EC4-7B53C51B6A94}" type="presOf" srcId="{3455D316-679F-4340-B9D7-7718F6326E42}" destId="{FD3163AA-6DA7-40D8-9358-E38078937CB0}" srcOrd="1" destOrd="0" presId="urn:microsoft.com/office/officeart/2005/8/layout/hierarchy3"/>
    <dgm:cxn modelId="{B64B2FE7-9346-4868-B0E2-8D10FF93914D}" type="presOf" srcId="{5270ED7F-5BDB-4C13-B863-E98148C5B178}" destId="{12C35D79-D683-4B2C-9912-965814D038BA}" srcOrd="0" destOrd="0" presId="urn:microsoft.com/office/officeart/2005/8/layout/hierarchy3"/>
    <dgm:cxn modelId="{B1580291-4A6B-44BD-8FFB-4E56D334A7F5}" type="presOf" srcId="{0516057C-C01B-48F2-965C-D3C37B6B126F}" destId="{42AFC1B0-1556-490E-941E-B67C98386485}" srcOrd="0" destOrd="0" presId="urn:microsoft.com/office/officeart/2005/8/layout/hierarchy3"/>
    <dgm:cxn modelId="{33415923-24DF-498E-9822-B937C1391FE8}" type="presParOf" srcId="{ECF90D1D-ED94-4962-95C9-18DEA42A83AB}" destId="{83AD2E87-4540-41FF-A796-2A4219BD38AC}" srcOrd="0" destOrd="0" presId="urn:microsoft.com/office/officeart/2005/8/layout/hierarchy3"/>
    <dgm:cxn modelId="{90F69B06-E144-429F-A701-379FF681962D}" type="presParOf" srcId="{83AD2E87-4540-41FF-A796-2A4219BD38AC}" destId="{5F56AE7F-598D-417B-9793-58FAF63D66BE}" srcOrd="0" destOrd="0" presId="urn:microsoft.com/office/officeart/2005/8/layout/hierarchy3"/>
    <dgm:cxn modelId="{6CBCD19E-FB79-4314-8AB1-55451A921121}" type="presParOf" srcId="{5F56AE7F-598D-417B-9793-58FAF63D66BE}" destId="{BAD978DF-AB96-4B62-8C73-8CDE89E1D131}" srcOrd="0" destOrd="0" presId="urn:microsoft.com/office/officeart/2005/8/layout/hierarchy3"/>
    <dgm:cxn modelId="{2AFE0246-8E72-484B-9E54-266F354CD8E3}" type="presParOf" srcId="{5F56AE7F-598D-417B-9793-58FAF63D66BE}" destId="{FD3163AA-6DA7-40D8-9358-E38078937CB0}" srcOrd="1" destOrd="0" presId="urn:microsoft.com/office/officeart/2005/8/layout/hierarchy3"/>
    <dgm:cxn modelId="{E995236D-AD69-4B43-B6A6-E20830363A53}" type="presParOf" srcId="{83AD2E87-4540-41FF-A796-2A4219BD38AC}" destId="{488FDD85-30DC-47D7-B3DA-357CD510B2FD}" srcOrd="1" destOrd="0" presId="urn:microsoft.com/office/officeart/2005/8/layout/hierarchy3"/>
    <dgm:cxn modelId="{5C7553A0-147D-4C96-9B62-4026732D546B}" type="presParOf" srcId="{488FDD85-30DC-47D7-B3DA-357CD510B2FD}" destId="{F65DC3F3-DFF9-4185-9E4A-5C54DA608180}" srcOrd="0" destOrd="0" presId="urn:microsoft.com/office/officeart/2005/8/layout/hierarchy3"/>
    <dgm:cxn modelId="{808C1FA8-7345-40A0-A26A-952B87F065D5}" type="presParOf" srcId="{488FDD85-30DC-47D7-B3DA-357CD510B2FD}" destId="{DA663F79-99AC-4223-9DD8-DAE9AFC8185A}" srcOrd="1" destOrd="0" presId="urn:microsoft.com/office/officeart/2005/8/layout/hierarchy3"/>
    <dgm:cxn modelId="{A8E94665-DCD7-46D3-881D-2DE805AC258B}" type="presParOf" srcId="{488FDD85-30DC-47D7-B3DA-357CD510B2FD}" destId="{D33D0EE1-88EC-44A4-BAFF-CBCAF8F8CCB3}" srcOrd="2" destOrd="0" presId="urn:microsoft.com/office/officeart/2005/8/layout/hierarchy3"/>
    <dgm:cxn modelId="{D4C9FFFE-8089-4D21-B7F4-545883A0F25F}" type="presParOf" srcId="{488FDD85-30DC-47D7-B3DA-357CD510B2FD}" destId="{7E46AE5E-AA84-402D-BD04-6D931C36EF83}" srcOrd="3" destOrd="0" presId="urn:microsoft.com/office/officeart/2005/8/layout/hierarchy3"/>
    <dgm:cxn modelId="{591CCC4F-93B2-47A0-85EB-0452E4D2A809}" type="presParOf" srcId="{488FDD85-30DC-47D7-B3DA-357CD510B2FD}" destId="{2FE8C207-3543-4333-86FE-0D5B1ECFCC47}" srcOrd="4" destOrd="0" presId="urn:microsoft.com/office/officeart/2005/8/layout/hierarchy3"/>
    <dgm:cxn modelId="{4F7E3AE2-A48B-4913-8AC9-9000EF1CA5B4}" type="presParOf" srcId="{488FDD85-30DC-47D7-B3DA-357CD510B2FD}" destId="{5B9FF58D-18CB-4DF1-A6D9-1C31AD48BFED}" srcOrd="5" destOrd="0" presId="urn:microsoft.com/office/officeart/2005/8/layout/hierarchy3"/>
    <dgm:cxn modelId="{192A8942-DF9A-456B-9CB6-EAD6635DD1B7}" type="presParOf" srcId="{ECF90D1D-ED94-4962-95C9-18DEA42A83AB}" destId="{D3D2D6BB-B832-49EB-B33F-30897422F69D}" srcOrd="1" destOrd="0" presId="urn:microsoft.com/office/officeart/2005/8/layout/hierarchy3"/>
    <dgm:cxn modelId="{9289B5F9-9305-491D-AD28-D42BD569C282}" type="presParOf" srcId="{D3D2D6BB-B832-49EB-B33F-30897422F69D}" destId="{47BAB899-F16E-4C24-A62C-47F6BDAEA324}" srcOrd="0" destOrd="0" presId="urn:microsoft.com/office/officeart/2005/8/layout/hierarchy3"/>
    <dgm:cxn modelId="{6C4457B3-6258-4A64-8E14-7C9710E4737D}" type="presParOf" srcId="{47BAB899-F16E-4C24-A62C-47F6BDAEA324}" destId="{A584D882-D6E6-4A78-8D7E-C14D923A8254}" srcOrd="0" destOrd="0" presId="urn:microsoft.com/office/officeart/2005/8/layout/hierarchy3"/>
    <dgm:cxn modelId="{D8E2EB88-02F8-489D-B5DA-1281A595E9C4}" type="presParOf" srcId="{47BAB899-F16E-4C24-A62C-47F6BDAEA324}" destId="{971085C4-D74D-45D1-B54B-ED6AAE246432}" srcOrd="1" destOrd="0" presId="urn:microsoft.com/office/officeart/2005/8/layout/hierarchy3"/>
    <dgm:cxn modelId="{3A27D0BE-7AD4-4BEE-AE34-E2DE7A537572}" type="presParOf" srcId="{D3D2D6BB-B832-49EB-B33F-30897422F69D}" destId="{C6CE17F0-11FE-4903-A208-DD9568D534BA}" srcOrd="1" destOrd="0" presId="urn:microsoft.com/office/officeart/2005/8/layout/hierarchy3"/>
    <dgm:cxn modelId="{0D2AF373-52E4-44C2-9492-203629E760F7}" type="presParOf" srcId="{C6CE17F0-11FE-4903-A208-DD9568D534BA}" destId="{200948B8-61CB-48E1-82EE-0AB7344533DC}" srcOrd="0" destOrd="0" presId="urn:microsoft.com/office/officeart/2005/8/layout/hierarchy3"/>
    <dgm:cxn modelId="{617732BD-1B18-4D3C-8904-B91601FD5C60}" type="presParOf" srcId="{C6CE17F0-11FE-4903-A208-DD9568D534BA}" destId="{1106768B-5630-46B7-B4C0-CF0E635AE02A}" srcOrd="1" destOrd="0" presId="urn:microsoft.com/office/officeart/2005/8/layout/hierarchy3"/>
    <dgm:cxn modelId="{6DD84937-1EF6-4C81-B12B-2B3D629EAF5D}" type="presParOf" srcId="{C6CE17F0-11FE-4903-A208-DD9568D534BA}" destId="{12C35D79-D683-4B2C-9912-965814D038BA}" srcOrd="2" destOrd="0" presId="urn:microsoft.com/office/officeart/2005/8/layout/hierarchy3"/>
    <dgm:cxn modelId="{C2076710-9D3E-494E-9025-FFFB05CD84E4}" type="presParOf" srcId="{C6CE17F0-11FE-4903-A208-DD9568D534BA}" destId="{15825CA2-2189-4820-9BA4-E16FD046740E}" srcOrd="3" destOrd="0" presId="urn:microsoft.com/office/officeart/2005/8/layout/hierarchy3"/>
    <dgm:cxn modelId="{A38DF1C9-A6BA-4280-B5D1-3BC264B232DA}" type="presParOf" srcId="{C6CE17F0-11FE-4903-A208-DD9568D534BA}" destId="{08823F92-1C57-4C59-BA04-744CE83B0F09}" srcOrd="4" destOrd="0" presId="urn:microsoft.com/office/officeart/2005/8/layout/hierarchy3"/>
    <dgm:cxn modelId="{C9E3508C-E3F3-47EA-A1D2-F385B4EC2071}" type="presParOf" srcId="{C6CE17F0-11FE-4903-A208-DD9568D534BA}" destId="{CCBA607F-D425-4DDC-B6AF-FD9DE7EA71C1}" srcOrd="5" destOrd="0" presId="urn:microsoft.com/office/officeart/2005/8/layout/hierarchy3"/>
    <dgm:cxn modelId="{9400856B-3588-4DC6-97A1-9A3A0CBC2B2B}" type="presParOf" srcId="{ECF90D1D-ED94-4962-95C9-18DEA42A83AB}" destId="{11EF2FBA-7A48-4EA8-8A31-7E5666A38E79}" srcOrd="2" destOrd="0" presId="urn:microsoft.com/office/officeart/2005/8/layout/hierarchy3"/>
    <dgm:cxn modelId="{56F79C6B-4066-4135-ADCE-F01DD2BF66F1}" type="presParOf" srcId="{11EF2FBA-7A48-4EA8-8A31-7E5666A38E79}" destId="{93BB5E6A-AC58-468C-862B-9DAD44F040E6}" srcOrd="0" destOrd="0" presId="urn:microsoft.com/office/officeart/2005/8/layout/hierarchy3"/>
    <dgm:cxn modelId="{9D9E4E13-E79D-4609-8FDF-CD1A8DA85A60}" type="presParOf" srcId="{93BB5E6A-AC58-468C-862B-9DAD44F040E6}" destId="{753C7107-E297-45B4-ABD6-6B87EAEA27F8}" srcOrd="0" destOrd="0" presId="urn:microsoft.com/office/officeart/2005/8/layout/hierarchy3"/>
    <dgm:cxn modelId="{5ECD36CD-B879-4CDA-82D4-41BDBE5BEB7D}" type="presParOf" srcId="{93BB5E6A-AC58-468C-862B-9DAD44F040E6}" destId="{45D94A6E-EC68-4F1E-B3E7-72CAC2059AD3}" srcOrd="1" destOrd="0" presId="urn:microsoft.com/office/officeart/2005/8/layout/hierarchy3"/>
    <dgm:cxn modelId="{5267F898-6142-415F-B542-64A09ECD1E3B}" type="presParOf" srcId="{11EF2FBA-7A48-4EA8-8A31-7E5666A38E79}" destId="{F91FF8FB-9793-40E3-81B1-6C3870908014}" srcOrd="1" destOrd="0" presId="urn:microsoft.com/office/officeart/2005/8/layout/hierarchy3"/>
    <dgm:cxn modelId="{A53ABE45-71C9-4885-9353-CCB2346CE3D0}" type="presParOf" srcId="{F91FF8FB-9793-40E3-81B1-6C3870908014}" destId="{251D5A3C-5CBE-479D-B97F-14DA483B3C3C}" srcOrd="0" destOrd="0" presId="urn:microsoft.com/office/officeart/2005/8/layout/hierarchy3"/>
    <dgm:cxn modelId="{6E891F7B-5B77-425F-A2B1-300ACF6EB07D}" type="presParOf" srcId="{F91FF8FB-9793-40E3-81B1-6C3870908014}" destId="{627063FF-2D45-4EC9-A02F-53FE871E23AE}" srcOrd="1" destOrd="0" presId="urn:microsoft.com/office/officeart/2005/8/layout/hierarchy3"/>
    <dgm:cxn modelId="{A4A7FD5A-7E83-4F7A-86AE-B26A26E4784B}" type="presParOf" srcId="{F91FF8FB-9793-40E3-81B1-6C3870908014}" destId="{6A866AD4-05DC-4680-9B91-FA9DA4B1961A}" srcOrd="2" destOrd="0" presId="urn:microsoft.com/office/officeart/2005/8/layout/hierarchy3"/>
    <dgm:cxn modelId="{16093B25-3E7C-4AD7-AA77-F6CDEBFAE25D}" type="presParOf" srcId="{F91FF8FB-9793-40E3-81B1-6C3870908014}" destId="{42AFC1B0-1556-490E-941E-B67C9838648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61BD66-04BC-4DC2-8135-76026F2C12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B9B63A3-00F0-48C2-A838-51457299A7F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uk-UA" sz="5000" dirty="0" smtClean="0"/>
            <a:t> 1</a:t>
          </a:r>
          <a:endParaRPr lang="uk-UA" sz="5000" dirty="0"/>
        </a:p>
      </dgm:t>
    </dgm:pt>
    <dgm:pt modelId="{562140EF-B701-4F18-8781-C7440F29229E}" type="parTrans" cxnId="{EE0D25D9-E7D7-4DD4-811F-A3CB4D141F8C}">
      <dgm:prSet/>
      <dgm:spPr/>
      <dgm:t>
        <a:bodyPr/>
        <a:lstStyle/>
        <a:p>
          <a:endParaRPr lang="uk-UA"/>
        </a:p>
      </dgm:t>
    </dgm:pt>
    <dgm:pt modelId="{5894907A-736E-4CAF-9E75-0E48267CFF90}" type="sibTrans" cxnId="{EE0D25D9-E7D7-4DD4-811F-A3CB4D141F8C}">
      <dgm:prSet/>
      <dgm:spPr/>
      <dgm:t>
        <a:bodyPr/>
        <a:lstStyle/>
        <a:p>
          <a:endParaRPr lang="uk-UA"/>
        </a:p>
      </dgm:t>
    </dgm:pt>
    <dgm:pt modelId="{892F5BC1-1F6D-4D10-97A5-204F30F5921A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</a:rPr>
            <a:t>Мобільність знань</a:t>
          </a:r>
          <a:endParaRPr lang="uk-UA" dirty="0">
            <a:solidFill>
              <a:srgbClr val="0070C0"/>
            </a:solidFill>
          </a:endParaRPr>
        </a:p>
      </dgm:t>
    </dgm:pt>
    <dgm:pt modelId="{822B2E1F-946D-4941-89E7-E9ACACC79C61}" type="parTrans" cxnId="{9A6114E8-39D5-48CB-B3E4-1E1DD01800B8}">
      <dgm:prSet/>
      <dgm:spPr/>
      <dgm:t>
        <a:bodyPr/>
        <a:lstStyle/>
        <a:p>
          <a:endParaRPr lang="uk-UA"/>
        </a:p>
      </dgm:t>
    </dgm:pt>
    <dgm:pt modelId="{D21FAE25-30FA-45A9-B2B2-B5FBC4087584}" type="sibTrans" cxnId="{9A6114E8-39D5-48CB-B3E4-1E1DD01800B8}">
      <dgm:prSet/>
      <dgm:spPr/>
      <dgm:t>
        <a:bodyPr/>
        <a:lstStyle/>
        <a:p>
          <a:endParaRPr lang="uk-UA"/>
        </a:p>
      </dgm:t>
    </dgm:pt>
    <dgm:pt modelId="{39FA52B3-1D25-4352-B415-4A08B0B6EA70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uk-UA" sz="5000" dirty="0" smtClean="0"/>
            <a:t> 2</a:t>
          </a:r>
          <a:endParaRPr lang="uk-UA" sz="5000" dirty="0"/>
        </a:p>
      </dgm:t>
    </dgm:pt>
    <dgm:pt modelId="{3C98F9D3-CE04-4764-9334-6411BF62CE28}" type="parTrans" cxnId="{C20FE5F1-7872-43A0-B5D9-96D3E56961EE}">
      <dgm:prSet/>
      <dgm:spPr/>
      <dgm:t>
        <a:bodyPr/>
        <a:lstStyle/>
        <a:p>
          <a:endParaRPr lang="uk-UA"/>
        </a:p>
      </dgm:t>
    </dgm:pt>
    <dgm:pt modelId="{0A441DE3-EEFE-43BA-9C71-F4C9DCD271CF}" type="sibTrans" cxnId="{C20FE5F1-7872-43A0-B5D9-96D3E56961EE}">
      <dgm:prSet/>
      <dgm:spPr/>
      <dgm:t>
        <a:bodyPr/>
        <a:lstStyle/>
        <a:p>
          <a:endParaRPr lang="uk-UA"/>
        </a:p>
      </dgm:t>
    </dgm:pt>
    <dgm:pt modelId="{CD91C329-9681-4FEC-89F4-DEE22BD3E515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</a:rPr>
            <a:t>Гнучкість методів професійної діяльності</a:t>
          </a:r>
          <a:endParaRPr lang="uk-UA" dirty="0">
            <a:solidFill>
              <a:srgbClr val="0070C0"/>
            </a:solidFill>
          </a:endParaRPr>
        </a:p>
      </dgm:t>
    </dgm:pt>
    <dgm:pt modelId="{61D55744-5488-4F48-92BA-5CE591723F2A}" type="parTrans" cxnId="{92D6B284-7801-4C34-9F82-B617A9E629BB}">
      <dgm:prSet/>
      <dgm:spPr/>
      <dgm:t>
        <a:bodyPr/>
        <a:lstStyle/>
        <a:p>
          <a:endParaRPr lang="uk-UA"/>
        </a:p>
      </dgm:t>
    </dgm:pt>
    <dgm:pt modelId="{F1DB60CC-6F73-4741-979B-37279835DC37}" type="sibTrans" cxnId="{92D6B284-7801-4C34-9F82-B617A9E629BB}">
      <dgm:prSet/>
      <dgm:spPr/>
      <dgm:t>
        <a:bodyPr/>
        <a:lstStyle/>
        <a:p>
          <a:endParaRPr lang="uk-UA"/>
        </a:p>
      </dgm:t>
    </dgm:pt>
    <dgm:pt modelId="{85D8D5D9-1071-44E8-B1AB-250665E9A1ED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uk-UA" sz="5000" dirty="0" smtClean="0"/>
            <a:t> 3</a:t>
          </a:r>
          <a:endParaRPr lang="uk-UA" sz="5000" dirty="0"/>
        </a:p>
      </dgm:t>
    </dgm:pt>
    <dgm:pt modelId="{75577DFE-2C33-4779-8C38-12710CB63225}" type="parTrans" cxnId="{41D46558-710A-408A-96CF-D214F72D6E3E}">
      <dgm:prSet/>
      <dgm:spPr/>
      <dgm:t>
        <a:bodyPr/>
        <a:lstStyle/>
        <a:p>
          <a:endParaRPr lang="uk-UA"/>
        </a:p>
      </dgm:t>
    </dgm:pt>
    <dgm:pt modelId="{5A1B3771-9A42-4794-813C-92140E0077DE}" type="sibTrans" cxnId="{41D46558-710A-408A-96CF-D214F72D6E3E}">
      <dgm:prSet/>
      <dgm:spPr/>
      <dgm:t>
        <a:bodyPr/>
        <a:lstStyle/>
        <a:p>
          <a:endParaRPr lang="uk-UA"/>
        </a:p>
      </dgm:t>
    </dgm:pt>
    <dgm:pt modelId="{49DBAA12-FB6F-4E9C-B414-7050E3F7658F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</a:rPr>
            <a:t>Критичність мислення</a:t>
          </a:r>
          <a:endParaRPr lang="uk-UA" dirty="0">
            <a:solidFill>
              <a:srgbClr val="0070C0"/>
            </a:solidFill>
          </a:endParaRPr>
        </a:p>
      </dgm:t>
    </dgm:pt>
    <dgm:pt modelId="{9BBA1961-913F-48F0-86EA-87A11B33D77B}" type="parTrans" cxnId="{231BAE43-9EE4-4A7F-ABC2-BF624397E381}">
      <dgm:prSet/>
      <dgm:spPr/>
      <dgm:t>
        <a:bodyPr/>
        <a:lstStyle/>
        <a:p>
          <a:endParaRPr lang="uk-UA"/>
        </a:p>
      </dgm:t>
    </dgm:pt>
    <dgm:pt modelId="{8039D6FB-0A54-4B55-B73D-A58A5296B4A3}" type="sibTrans" cxnId="{231BAE43-9EE4-4A7F-ABC2-BF624397E381}">
      <dgm:prSet/>
      <dgm:spPr/>
      <dgm:t>
        <a:bodyPr/>
        <a:lstStyle/>
        <a:p>
          <a:endParaRPr lang="uk-UA"/>
        </a:p>
      </dgm:t>
    </dgm:pt>
    <dgm:pt modelId="{2064178F-6C50-441B-A6D1-8D47E1FA9705}" type="pres">
      <dgm:prSet presAssocID="{0261BD66-04BC-4DC2-8135-76026F2C12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253AFB0-A457-4E18-B46F-404953F4871F}" type="pres">
      <dgm:prSet presAssocID="{BB9B63A3-00F0-48C2-A838-51457299A7F9}" presName="linNode" presStyleCnt="0"/>
      <dgm:spPr/>
    </dgm:pt>
    <dgm:pt modelId="{C4406D01-4329-4A82-9FAB-A5FDA32288EC}" type="pres">
      <dgm:prSet presAssocID="{BB9B63A3-00F0-48C2-A838-51457299A7F9}" presName="parentText" presStyleLbl="node1" presStyleIdx="0" presStyleCnt="3" custScaleX="3867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464969-E042-45A8-A6DE-BC423DAF604C}" type="pres">
      <dgm:prSet presAssocID="{BB9B63A3-00F0-48C2-A838-51457299A7F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15FA09-7CDB-47C1-9D24-11A557485FAC}" type="pres">
      <dgm:prSet presAssocID="{5894907A-736E-4CAF-9E75-0E48267CFF90}" presName="sp" presStyleCnt="0"/>
      <dgm:spPr/>
    </dgm:pt>
    <dgm:pt modelId="{8E78FFF2-8E65-4A4A-84AB-21F24479A297}" type="pres">
      <dgm:prSet presAssocID="{39FA52B3-1D25-4352-B415-4A08B0B6EA70}" presName="linNode" presStyleCnt="0"/>
      <dgm:spPr/>
    </dgm:pt>
    <dgm:pt modelId="{0ADF44F0-7668-4086-8624-FA7DDA047B8C}" type="pres">
      <dgm:prSet presAssocID="{39FA52B3-1D25-4352-B415-4A08B0B6EA70}" presName="parentText" presStyleLbl="node1" presStyleIdx="1" presStyleCnt="3" custScaleX="3867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0349E6-EDAC-45AE-B65B-7DD89412F447}" type="pres">
      <dgm:prSet presAssocID="{39FA52B3-1D25-4352-B415-4A08B0B6EA7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21F26A-6C98-434A-AB17-6901234C56CC}" type="pres">
      <dgm:prSet presAssocID="{0A441DE3-EEFE-43BA-9C71-F4C9DCD271CF}" presName="sp" presStyleCnt="0"/>
      <dgm:spPr/>
    </dgm:pt>
    <dgm:pt modelId="{2D096218-FBD4-44D0-80F7-239959699D64}" type="pres">
      <dgm:prSet presAssocID="{85D8D5D9-1071-44E8-B1AB-250665E9A1ED}" presName="linNode" presStyleCnt="0"/>
      <dgm:spPr/>
    </dgm:pt>
    <dgm:pt modelId="{77DC02A2-D29E-4389-BB78-25F9E04499C3}" type="pres">
      <dgm:prSet presAssocID="{85D8D5D9-1071-44E8-B1AB-250665E9A1ED}" presName="parentText" presStyleLbl="node1" presStyleIdx="2" presStyleCnt="3" custScaleX="3867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F1F437F-3408-4A95-B9F3-18B31D55CF40}" type="pres">
      <dgm:prSet presAssocID="{85D8D5D9-1071-44E8-B1AB-250665E9A1E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6CE3290-43A0-44E5-A00E-4EFCD6B82494}" type="presOf" srcId="{85D8D5D9-1071-44E8-B1AB-250665E9A1ED}" destId="{77DC02A2-D29E-4389-BB78-25F9E04499C3}" srcOrd="0" destOrd="0" presId="urn:microsoft.com/office/officeart/2005/8/layout/vList5"/>
    <dgm:cxn modelId="{92D6B284-7801-4C34-9F82-B617A9E629BB}" srcId="{39FA52B3-1D25-4352-B415-4A08B0B6EA70}" destId="{CD91C329-9681-4FEC-89F4-DEE22BD3E515}" srcOrd="0" destOrd="0" parTransId="{61D55744-5488-4F48-92BA-5CE591723F2A}" sibTransId="{F1DB60CC-6F73-4741-979B-37279835DC37}"/>
    <dgm:cxn modelId="{DC15BE15-1491-448F-AB05-8720C06775F6}" type="presOf" srcId="{892F5BC1-1F6D-4D10-97A5-204F30F5921A}" destId="{70464969-E042-45A8-A6DE-BC423DAF604C}" srcOrd="0" destOrd="0" presId="urn:microsoft.com/office/officeart/2005/8/layout/vList5"/>
    <dgm:cxn modelId="{41D46558-710A-408A-96CF-D214F72D6E3E}" srcId="{0261BD66-04BC-4DC2-8135-76026F2C1246}" destId="{85D8D5D9-1071-44E8-B1AB-250665E9A1ED}" srcOrd="2" destOrd="0" parTransId="{75577DFE-2C33-4779-8C38-12710CB63225}" sibTransId="{5A1B3771-9A42-4794-813C-92140E0077DE}"/>
    <dgm:cxn modelId="{231BAE43-9EE4-4A7F-ABC2-BF624397E381}" srcId="{85D8D5D9-1071-44E8-B1AB-250665E9A1ED}" destId="{49DBAA12-FB6F-4E9C-B414-7050E3F7658F}" srcOrd="0" destOrd="0" parTransId="{9BBA1961-913F-48F0-86EA-87A11B33D77B}" sibTransId="{8039D6FB-0A54-4B55-B73D-A58A5296B4A3}"/>
    <dgm:cxn modelId="{281CCC85-9B65-49B8-8921-6DA848C6A19F}" type="presOf" srcId="{0261BD66-04BC-4DC2-8135-76026F2C1246}" destId="{2064178F-6C50-441B-A6D1-8D47E1FA9705}" srcOrd="0" destOrd="0" presId="urn:microsoft.com/office/officeart/2005/8/layout/vList5"/>
    <dgm:cxn modelId="{5EF3C86F-771A-4286-821F-59C52597FCB2}" type="presOf" srcId="{BB9B63A3-00F0-48C2-A838-51457299A7F9}" destId="{C4406D01-4329-4A82-9FAB-A5FDA32288EC}" srcOrd="0" destOrd="0" presId="urn:microsoft.com/office/officeart/2005/8/layout/vList5"/>
    <dgm:cxn modelId="{9A6114E8-39D5-48CB-B3E4-1E1DD01800B8}" srcId="{BB9B63A3-00F0-48C2-A838-51457299A7F9}" destId="{892F5BC1-1F6D-4D10-97A5-204F30F5921A}" srcOrd="0" destOrd="0" parTransId="{822B2E1F-946D-4941-89E7-E9ACACC79C61}" sibTransId="{D21FAE25-30FA-45A9-B2B2-B5FBC4087584}"/>
    <dgm:cxn modelId="{F14C3F83-73A4-4E73-AF36-F8A371A71F51}" type="presOf" srcId="{39FA52B3-1D25-4352-B415-4A08B0B6EA70}" destId="{0ADF44F0-7668-4086-8624-FA7DDA047B8C}" srcOrd="0" destOrd="0" presId="urn:microsoft.com/office/officeart/2005/8/layout/vList5"/>
    <dgm:cxn modelId="{40B35A10-4857-4ADD-ACFC-2438AB3E2E05}" type="presOf" srcId="{CD91C329-9681-4FEC-89F4-DEE22BD3E515}" destId="{8E0349E6-EDAC-45AE-B65B-7DD89412F447}" srcOrd="0" destOrd="0" presId="urn:microsoft.com/office/officeart/2005/8/layout/vList5"/>
    <dgm:cxn modelId="{83A174B2-C41B-4C88-896F-A8B065FA79B7}" type="presOf" srcId="{49DBAA12-FB6F-4E9C-B414-7050E3F7658F}" destId="{EF1F437F-3408-4A95-B9F3-18B31D55CF40}" srcOrd="0" destOrd="0" presId="urn:microsoft.com/office/officeart/2005/8/layout/vList5"/>
    <dgm:cxn modelId="{EE0D25D9-E7D7-4DD4-811F-A3CB4D141F8C}" srcId="{0261BD66-04BC-4DC2-8135-76026F2C1246}" destId="{BB9B63A3-00F0-48C2-A838-51457299A7F9}" srcOrd="0" destOrd="0" parTransId="{562140EF-B701-4F18-8781-C7440F29229E}" sibTransId="{5894907A-736E-4CAF-9E75-0E48267CFF90}"/>
    <dgm:cxn modelId="{C20FE5F1-7872-43A0-B5D9-96D3E56961EE}" srcId="{0261BD66-04BC-4DC2-8135-76026F2C1246}" destId="{39FA52B3-1D25-4352-B415-4A08B0B6EA70}" srcOrd="1" destOrd="0" parTransId="{3C98F9D3-CE04-4764-9334-6411BF62CE28}" sibTransId="{0A441DE3-EEFE-43BA-9C71-F4C9DCD271CF}"/>
    <dgm:cxn modelId="{0FEA0F4B-9FC7-4E5B-95AF-8E4FEEE1BA03}" type="presParOf" srcId="{2064178F-6C50-441B-A6D1-8D47E1FA9705}" destId="{9253AFB0-A457-4E18-B46F-404953F4871F}" srcOrd="0" destOrd="0" presId="urn:microsoft.com/office/officeart/2005/8/layout/vList5"/>
    <dgm:cxn modelId="{38329164-61D1-4609-85A2-26136CDE62C3}" type="presParOf" srcId="{9253AFB0-A457-4E18-B46F-404953F4871F}" destId="{C4406D01-4329-4A82-9FAB-A5FDA32288EC}" srcOrd="0" destOrd="0" presId="urn:microsoft.com/office/officeart/2005/8/layout/vList5"/>
    <dgm:cxn modelId="{78A5B5CC-A968-4D37-9A76-FC5094B9D764}" type="presParOf" srcId="{9253AFB0-A457-4E18-B46F-404953F4871F}" destId="{70464969-E042-45A8-A6DE-BC423DAF604C}" srcOrd="1" destOrd="0" presId="urn:microsoft.com/office/officeart/2005/8/layout/vList5"/>
    <dgm:cxn modelId="{2A21C548-79FD-46F6-BC54-93D75987B176}" type="presParOf" srcId="{2064178F-6C50-441B-A6D1-8D47E1FA9705}" destId="{B715FA09-7CDB-47C1-9D24-11A557485FAC}" srcOrd="1" destOrd="0" presId="urn:microsoft.com/office/officeart/2005/8/layout/vList5"/>
    <dgm:cxn modelId="{EFCA7D40-3C1E-4720-AF05-C858A4C7720C}" type="presParOf" srcId="{2064178F-6C50-441B-A6D1-8D47E1FA9705}" destId="{8E78FFF2-8E65-4A4A-84AB-21F24479A297}" srcOrd="2" destOrd="0" presId="urn:microsoft.com/office/officeart/2005/8/layout/vList5"/>
    <dgm:cxn modelId="{29CCD37D-06BF-4E71-886F-922251382BED}" type="presParOf" srcId="{8E78FFF2-8E65-4A4A-84AB-21F24479A297}" destId="{0ADF44F0-7668-4086-8624-FA7DDA047B8C}" srcOrd="0" destOrd="0" presId="urn:microsoft.com/office/officeart/2005/8/layout/vList5"/>
    <dgm:cxn modelId="{663FA1BF-5775-4F1D-891F-D9ECB523671B}" type="presParOf" srcId="{8E78FFF2-8E65-4A4A-84AB-21F24479A297}" destId="{8E0349E6-EDAC-45AE-B65B-7DD89412F447}" srcOrd="1" destOrd="0" presId="urn:microsoft.com/office/officeart/2005/8/layout/vList5"/>
    <dgm:cxn modelId="{BC3D12A1-8C95-4256-98B2-09C0F4D65B1D}" type="presParOf" srcId="{2064178F-6C50-441B-A6D1-8D47E1FA9705}" destId="{8021F26A-6C98-434A-AB17-6901234C56CC}" srcOrd="3" destOrd="0" presId="urn:microsoft.com/office/officeart/2005/8/layout/vList5"/>
    <dgm:cxn modelId="{D84FEAF2-B5FB-4672-AB34-0CA97FB06923}" type="presParOf" srcId="{2064178F-6C50-441B-A6D1-8D47E1FA9705}" destId="{2D096218-FBD4-44D0-80F7-239959699D64}" srcOrd="4" destOrd="0" presId="urn:microsoft.com/office/officeart/2005/8/layout/vList5"/>
    <dgm:cxn modelId="{B88F715E-84E7-4DBB-95E9-4F206A452902}" type="presParOf" srcId="{2D096218-FBD4-44D0-80F7-239959699D64}" destId="{77DC02A2-D29E-4389-BB78-25F9E04499C3}" srcOrd="0" destOrd="0" presId="urn:microsoft.com/office/officeart/2005/8/layout/vList5"/>
    <dgm:cxn modelId="{72CA73A6-CDE5-4448-BEFE-17A1FB2D8A5B}" type="presParOf" srcId="{2D096218-FBD4-44D0-80F7-239959699D64}" destId="{EF1F437F-3408-4A95-B9F3-18B31D55CF4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45E2B1-5858-4B52-95DB-5469DF3B0163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E54A143-C0FE-4A44-9AE3-C3B47997FDA2}">
      <dgm:prSet phldrT="[Текст]"/>
      <dgm:spPr/>
      <dgm:t>
        <a:bodyPr/>
        <a:lstStyle/>
        <a:p>
          <a:r>
            <a:rPr lang="uk-UA" b="1" i="1" dirty="0" smtClean="0"/>
            <a:t>Ключові </a:t>
          </a:r>
          <a:endParaRPr lang="uk-UA" b="1" i="1" dirty="0"/>
        </a:p>
      </dgm:t>
    </dgm:pt>
    <dgm:pt modelId="{EEDDC287-88E5-4E50-B891-BD20F79F9AAD}" type="parTrans" cxnId="{D3F899B1-BAB8-4B98-A9EC-D430A3D564DA}">
      <dgm:prSet/>
      <dgm:spPr/>
      <dgm:t>
        <a:bodyPr/>
        <a:lstStyle/>
        <a:p>
          <a:endParaRPr lang="uk-UA"/>
        </a:p>
      </dgm:t>
    </dgm:pt>
    <dgm:pt modelId="{55C45386-2AC9-4294-B9CF-C138AA8A645E}" type="sibTrans" cxnId="{D3F899B1-BAB8-4B98-A9EC-D430A3D564DA}">
      <dgm:prSet/>
      <dgm:spPr/>
      <dgm:t>
        <a:bodyPr/>
        <a:lstStyle/>
        <a:p>
          <a:endParaRPr lang="uk-UA"/>
        </a:p>
      </dgm:t>
    </dgm:pt>
    <dgm:pt modelId="{8C9132E0-740C-4850-B22D-BBC0755E46C7}">
      <dgm:prSet phldrT="[Текст]"/>
      <dgm:spPr/>
      <dgm:t>
        <a:bodyPr/>
        <a:lstStyle/>
        <a:p>
          <a:r>
            <a:rPr lang="uk-UA" dirty="0" smtClean="0"/>
            <a:t>Інформаційно-комунікативні</a:t>
          </a:r>
          <a:endParaRPr lang="uk-UA" dirty="0"/>
        </a:p>
      </dgm:t>
    </dgm:pt>
    <dgm:pt modelId="{05A3F0FC-0382-48DF-AC1E-BB6B9F3EC728}" type="parTrans" cxnId="{09210987-3F40-4B95-927A-11BB0350B00F}">
      <dgm:prSet/>
      <dgm:spPr/>
      <dgm:t>
        <a:bodyPr/>
        <a:lstStyle/>
        <a:p>
          <a:endParaRPr lang="uk-UA"/>
        </a:p>
      </dgm:t>
    </dgm:pt>
    <dgm:pt modelId="{E8C5B7CD-F1FA-41DC-A70E-1A0774A5BC00}" type="sibTrans" cxnId="{09210987-3F40-4B95-927A-11BB0350B00F}">
      <dgm:prSet/>
      <dgm:spPr/>
      <dgm:t>
        <a:bodyPr/>
        <a:lstStyle/>
        <a:p>
          <a:endParaRPr lang="uk-UA"/>
        </a:p>
      </dgm:t>
    </dgm:pt>
    <dgm:pt modelId="{DE8F155C-BA94-42D3-A541-4068C69E0442}">
      <dgm:prSet phldrT="[Текст]"/>
      <dgm:spPr/>
      <dgm:t>
        <a:bodyPr/>
        <a:lstStyle/>
        <a:p>
          <a:r>
            <a:rPr lang="uk-UA" dirty="0" smtClean="0"/>
            <a:t>Соціально-трудові</a:t>
          </a:r>
          <a:endParaRPr lang="uk-UA" dirty="0"/>
        </a:p>
      </dgm:t>
    </dgm:pt>
    <dgm:pt modelId="{E2939022-26EC-4516-A0EE-8B1BA37CE44D}" type="parTrans" cxnId="{DABF2EDC-963F-4026-9A7B-A4639877DD0D}">
      <dgm:prSet/>
      <dgm:spPr/>
      <dgm:t>
        <a:bodyPr/>
        <a:lstStyle/>
        <a:p>
          <a:endParaRPr lang="uk-UA"/>
        </a:p>
      </dgm:t>
    </dgm:pt>
    <dgm:pt modelId="{7842D3C9-E731-4E11-8E75-7F639871A8AF}" type="sibTrans" cxnId="{DABF2EDC-963F-4026-9A7B-A4639877DD0D}">
      <dgm:prSet/>
      <dgm:spPr/>
      <dgm:t>
        <a:bodyPr/>
        <a:lstStyle/>
        <a:p>
          <a:endParaRPr lang="uk-UA"/>
        </a:p>
      </dgm:t>
    </dgm:pt>
    <dgm:pt modelId="{13855071-1810-45FC-B145-45971DC3D3CE}">
      <dgm:prSet phldrT="[Текст]"/>
      <dgm:spPr/>
      <dgm:t>
        <a:bodyPr/>
        <a:lstStyle/>
        <a:p>
          <a:r>
            <a:rPr lang="uk-UA" b="1" i="1" dirty="0" smtClean="0"/>
            <a:t>Базові</a:t>
          </a:r>
          <a:endParaRPr lang="uk-UA" b="1" i="1" dirty="0"/>
        </a:p>
      </dgm:t>
    </dgm:pt>
    <dgm:pt modelId="{16274E91-5E40-443A-9DCF-1BD8BA8D48F0}" type="parTrans" cxnId="{1EE3B11D-C08A-4F95-90EE-28FF410BC515}">
      <dgm:prSet/>
      <dgm:spPr/>
      <dgm:t>
        <a:bodyPr/>
        <a:lstStyle/>
        <a:p>
          <a:endParaRPr lang="uk-UA"/>
        </a:p>
      </dgm:t>
    </dgm:pt>
    <dgm:pt modelId="{47B17110-2187-42BD-9088-2C2C4941C331}" type="sibTrans" cxnId="{1EE3B11D-C08A-4F95-90EE-28FF410BC515}">
      <dgm:prSet/>
      <dgm:spPr/>
      <dgm:t>
        <a:bodyPr/>
        <a:lstStyle/>
        <a:p>
          <a:endParaRPr lang="uk-UA"/>
        </a:p>
      </dgm:t>
    </dgm:pt>
    <dgm:pt modelId="{3661C5D8-80E6-40E5-9828-C0536513E95F}">
      <dgm:prSet phldrT="[Текст]" custT="1"/>
      <dgm:spPr/>
      <dgm:t>
        <a:bodyPr/>
        <a:lstStyle/>
        <a:p>
          <a:r>
            <a:rPr lang="uk-UA" sz="1400" dirty="0" smtClean="0"/>
            <a:t>Організаційний компонент</a:t>
          </a:r>
          <a:endParaRPr lang="uk-UA" sz="1400" dirty="0"/>
        </a:p>
      </dgm:t>
    </dgm:pt>
    <dgm:pt modelId="{B8EE85C5-2C90-4A43-8C19-2015EECFAA1B}" type="parTrans" cxnId="{06C43777-4CFD-4D60-93C9-2B80BA4559A5}">
      <dgm:prSet/>
      <dgm:spPr/>
      <dgm:t>
        <a:bodyPr/>
        <a:lstStyle/>
        <a:p>
          <a:endParaRPr lang="uk-UA"/>
        </a:p>
      </dgm:t>
    </dgm:pt>
    <dgm:pt modelId="{2708A825-9A00-46F1-95E0-2E04C5E04BA2}" type="sibTrans" cxnId="{06C43777-4CFD-4D60-93C9-2B80BA4559A5}">
      <dgm:prSet/>
      <dgm:spPr/>
      <dgm:t>
        <a:bodyPr/>
        <a:lstStyle/>
        <a:p>
          <a:endParaRPr lang="uk-UA"/>
        </a:p>
      </dgm:t>
    </dgm:pt>
    <dgm:pt modelId="{E81FFE2C-231F-47AD-90C6-ADAD52615BF6}">
      <dgm:prSet phldrT="[Текст]" custT="1"/>
      <dgm:spPr/>
      <dgm:t>
        <a:bodyPr/>
        <a:lstStyle/>
        <a:p>
          <a:r>
            <a:rPr lang="uk-UA" sz="1400" dirty="0" smtClean="0"/>
            <a:t>Дидактичний компонент</a:t>
          </a:r>
          <a:endParaRPr lang="uk-UA" sz="1400" dirty="0"/>
        </a:p>
      </dgm:t>
    </dgm:pt>
    <dgm:pt modelId="{34C9805D-6EF9-48FC-BFF1-67D14850383C}" type="parTrans" cxnId="{22BB5843-1035-4AF2-A66E-2BA55094B8D2}">
      <dgm:prSet/>
      <dgm:spPr/>
      <dgm:t>
        <a:bodyPr/>
        <a:lstStyle/>
        <a:p>
          <a:endParaRPr lang="uk-UA"/>
        </a:p>
      </dgm:t>
    </dgm:pt>
    <dgm:pt modelId="{C2AE50E1-82D9-48BB-B3F4-86B28EF71E07}" type="sibTrans" cxnId="{22BB5843-1035-4AF2-A66E-2BA55094B8D2}">
      <dgm:prSet/>
      <dgm:spPr/>
      <dgm:t>
        <a:bodyPr/>
        <a:lstStyle/>
        <a:p>
          <a:endParaRPr lang="uk-UA"/>
        </a:p>
      </dgm:t>
    </dgm:pt>
    <dgm:pt modelId="{9DCA9E8C-94AB-410B-A19D-9B8D982D62C3}">
      <dgm:prSet phldrT="[Текст]"/>
      <dgm:spPr/>
      <dgm:t>
        <a:bodyPr/>
        <a:lstStyle/>
        <a:p>
          <a:r>
            <a:rPr lang="uk-UA" b="1" i="1" dirty="0" smtClean="0"/>
            <a:t>Соціально-предметні</a:t>
          </a:r>
          <a:endParaRPr lang="uk-UA" b="1" i="1" dirty="0"/>
        </a:p>
      </dgm:t>
    </dgm:pt>
    <dgm:pt modelId="{BC057F4A-D141-409F-BD9C-6A271199C7D1}" type="parTrans" cxnId="{5AA64001-2DE2-4AAD-9532-5587708B0624}">
      <dgm:prSet/>
      <dgm:spPr/>
      <dgm:t>
        <a:bodyPr/>
        <a:lstStyle/>
        <a:p>
          <a:endParaRPr lang="uk-UA"/>
        </a:p>
      </dgm:t>
    </dgm:pt>
    <dgm:pt modelId="{95001F48-578D-4777-A0C0-46135D0920A7}" type="sibTrans" cxnId="{5AA64001-2DE2-4AAD-9532-5587708B0624}">
      <dgm:prSet/>
      <dgm:spPr/>
      <dgm:t>
        <a:bodyPr/>
        <a:lstStyle/>
        <a:p>
          <a:endParaRPr lang="uk-UA"/>
        </a:p>
      </dgm:t>
    </dgm:pt>
    <dgm:pt modelId="{C442588F-6696-4523-895E-67322C5D4D0D}">
      <dgm:prSet phldrT="[Текст]"/>
      <dgm:spPr/>
      <dgm:t>
        <a:bodyPr/>
        <a:lstStyle/>
        <a:p>
          <a:r>
            <a:rPr lang="uk-UA" dirty="0" smtClean="0"/>
            <a:t>Рівень володіння предметом </a:t>
          </a:r>
          <a:endParaRPr lang="uk-UA" dirty="0"/>
        </a:p>
      </dgm:t>
    </dgm:pt>
    <dgm:pt modelId="{41B53F54-11C6-4921-ACD3-6E7D22D25DBB}" type="parTrans" cxnId="{C821D9ED-D088-47BE-BB17-28DC78AE890E}">
      <dgm:prSet/>
      <dgm:spPr/>
      <dgm:t>
        <a:bodyPr/>
        <a:lstStyle/>
        <a:p>
          <a:endParaRPr lang="uk-UA"/>
        </a:p>
      </dgm:t>
    </dgm:pt>
    <dgm:pt modelId="{88C5D13A-9FBB-4F48-BCB1-4CEE20F1459D}" type="sibTrans" cxnId="{C821D9ED-D088-47BE-BB17-28DC78AE890E}">
      <dgm:prSet/>
      <dgm:spPr/>
      <dgm:t>
        <a:bodyPr/>
        <a:lstStyle/>
        <a:p>
          <a:endParaRPr lang="uk-UA"/>
        </a:p>
      </dgm:t>
    </dgm:pt>
    <dgm:pt modelId="{7A24AC84-58FB-466F-BD8C-6B96701A6C38}">
      <dgm:prSet phldrT="[Текст]"/>
      <dgm:spPr/>
      <dgm:t>
        <a:bodyPr/>
        <a:lstStyle/>
        <a:p>
          <a:r>
            <a:rPr lang="uk-UA" dirty="0" smtClean="0"/>
            <a:t>Розвиток дослідницької компетентності учителя</a:t>
          </a:r>
          <a:endParaRPr lang="uk-UA" dirty="0"/>
        </a:p>
      </dgm:t>
    </dgm:pt>
    <dgm:pt modelId="{2F89CAC6-AEF1-449D-B9BC-C37A9462B94A}" type="parTrans" cxnId="{09340BBB-A3AF-44A0-9CAC-11D51AE2D773}">
      <dgm:prSet/>
      <dgm:spPr/>
      <dgm:t>
        <a:bodyPr/>
        <a:lstStyle/>
        <a:p>
          <a:endParaRPr lang="uk-UA"/>
        </a:p>
      </dgm:t>
    </dgm:pt>
    <dgm:pt modelId="{1B4295E5-1A52-4324-A2C4-4963EE51A520}" type="sibTrans" cxnId="{09340BBB-A3AF-44A0-9CAC-11D51AE2D773}">
      <dgm:prSet/>
      <dgm:spPr/>
      <dgm:t>
        <a:bodyPr/>
        <a:lstStyle/>
        <a:p>
          <a:endParaRPr lang="uk-UA"/>
        </a:p>
      </dgm:t>
    </dgm:pt>
    <dgm:pt modelId="{CDDD702B-EC7D-46AC-B117-93A8A9E68124}">
      <dgm:prSet phldrT="[Текст]"/>
      <dgm:spPr/>
      <dgm:t>
        <a:bodyPr/>
        <a:lstStyle/>
        <a:p>
          <a:r>
            <a:rPr lang="uk-UA" dirty="0" smtClean="0"/>
            <a:t>Мовні</a:t>
          </a:r>
          <a:endParaRPr lang="uk-UA" dirty="0"/>
        </a:p>
      </dgm:t>
    </dgm:pt>
    <dgm:pt modelId="{9D647680-E474-4340-802D-DB38C764164C}" type="parTrans" cxnId="{AF8CA2EB-F899-4748-B5D5-F00BDD96D60D}">
      <dgm:prSet/>
      <dgm:spPr/>
      <dgm:t>
        <a:bodyPr/>
        <a:lstStyle/>
        <a:p>
          <a:endParaRPr lang="uk-UA"/>
        </a:p>
      </dgm:t>
    </dgm:pt>
    <dgm:pt modelId="{BD8D34C2-33EE-41A7-B061-C1F8B33C5A97}" type="sibTrans" cxnId="{AF8CA2EB-F899-4748-B5D5-F00BDD96D60D}">
      <dgm:prSet/>
      <dgm:spPr/>
      <dgm:t>
        <a:bodyPr/>
        <a:lstStyle/>
        <a:p>
          <a:endParaRPr lang="uk-UA"/>
        </a:p>
      </dgm:t>
    </dgm:pt>
    <dgm:pt modelId="{D80C0C41-D6C5-439A-B7F4-7DF024098971}">
      <dgm:prSet phldrT="[Текст]"/>
      <dgm:spPr/>
      <dgm:t>
        <a:bodyPr/>
        <a:lstStyle/>
        <a:p>
          <a:r>
            <a:rPr lang="uk-UA" dirty="0" smtClean="0"/>
            <a:t>Культурні</a:t>
          </a:r>
          <a:endParaRPr lang="uk-UA" dirty="0"/>
        </a:p>
      </dgm:t>
    </dgm:pt>
    <dgm:pt modelId="{08D17FE1-1BA9-4C59-AC54-CA299ADB198C}" type="parTrans" cxnId="{6CB0F88D-8446-4E23-8ADC-1D019130E893}">
      <dgm:prSet/>
      <dgm:spPr/>
      <dgm:t>
        <a:bodyPr/>
        <a:lstStyle/>
        <a:p>
          <a:endParaRPr lang="uk-UA"/>
        </a:p>
      </dgm:t>
    </dgm:pt>
    <dgm:pt modelId="{D9B345AA-FBC6-4A51-BA3C-B697A638035F}" type="sibTrans" cxnId="{6CB0F88D-8446-4E23-8ADC-1D019130E893}">
      <dgm:prSet/>
      <dgm:spPr/>
      <dgm:t>
        <a:bodyPr/>
        <a:lstStyle/>
        <a:p>
          <a:endParaRPr lang="uk-UA"/>
        </a:p>
      </dgm:t>
    </dgm:pt>
    <dgm:pt modelId="{B29028BF-A54F-44C7-A47D-DA6A1003A7C0}">
      <dgm:prSet phldrT="[Текст]"/>
      <dgm:spPr/>
      <dgm:t>
        <a:bodyPr/>
        <a:lstStyle/>
        <a:p>
          <a:r>
            <a:rPr lang="uk-UA" dirty="0" smtClean="0"/>
            <a:t>Здатність учитися</a:t>
          </a:r>
          <a:endParaRPr lang="uk-UA" dirty="0"/>
        </a:p>
      </dgm:t>
    </dgm:pt>
    <dgm:pt modelId="{8E857A51-EEE6-4865-A7F4-86E76CF9AAC2}" type="parTrans" cxnId="{8232494E-14AA-46EC-9533-7E4AF6D42C9B}">
      <dgm:prSet/>
      <dgm:spPr/>
      <dgm:t>
        <a:bodyPr/>
        <a:lstStyle/>
        <a:p>
          <a:endParaRPr lang="uk-UA"/>
        </a:p>
      </dgm:t>
    </dgm:pt>
    <dgm:pt modelId="{62D2A8E2-CDB3-4080-8742-B97059F95C47}" type="sibTrans" cxnId="{8232494E-14AA-46EC-9533-7E4AF6D42C9B}">
      <dgm:prSet/>
      <dgm:spPr/>
      <dgm:t>
        <a:bodyPr/>
        <a:lstStyle/>
        <a:p>
          <a:endParaRPr lang="uk-UA"/>
        </a:p>
      </dgm:t>
    </dgm:pt>
    <dgm:pt modelId="{BECB08B0-4ACA-4E82-B001-6C756D0C5326}">
      <dgm:prSet phldrT="[Текст]" custT="1"/>
      <dgm:spPr/>
      <dgm:t>
        <a:bodyPr/>
        <a:lstStyle/>
        <a:p>
          <a:r>
            <a:rPr lang="uk-UA" sz="1400" dirty="0" smtClean="0"/>
            <a:t>Здатність до педагогічного мислення</a:t>
          </a:r>
          <a:endParaRPr lang="uk-UA" sz="1400" dirty="0"/>
        </a:p>
      </dgm:t>
    </dgm:pt>
    <dgm:pt modelId="{60D6E070-B289-4A38-BCBD-35D52B067EA4}" type="parTrans" cxnId="{DB974EA2-D765-4C8F-A16C-C8658AFBF1D4}">
      <dgm:prSet/>
      <dgm:spPr/>
      <dgm:t>
        <a:bodyPr/>
        <a:lstStyle/>
        <a:p>
          <a:endParaRPr lang="uk-UA"/>
        </a:p>
      </dgm:t>
    </dgm:pt>
    <dgm:pt modelId="{FE13C0C2-D264-4928-BB94-7DBFE633E057}" type="sibTrans" cxnId="{DB974EA2-D765-4C8F-A16C-C8658AFBF1D4}">
      <dgm:prSet/>
      <dgm:spPr/>
      <dgm:t>
        <a:bodyPr/>
        <a:lstStyle/>
        <a:p>
          <a:endParaRPr lang="uk-UA"/>
        </a:p>
      </dgm:t>
    </dgm:pt>
    <dgm:pt modelId="{6E513EE7-0C6D-474E-8D8D-7F9FEEB51565}">
      <dgm:prSet phldrT="[Текст]" custT="1"/>
      <dgm:spPr/>
      <dgm:t>
        <a:bodyPr/>
        <a:lstStyle/>
        <a:p>
          <a:r>
            <a:rPr lang="uk-UA" sz="1400" dirty="0" smtClean="0"/>
            <a:t>Когнітивно-креативний</a:t>
          </a:r>
          <a:endParaRPr lang="uk-UA" sz="1400" dirty="0"/>
        </a:p>
      </dgm:t>
    </dgm:pt>
    <dgm:pt modelId="{6E7F9B2A-EB39-4298-A58E-1933FCFAC584}" type="parTrans" cxnId="{E7960E72-B07C-458B-BD87-EF4CDA36796F}">
      <dgm:prSet/>
      <dgm:spPr/>
      <dgm:t>
        <a:bodyPr/>
        <a:lstStyle/>
        <a:p>
          <a:endParaRPr lang="uk-UA"/>
        </a:p>
      </dgm:t>
    </dgm:pt>
    <dgm:pt modelId="{6D3E8330-FFA9-43EE-8F39-9F8C1C725E1C}" type="sibTrans" cxnId="{E7960E72-B07C-458B-BD87-EF4CDA36796F}">
      <dgm:prSet/>
      <dgm:spPr/>
      <dgm:t>
        <a:bodyPr/>
        <a:lstStyle/>
        <a:p>
          <a:endParaRPr lang="uk-UA"/>
        </a:p>
      </dgm:t>
    </dgm:pt>
    <dgm:pt modelId="{72EB2E2D-4217-4F3E-86E7-EDD5D69457B2}">
      <dgm:prSet phldrT="[Текст]" custT="1"/>
      <dgm:spPr/>
      <dgm:t>
        <a:bodyPr/>
        <a:lstStyle/>
        <a:p>
          <a:r>
            <a:rPr lang="uk-UA" sz="1400" dirty="0" smtClean="0"/>
            <a:t>Психологічний</a:t>
          </a:r>
          <a:endParaRPr lang="uk-UA" sz="1400" dirty="0"/>
        </a:p>
      </dgm:t>
    </dgm:pt>
    <dgm:pt modelId="{7ACDC9EC-1FF6-4B0A-B4E1-100E32B95D26}" type="parTrans" cxnId="{CC3A8716-ACF6-4D37-AFAC-359355353A70}">
      <dgm:prSet/>
      <dgm:spPr/>
      <dgm:t>
        <a:bodyPr/>
        <a:lstStyle/>
        <a:p>
          <a:endParaRPr lang="uk-UA"/>
        </a:p>
      </dgm:t>
    </dgm:pt>
    <dgm:pt modelId="{9188BD52-4EBD-4389-BE5E-B028824D961F}" type="sibTrans" cxnId="{CC3A8716-ACF6-4D37-AFAC-359355353A70}">
      <dgm:prSet/>
      <dgm:spPr/>
      <dgm:t>
        <a:bodyPr/>
        <a:lstStyle/>
        <a:p>
          <a:endParaRPr lang="uk-UA"/>
        </a:p>
      </dgm:t>
    </dgm:pt>
    <dgm:pt modelId="{D7CF28EF-C771-4A38-A89D-2CB4548ED976}">
      <dgm:prSet phldrT="[Текст]" custT="1"/>
      <dgm:spPr/>
      <dgm:t>
        <a:bodyPr/>
        <a:lstStyle/>
        <a:p>
          <a:r>
            <a:rPr lang="uk-UA" sz="1400" dirty="0" smtClean="0"/>
            <a:t>Оцінювальний</a:t>
          </a:r>
          <a:endParaRPr lang="uk-UA" sz="1400" dirty="0"/>
        </a:p>
      </dgm:t>
    </dgm:pt>
    <dgm:pt modelId="{FEFED1A4-6562-499E-A293-EBF57B4F90B6}" type="parTrans" cxnId="{5D3BD4FE-D24A-4FA5-8D70-23FB8555FDF9}">
      <dgm:prSet/>
      <dgm:spPr/>
      <dgm:t>
        <a:bodyPr/>
        <a:lstStyle/>
        <a:p>
          <a:endParaRPr lang="uk-UA"/>
        </a:p>
      </dgm:t>
    </dgm:pt>
    <dgm:pt modelId="{DAAAFAFB-C2E5-4FB9-80E9-0B3E5AB8EDE1}" type="sibTrans" cxnId="{5D3BD4FE-D24A-4FA5-8D70-23FB8555FDF9}">
      <dgm:prSet/>
      <dgm:spPr/>
      <dgm:t>
        <a:bodyPr/>
        <a:lstStyle/>
        <a:p>
          <a:endParaRPr lang="uk-UA"/>
        </a:p>
      </dgm:t>
    </dgm:pt>
    <dgm:pt modelId="{87898636-2432-43DC-A8F0-D2DA0F297103}">
      <dgm:prSet phldrT="[Текст]" custT="1"/>
      <dgm:spPr/>
      <dgm:t>
        <a:bodyPr/>
        <a:lstStyle/>
        <a:p>
          <a:r>
            <a:rPr lang="uk-UA" sz="1400" dirty="0" smtClean="0"/>
            <a:t>Консультативний</a:t>
          </a:r>
          <a:endParaRPr lang="uk-UA" sz="1400" dirty="0"/>
        </a:p>
      </dgm:t>
    </dgm:pt>
    <dgm:pt modelId="{009F26DE-76E2-44D3-A07D-EAD510857D80}" type="parTrans" cxnId="{1385DC77-ADC6-4987-B921-14844F58203F}">
      <dgm:prSet/>
      <dgm:spPr/>
      <dgm:t>
        <a:bodyPr/>
        <a:lstStyle/>
        <a:p>
          <a:endParaRPr lang="uk-UA"/>
        </a:p>
      </dgm:t>
    </dgm:pt>
    <dgm:pt modelId="{E3F5E208-CB03-49DA-9CE7-7E1D05443708}" type="sibTrans" cxnId="{1385DC77-ADC6-4987-B921-14844F58203F}">
      <dgm:prSet/>
      <dgm:spPr/>
      <dgm:t>
        <a:bodyPr/>
        <a:lstStyle/>
        <a:p>
          <a:endParaRPr lang="uk-UA"/>
        </a:p>
      </dgm:t>
    </dgm:pt>
    <dgm:pt modelId="{AA8D163C-6E85-474C-85F6-EF8B64DE58CA}">
      <dgm:prSet phldrT="[Текст]" custT="1"/>
      <dgm:spPr/>
      <dgm:t>
        <a:bodyPr/>
        <a:lstStyle/>
        <a:p>
          <a:r>
            <a:rPr lang="uk-UA" sz="1400" dirty="0" smtClean="0"/>
            <a:t>Здатність до розвитку впродовж усього життя</a:t>
          </a:r>
          <a:endParaRPr lang="uk-UA" sz="1400" dirty="0"/>
        </a:p>
      </dgm:t>
    </dgm:pt>
    <dgm:pt modelId="{176AB31B-147F-4943-9910-29804B8B14EE}" type="parTrans" cxnId="{6846B821-BFE7-49FA-9A21-7712B72C46B9}">
      <dgm:prSet/>
      <dgm:spPr/>
      <dgm:t>
        <a:bodyPr/>
        <a:lstStyle/>
        <a:p>
          <a:endParaRPr lang="uk-UA"/>
        </a:p>
      </dgm:t>
    </dgm:pt>
    <dgm:pt modelId="{6B5C1475-D789-46F7-8F3B-D84BDFAA27F1}" type="sibTrans" cxnId="{6846B821-BFE7-49FA-9A21-7712B72C46B9}">
      <dgm:prSet/>
      <dgm:spPr/>
      <dgm:t>
        <a:bodyPr/>
        <a:lstStyle/>
        <a:p>
          <a:endParaRPr lang="uk-UA"/>
        </a:p>
      </dgm:t>
    </dgm:pt>
    <dgm:pt modelId="{8C6FCCB3-1E4D-4086-BE97-8143D1B0DDE4}" type="pres">
      <dgm:prSet presAssocID="{FD45E2B1-5858-4B52-95DB-5469DF3B01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6D8539-A5BC-4AF4-BE87-61B9B6095154}" type="pres">
      <dgm:prSet presAssocID="{2E54A143-C0FE-4A44-9AE3-C3B47997FDA2}" presName="linNode" presStyleCnt="0"/>
      <dgm:spPr/>
    </dgm:pt>
    <dgm:pt modelId="{E4BFDF8C-7EE8-423D-A451-E9A94A4E78AA}" type="pres">
      <dgm:prSet presAssocID="{2E54A143-C0FE-4A44-9AE3-C3B47997FDA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56BC5B-642A-43FA-A186-F7F71C519253}" type="pres">
      <dgm:prSet presAssocID="{2E54A143-C0FE-4A44-9AE3-C3B47997FDA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389FE2-1525-44E4-B1CB-8D9A5D814C32}" type="pres">
      <dgm:prSet presAssocID="{55C45386-2AC9-4294-B9CF-C138AA8A645E}" presName="sp" presStyleCnt="0"/>
      <dgm:spPr/>
    </dgm:pt>
    <dgm:pt modelId="{F7CB778F-7C58-4D5D-8580-4D2064EFD3CE}" type="pres">
      <dgm:prSet presAssocID="{13855071-1810-45FC-B145-45971DC3D3CE}" presName="linNode" presStyleCnt="0"/>
      <dgm:spPr/>
    </dgm:pt>
    <dgm:pt modelId="{4E2FAC50-A727-44FE-AB7A-A98D673D9A87}" type="pres">
      <dgm:prSet presAssocID="{13855071-1810-45FC-B145-45971DC3D3C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42F994-3F5B-44B2-B526-1D7D648E8EDD}" type="pres">
      <dgm:prSet presAssocID="{13855071-1810-45FC-B145-45971DC3D3CE}" presName="descendantText" presStyleLbl="alignAccFollowNode1" presStyleIdx="1" presStyleCnt="3" custScaleY="1292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46F47C-7524-4A9B-B158-8F644A3C370F}" type="pres">
      <dgm:prSet presAssocID="{47B17110-2187-42BD-9088-2C2C4941C331}" presName="sp" presStyleCnt="0"/>
      <dgm:spPr/>
    </dgm:pt>
    <dgm:pt modelId="{7842738F-E356-43FD-A331-E69E92720F74}" type="pres">
      <dgm:prSet presAssocID="{9DCA9E8C-94AB-410B-A19D-9B8D982D62C3}" presName="linNode" presStyleCnt="0"/>
      <dgm:spPr/>
    </dgm:pt>
    <dgm:pt modelId="{BB07900D-D2CD-4C3E-9B2A-62A542C53CD3}" type="pres">
      <dgm:prSet presAssocID="{9DCA9E8C-94AB-410B-A19D-9B8D982D62C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513DDD-3ABC-4E6D-9362-D28584BF433F}" type="pres">
      <dgm:prSet presAssocID="{9DCA9E8C-94AB-410B-A19D-9B8D982D62C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DF7FB2B-DDB2-4757-88D3-C40DB818E8C6}" type="presOf" srcId="{D7CF28EF-C771-4A38-A89D-2CB4548ED976}" destId="{0F42F994-3F5B-44B2-B526-1D7D648E8EDD}" srcOrd="0" destOrd="5" presId="urn:microsoft.com/office/officeart/2005/8/layout/vList5"/>
    <dgm:cxn modelId="{C8B0C5C8-1608-4A3A-A21F-95B819CC8DFC}" type="presOf" srcId="{CDDD702B-EC7D-46AC-B117-93A8A9E68124}" destId="{9F56BC5B-642A-43FA-A186-F7F71C519253}" srcOrd="0" destOrd="2" presId="urn:microsoft.com/office/officeart/2005/8/layout/vList5"/>
    <dgm:cxn modelId="{06C43777-4CFD-4D60-93C9-2B80BA4559A5}" srcId="{13855071-1810-45FC-B145-45971DC3D3CE}" destId="{3661C5D8-80E6-40E5-9828-C0536513E95F}" srcOrd="0" destOrd="0" parTransId="{B8EE85C5-2C90-4A43-8C19-2015EECFAA1B}" sibTransId="{2708A825-9A00-46F1-95E0-2E04C5E04BA2}"/>
    <dgm:cxn modelId="{08331905-49B3-4C60-8263-A4121D68DFC7}" type="presOf" srcId="{3661C5D8-80E6-40E5-9828-C0536513E95F}" destId="{0F42F994-3F5B-44B2-B526-1D7D648E8EDD}" srcOrd="0" destOrd="0" presId="urn:microsoft.com/office/officeart/2005/8/layout/vList5"/>
    <dgm:cxn modelId="{37BF160A-8C95-4B54-845B-05D6547B62D5}" type="presOf" srcId="{7A24AC84-58FB-466F-BD8C-6B96701A6C38}" destId="{3B513DDD-3ABC-4E6D-9362-D28584BF433F}" srcOrd="0" destOrd="1" presId="urn:microsoft.com/office/officeart/2005/8/layout/vList5"/>
    <dgm:cxn modelId="{158BE565-CCC2-4AF9-A424-0F15ED8E1070}" type="presOf" srcId="{6E513EE7-0C6D-474E-8D8D-7F9FEEB51565}" destId="{0F42F994-3F5B-44B2-B526-1D7D648E8EDD}" srcOrd="0" destOrd="3" presId="urn:microsoft.com/office/officeart/2005/8/layout/vList5"/>
    <dgm:cxn modelId="{8232494E-14AA-46EC-9533-7E4AF6D42C9B}" srcId="{2E54A143-C0FE-4A44-9AE3-C3B47997FDA2}" destId="{B29028BF-A54F-44C7-A47D-DA6A1003A7C0}" srcOrd="4" destOrd="0" parTransId="{8E857A51-EEE6-4865-A7F4-86E76CF9AAC2}" sibTransId="{62D2A8E2-CDB3-4080-8742-B97059F95C47}"/>
    <dgm:cxn modelId="{6846B821-BFE7-49FA-9A21-7712B72C46B9}" srcId="{13855071-1810-45FC-B145-45971DC3D3CE}" destId="{AA8D163C-6E85-474C-85F6-EF8B64DE58CA}" srcOrd="7" destOrd="0" parTransId="{176AB31B-147F-4943-9910-29804B8B14EE}" sibTransId="{6B5C1475-D789-46F7-8F3B-D84BDFAA27F1}"/>
    <dgm:cxn modelId="{A3BD47B6-0606-4FB0-84A0-8777ED77BDE4}" type="presOf" srcId="{D80C0C41-D6C5-439A-B7F4-7DF024098971}" destId="{9F56BC5B-642A-43FA-A186-F7F71C519253}" srcOrd="0" destOrd="3" presId="urn:microsoft.com/office/officeart/2005/8/layout/vList5"/>
    <dgm:cxn modelId="{D2B71993-BCD3-48FD-9A4E-00F81452F71E}" type="presOf" srcId="{E81FFE2C-231F-47AD-90C6-ADAD52615BF6}" destId="{0F42F994-3F5B-44B2-B526-1D7D648E8EDD}" srcOrd="0" destOrd="1" presId="urn:microsoft.com/office/officeart/2005/8/layout/vList5"/>
    <dgm:cxn modelId="{1EE3B11D-C08A-4F95-90EE-28FF410BC515}" srcId="{FD45E2B1-5858-4B52-95DB-5469DF3B0163}" destId="{13855071-1810-45FC-B145-45971DC3D3CE}" srcOrd="1" destOrd="0" parTransId="{16274E91-5E40-443A-9DCF-1BD8BA8D48F0}" sibTransId="{47B17110-2187-42BD-9088-2C2C4941C331}"/>
    <dgm:cxn modelId="{B8A00C8B-51CD-4D03-ABC5-C22D38652B22}" type="presOf" srcId="{87898636-2432-43DC-A8F0-D2DA0F297103}" destId="{0F42F994-3F5B-44B2-B526-1D7D648E8EDD}" srcOrd="0" destOrd="6" presId="urn:microsoft.com/office/officeart/2005/8/layout/vList5"/>
    <dgm:cxn modelId="{5A58B4C3-5960-4AD7-990B-BFE74C94ACF6}" type="presOf" srcId="{2E54A143-C0FE-4A44-9AE3-C3B47997FDA2}" destId="{E4BFDF8C-7EE8-423D-A451-E9A94A4E78AA}" srcOrd="0" destOrd="0" presId="urn:microsoft.com/office/officeart/2005/8/layout/vList5"/>
    <dgm:cxn modelId="{5D3BD4FE-D24A-4FA5-8D70-23FB8555FDF9}" srcId="{13855071-1810-45FC-B145-45971DC3D3CE}" destId="{D7CF28EF-C771-4A38-A89D-2CB4548ED976}" srcOrd="5" destOrd="0" parTransId="{FEFED1A4-6562-499E-A293-EBF57B4F90B6}" sibTransId="{DAAAFAFB-C2E5-4FB9-80E9-0B3E5AB8EDE1}"/>
    <dgm:cxn modelId="{CC3A8716-ACF6-4D37-AFAC-359355353A70}" srcId="{13855071-1810-45FC-B145-45971DC3D3CE}" destId="{72EB2E2D-4217-4F3E-86E7-EDD5D69457B2}" srcOrd="4" destOrd="0" parTransId="{7ACDC9EC-1FF6-4B0A-B4E1-100E32B95D26}" sibTransId="{9188BD52-4EBD-4389-BE5E-B028824D961F}"/>
    <dgm:cxn modelId="{883A83B5-0A1E-4CAB-9363-A597E5106548}" type="presOf" srcId="{BECB08B0-4ACA-4E82-B001-6C756D0C5326}" destId="{0F42F994-3F5B-44B2-B526-1D7D648E8EDD}" srcOrd="0" destOrd="2" presId="urn:microsoft.com/office/officeart/2005/8/layout/vList5"/>
    <dgm:cxn modelId="{F86EFF04-4BE0-4192-9191-5A6DC8B50831}" type="presOf" srcId="{72EB2E2D-4217-4F3E-86E7-EDD5D69457B2}" destId="{0F42F994-3F5B-44B2-B526-1D7D648E8EDD}" srcOrd="0" destOrd="4" presId="urn:microsoft.com/office/officeart/2005/8/layout/vList5"/>
    <dgm:cxn modelId="{D3F899B1-BAB8-4B98-A9EC-D430A3D564DA}" srcId="{FD45E2B1-5858-4B52-95DB-5469DF3B0163}" destId="{2E54A143-C0FE-4A44-9AE3-C3B47997FDA2}" srcOrd="0" destOrd="0" parTransId="{EEDDC287-88E5-4E50-B891-BD20F79F9AAD}" sibTransId="{55C45386-2AC9-4294-B9CF-C138AA8A645E}"/>
    <dgm:cxn modelId="{09210987-3F40-4B95-927A-11BB0350B00F}" srcId="{2E54A143-C0FE-4A44-9AE3-C3B47997FDA2}" destId="{8C9132E0-740C-4850-B22D-BBC0755E46C7}" srcOrd="0" destOrd="0" parTransId="{05A3F0FC-0382-48DF-AC1E-BB6B9F3EC728}" sibTransId="{E8C5B7CD-F1FA-41DC-A70E-1A0774A5BC00}"/>
    <dgm:cxn modelId="{1278614F-025D-47C1-A37B-17E25F984EB2}" type="presOf" srcId="{13855071-1810-45FC-B145-45971DC3D3CE}" destId="{4E2FAC50-A727-44FE-AB7A-A98D673D9A87}" srcOrd="0" destOrd="0" presId="urn:microsoft.com/office/officeart/2005/8/layout/vList5"/>
    <dgm:cxn modelId="{BA82113C-E4C2-4CF1-9DBD-3D32F1152141}" type="presOf" srcId="{9DCA9E8C-94AB-410B-A19D-9B8D982D62C3}" destId="{BB07900D-D2CD-4C3E-9B2A-62A542C53CD3}" srcOrd="0" destOrd="0" presId="urn:microsoft.com/office/officeart/2005/8/layout/vList5"/>
    <dgm:cxn modelId="{6E7110DA-3D43-4355-AE59-124D4D61A76A}" type="presOf" srcId="{FD45E2B1-5858-4B52-95DB-5469DF3B0163}" destId="{8C6FCCB3-1E4D-4086-BE97-8143D1B0DDE4}" srcOrd="0" destOrd="0" presId="urn:microsoft.com/office/officeart/2005/8/layout/vList5"/>
    <dgm:cxn modelId="{AB549418-8B98-4B0C-8ABE-F3569214FA18}" type="presOf" srcId="{AA8D163C-6E85-474C-85F6-EF8B64DE58CA}" destId="{0F42F994-3F5B-44B2-B526-1D7D648E8EDD}" srcOrd="0" destOrd="7" presId="urn:microsoft.com/office/officeart/2005/8/layout/vList5"/>
    <dgm:cxn modelId="{24C47DEB-4F66-41B9-B1A7-08A3D3F11B3D}" type="presOf" srcId="{8C9132E0-740C-4850-B22D-BBC0755E46C7}" destId="{9F56BC5B-642A-43FA-A186-F7F71C519253}" srcOrd="0" destOrd="0" presId="urn:microsoft.com/office/officeart/2005/8/layout/vList5"/>
    <dgm:cxn modelId="{5AA64001-2DE2-4AAD-9532-5587708B0624}" srcId="{FD45E2B1-5858-4B52-95DB-5469DF3B0163}" destId="{9DCA9E8C-94AB-410B-A19D-9B8D982D62C3}" srcOrd="2" destOrd="0" parTransId="{BC057F4A-D141-409F-BD9C-6A271199C7D1}" sibTransId="{95001F48-578D-4777-A0C0-46135D0920A7}"/>
    <dgm:cxn modelId="{1385DC77-ADC6-4987-B921-14844F58203F}" srcId="{13855071-1810-45FC-B145-45971DC3D3CE}" destId="{87898636-2432-43DC-A8F0-D2DA0F297103}" srcOrd="6" destOrd="0" parTransId="{009F26DE-76E2-44D3-A07D-EAD510857D80}" sibTransId="{E3F5E208-CB03-49DA-9CE7-7E1D05443708}"/>
    <dgm:cxn modelId="{DABF2EDC-963F-4026-9A7B-A4639877DD0D}" srcId="{2E54A143-C0FE-4A44-9AE3-C3B47997FDA2}" destId="{DE8F155C-BA94-42D3-A541-4068C69E0442}" srcOrd="1" destOrd="0" parTransId="{E2939022-26EC-4516-A0EE-8B1BA37CE44D}" sibTransId="{7842D3C9-E731-4E11-8E75-7F639871A8AF}"/>
    <dgm:cxn modelId="{8ABEA916-564F-48F0-B8B2-ED80ED9D6E66}" type="presOf" srcId="{C442588F-6696-4523-895E-67322C5D4D0D}" destId="{3B513DDD-3ABC-4E6D-9362-D28584BF433F}" srcOrd="0" destOrd="0" presId="urn:microsoft.com/office/officeart/2005/8/layout/vList5"/>
    <dgm:cxn modelId="{E7960E72-B07C-458B-BD87-EF4CDA36796F}" srcId="{13855071-1810-45FC-B145-45971DC3D3CE}" destId="{6E513EE7-0C6D-474E-8D8D-7F9FEEB51565}" srcOrd="3" destOrd="0" parTransId="{6E7F9B2A-EB39-4298-A58E-1933FCFAC584}" sibTransId="{6D3E8330-FFA9-43EE-8F39-9F8C1C725E1C}"/>
    <dgm:cxn modelId="{6CB0F88D-8446-4E23-8ADC-1D019130E893}" srcId="{2E54A143-C0FE-4A44-9AE3-C3B47997FDA2}" destId="{D80C0C41-D6C5-439A-B7F4-7DF024098971}" srcOrd="3" destOrd="0" parTransId="{08D17FE1-1BA9-4C59-AC54-CA299ADB198C}" sibTransId="{D9B345AA-FBC6-4A51-BA3C-B697A638035F}"/>
    <dgm:cxn modelId="{09340BBB-A3AF-44A0-9CAC-11D51AE2D773}" srcId="{9DCA9E8C-94AB-410B-A19D-9B8D982D62C3}" destId="{7A24AC84-58FB-466F-BD8C-6B96701A6C38}" srcOrd="1" destOrd="0" parTransId="{2F89CAC6-AEF1-449D-B9BC-C37A9462B94A}" sibTransId="{1B4295E5-1A52-4324-A2C4-4963EE51A520}"/>
    <dgm:cxn modelId="{DB974EA2-D765-4C8F-A16C-C8658AFBF1D4}" srcId="{13855071-1810-45FC-B145-45971DC3D3CE}" destId="{BECB08B0-4ACA-4E82-B001-6C756D0C5326}" srcOrd="2" destOrd="0" parTransId="{60D6E070-B289-4A38-BCBD-35D52B067EA4}" sibTransId="{FE13C0C2-D264-4928-BB94-7DBFE633E057}"/>
    <dgm:cxn modelId="{AF8CA2EB-F899-4748-B5D5-F00BDD96D60D}" srcId="{2E54A143-C0FE-4A44-9AE3-C3B47997FDA2}" destId="{CDDD702B-EC7D-46AC-B117-93A8A9E68124}" srcOrd="2" destOrd="0" parTransId="{9D647680-E474-4340-802D-DB38C764164C}" sibTransId="{BD8D34C2-33EE-41A7-B061-C1F8B33C5A97}"/>
    <dgm:cxn modelId="{8D75D17F-2A81-4327-9D04-254189D57ACB}" type="presOf" srcId="{B29028BF-A54F-44C7-A47D-DA6A1003A7C0}" destId="{9F56BC5B-642A-43FA-A186-F7F71C519253}" srcOrd="0" destOrd="4" presId="urn:microsoft.com/office/officeart/2005/8/layout/vList5"/>
    <dgm:cxn modelId="{22BB5843-1035-4AF2-A66E-2BA55094B8D2}" srcId="{13855071-1810-45FC-B145-45971DC3D3CE}" destId="{E81FFE2C-231F-47AD-90C6-ADAD52615BF6}" srcOrd="1" destOrd="0" parTransId="{34C9805D-6EF9-48FC-BFF1-67D14850383C}" sibTransId="{C2AE50E1-82D9-48BB-B3F4-86B28EF71E07}"/>
    <dgm:cxn modelId="{C821D9ED-D088-47BE-BB17-28DC78AE890E}" srcId="{9DCA9E8C-94AB-410B-A19D-9B8D982D62C3}" destId="{C442588F-6696-4523-895E-67322C5D4D0D}" srcOrd="0" destOrd="0" parTransId="{41B53F54-11C6-4921-ACD3-6E7D22D25DBB}" sibTransId="{88C5D13A-9FBB-4F48-BCB1-4CEE20F1459D}"/>
    <dgm:cxn modelId="{0E9A992A-1A2B-4723-AE12-28643767A857}" type="presOf" srcId="{DE8F155C-BA94-42D3-A541-4068C69E0442}" destId="{9F56BC5B-642A-43FA-A186-F7F71C519253}" srcOrd="0" destOrd="1" presId="urn:microsoft.com/office/officeart/2005/8/layout/vList5"/>
    <dgm:cxn modelId="{DCB6502E-C9A4-4DD2-9970-73225AC43CF1}" type="presParOf" srcId="{8C6FCCB3-1E4D-4086-BE97-8143D1B0DDE4}" destId="{D96D8539-A5BC-4AF4-BE87-61B9B6095154}" srcOrd="0" destOrd="0" presId="urn:microsoft.com/office/officeart/2005/8/layout/vList5"/>
    <dgm:cxn modelId="{F6AA3524-B49D-456C-9614-D7C7B483E9DD}" type="presParOf" srcId="{D96D8539-A5BC-4AF4-BE87-61B9B6095154}" destId="{E4BFDF8C-7EE8-423D-A451-E9A94A4E78AA}" srcOrd="0" destOrd="0" presId="urn:microsoft.com/office/officeart/2005/8/layout/vList5"/>
    <dgm:cxn modelId="{A898D22E-5B5D-4C60-8321-674C6A72646B}" type="presParOf" srcId="{D96D8539-A5BC-4AF4-BE87-61B9B6095154}" destId="{9F56BC5B-642A-43FA-A186-F7F71C519253}" srcOrd="1" destOrd="0" presId="urn:microsoft.com/office/officeart/2005/8/layout/vList5"/>
    <dgm:cxn modelId="{AD2E541A-0350-4B4E-9777-A91C5656A15A}" type="presParOf" srcId="{8C6FCCB3-1E4D-4086-BE97-8143D1B0DDE4}" destId="{F4389FE2-1525-44E4-B1CB-8D9A5D814C32}" srcOrd="1" destOrd="0" presId="urn:microsoft.com/office/officeart/2005/8/layout/vList5"/>
    <dgm:cxn modelId="{D79303FC-BCD9-4848-9394-47C628CCF6A1}" type="presParOf" srcId="{8C6FCCB3-1E4D-4086-BE97-8143D1B0DDE4}" destId="{F7CB778F-7C58-4D5D-8580-4D2064EFD3CE}" srcOrd="2" destOrd="0" presId="urn:microsoft.com/office/officeart/2005/8/layout/vList5"/>
    <dgm:cxn modelId="{67170E1D-2024-44D4-9A1F-D05488F83F27}" type="presParOf" srcId="{F7CB778F-7C58-4D5D-8580-4D2064EFD3CE}" destId="{4E2FAC50-A727-44FE-AB7A-A98D673D9A87}" srcOrd="0" destOrd="0" presId="urn:microsoft.com/office/officeart/2005/8/layout/vList5"/>
    <dgm:cxn modelId="{5257FFA1-2C70-43F4-8F6D-702DB33B931B}" type="presParOf" srcId="{F7CB778F-7C58-4D5D-8580-4D2064EFD3CE}" destId="{0F42F994-3F5B-44B2-B526-1D7D648E8EDD}" srcOrd="1" destOrd="0" presId="urn:microsoft.com/office/officeart/2005/8/layout/vList5"/>
    <dgm:cxn modelId="{7393DE40-9867-42AA-ACE8-3198B1FEAED8}" type="presParOf" srcId="{8C6FCCB3-1E4D-4086-BE97-8143D1B0DDE4}" destId="{5C46F47C-7524-4A9B-B158-8F644A3C370F}" srcOrd="3" destOrd="0" presId="urn:microsoft.com/office/officeart/2005/8/layout/vList5"/>
    <dgm:cxn modelId="{106BC8BE-59E2-4296-92C6-3D59872AE00C}" type="presParOf" srcId="{8C6FCCB3-1E4D-4086-BE97-8143D1B0DDE4}" destId="{7842738F-E356-43FD-A331-E69E92720F74}" srcOrd="4" destOrd="0" presId="urn:microsoft.com/office/officeart/2005/8/layout/vList5"/>
    <dgm:cxn modelId="{881B7BFB-C14D-4358-9E86-F5E438F9CB32}" type="presParOf" srcId="{7842738F-E356-43FD-A331-E69E92720F74}" destId="{BB07900D-D2CD-4C3E-9B2A-62A542C53CD3}" srcOrd="0" destOrd="0" presId="urn:microsoft.com/office/officeart/2005/8/layout/vList5"/>
    <dgm:cxn modelId="{513D4EAF-E1A2-4CEA-8FFD-A708B003FD92}" type="presParOf" srcId="{7842738F-E356-43FD-A331-E69E92720F74}" destId="{3B513DDD-3ABC-4E6D-9362-D28584BF433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D62B54-2834-4BD2-9981-5F7EB81A2DAE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688D199-4D59-447E-A047-A1A6A165F17B}">
      <dgm:prSet phldrT="[Текст]"/>
      <dgm:spPr/>
      <dgm:t>
        <a:bodyPr/>
        <a:lstStyle/>
        <a:p>
          <a:r>
            <a:rPr lang="uk-UA" b="1" dirty="0" smtClean="0"/>
            <a:t>Ключові компоненти</a:t>
          </a:r>
          <a:endParaRPr lang="uk-UA" b="1" dirty="0"/>
        </a:p>
      </dgm:t>
    </dgm:pt>
    <dgm:pt modelId="{1BF48A33-65F5-4291-9B4F-BE62FD277F94}" type="parTrans" cxnId="{B8F16B93-E0A7-4BFF-A469-BF4F79A73A33}">
      <dgm:prSet/>
      <dgm:spPr/>
      <dgm:t>
        <a:bodyPr/>
        <a:lstStyle/>
        <a:p>
          <a:endParaRPr lang="uk-UA" b="1"/>
        </a:p>
      </dgm:t>
    </dgm:pt>
    <dgm:pt modelId="{90EF96D2-3A70-4BCA-841D-7B676A6ACD68}" type="sibTrans" cxnId="{B8F16B93-E0A7-4BFF-A469-BF4F79A73A33}">
      <dgm:prSet/>
      <dgm:spPr/>
      <dgm:t>
        <a:bodyPr/>
        <a:lstStyle/>
        <a:p>
          <a:endParaRPr lang="uk-UA" b="1"/>
        </a:p>
      </dgm:t>
    </dgm:pt>
    <dgm:pt modelId="{B1B74BBA-8752-4531-B0C4-3A887E30083D}">
      <dgm:prSet phldrT="[Текст]"/>
      <dgm:spPr/>
      <dgm:t>
        <a:bodyPr/>
        <a:lstStyle/>
        <a:p>
          <a:r>
            <a:rPr lang="uk-UA" b="1" dirty="0" smtClean="0"/>
            <a:t>Особистісні якості</a:t>
          </a:r>
          <a:endParaRPr lang="uk-UA" b="1" dirty="0"/>
        </a:p>
      </dgm:t>
    </dgm:pt>
    <dgm:pt modelId="{341066A4-23C0-4B93-BDDE-3101D6A2FB59}" type="parTrans" cxnId="{F98E91E8-CB4E-45E9-BF9B-2D2A0267F983}">
      <dgm:prSet/>
      <dgm:spPr/>
      <dgm:t>
        <a:bodyPr/>
        <a:lstStyle/>
        <a:p>
          <a:endParaRPr lang="uk-UA" b="1"/>
        </a:p>
      </dgm:t>
    </dgm:pt>
    <dgm:pt modelId="{AF9477C8-48B5-457A-999A-B40BFE0B44D7}" type="sibTrans" cxnId="{F98E91E8-CB4E-45E9-BF9B-2D2A0267F983}">
      <dgm:prSet/>
      <dgm:spPr/>
      <dgm:t>
        <a:bodyPr/>
        <a:lstStyle/>
        <a:p>
          <a:endParaRPr lang="uk-UA" b="1" dirty="0"/>
        </a:p>
      </dgm:t>
    </dgm:pt>
    <dgm:pt modelId="{9F8BB9BA-073A-4074-AE0E-737FB86A0288}">
      <dgm:prSet phldrT="[Текст]"/>
      <dgm:spPr/>
      <dgm:t>
        <a:bodyPr/>
        <a:lstStyle/>
        <a:p>
          <a:r>
            <a:rPr lang="uk-UA" b="1" dirty="0" smtClean="0"/>
            <a:t>Предметна компетентність</a:t>
          </a:r>
          <a:endParaRPr lang="uk-UA" b="1" dirty="0"/>
        </a:p>
      </dgm:t>
    </dgm:pt>
    <dgm:pt modelId="{9ADD30F9-4B69-4232-A8E8-D9FDC19D036E}" type="parTrans" cxnId="{49A25657-4B7A-4A6B-8006-817BAC452241}">
      <dgm:prSet/>
      <dgm:spPr/>
      <dgm:t>
        <a:bodyPr/>
        <a:lstStyle/>
        <a:p>
          <a:endParaRPr lang="uk-UA" b="1"/>
        </a:p>
      </dgm:t>
    </dgm:pt>
    <dgm:pt modelId="{FCBB90D7-A76E-464B-90D0-BA5E796C54BF}" type="sibTrans" cxnId="{49A25657-4B7A-4A6B-8006-817BAC452241}">
      <dgm:prSet/>
      <dgm:spPr/>
      <dgm:t>
        <a:bodyPr/>
        <a:lstStyle/>
        <a:p>
          <a:endParaRPr lang="uk-UA" b="1" dirty="0"/>
        </a:p>
      </dgm:t>
    </dgm:pt>
    <dgm:pt modelId="{7D47B863-A9AA-40C8-AF1F-09408EC6B1E2}">
      <dgm:prSet phldrT="[Текст]"/>
      <dgm:spPr/>
      <dgm:t>
        <a:bodyPr/>
        <a:lstStyle/>
        <a:p>
          <a:r>
            <a:rPr lang="uk-UA" b="1" dirty="0" smtClean="0"/>
            <a:t>Соціальна компетентність</a:t>
          </a:r>
          <a:endParaRPr lang="uk-UA" b="1" dirty="0"/>
        </a:p>
      </dgm:t>
    </dgm:pt>
    <dgm:pt modelId="{37A90A0F-4B5C-4869-955B-5047DF4CFBB2}" type="parTrans" cxnId="{5C29A718-9FAF-48E3-A3EB-EBBC4082E804}">
      <dgm:prSet/>
      <dgm:spPr/>
      <dgm:t>
        <a:bodyPr/>
        <a:lstStyle/>
        <a:p>
          <a:endParaRPr lang="uk-UA" b="1"/>
        </a:p>
      </dgm:t>
    </dgm:pt>
    <dgm:pt modelId="{549F0C68-8F68-4B8B-8210-F2D538A9ACCA}" type="sibTrans" cxnId="{5C29A718-9FAF-48E3-A3EB-EBBC4082E804}">
      <dgm:prSet/>
      <dgm:spPr/>
      <dgm:t>
        <a:bodyPr/>
        <a:lstStyle/>
        <a:p>
          <a:endParaRPr lang="uk-UA" b="1" dirty="0"/>
        </a:p>
      </dgm:t>
    </dgm:pt>
    <dgm:pt modelId="{FD1A3751-8E69-4F86-9BA6-839FC57F89EB}">
      <dgm:prSet phldrT="[Текст]"/>
      <dgm:spPr/>
      <dgm:t>
        <a:bodyPr/>
        <a:lstStyle/>
        <a:p>
          <a:r>
            <a:rPr lang="uk-UA" b="1" dirty="0" smtClean="0"/>
            <a:t>Полікультурна компетентність</a:t>
          </a:r>
          <a:endParaRPr lang="uk-UA" b="1" dirty="0"/>
        </a:p>
      </dgm:t>
    </dgm:pt>
    <dgm:pt modelId="{A051AD5F-50B5-4C83-95DF-497D62D684ED}" type="parTrans" cxnId="{E21987BB-4A79-4E69-93A2-1F2119609EC9}">
      <dgm:prSet/>
      <dgm:spPr/>
      <dgm:t>
        <a:bodyPr/>
        <a:lstStyle/>
        <a:p>
          <a:endParaRPr lang="uk-UA" b="1"/>
        </a:p>
      </dgm:t>
    </dgm:pt>
    <dgm:pt modelId="{1ECB9056-D0F8-4874-8374-36CFEBF10491}" type="sibTrans" cxnId="{E21987BB-4A79-4E69-93A2-1F2119609EC9}">
      <dgm:prSet/>
      <dgm:spPr/>
      <dgm:t>
        <a:bodyPr/>
        <a:lstStyle/>
        <a:p>
          <a:endParaRPr lang="uk-UA" b="1" dirty="0"/>
        </a:p>
      </dgm:t>
    </dgm:pt>
    <dgm:pt modelId="{AD331BF0-B23F-4CC7-B6BE-7BB17AA7DC60}">
      <dgm:prSet phldrT="[Текст]"/>
      <dgm:spPr/>
      <dgm:t>
        <a:bodyPr/>
        <a:lstStyle/>
        <a:p>
          <a:r>
            <a:rPr lang="uk-UA" b="1" dirty="0" smtClean="0"/>
            <a:t>Математична компетентність</a:t>
          </a:r>
          <a:endParaRPr lang="uk-UA" b="1" dirty="0"/>
        </a:p>
      </dgm:t>
    </dgm:pt>
    <dgm:pt modelId="{27E37D39-8C56-4498-850E-C232BBEAF363}" type="parTrans" cxnId="{50A388CB-420D-4672-A883-D66D37969755}">
      <dgm:prSet/>
      <dgm:spPr/>
      <dgm:t>
        <a:bodyPr/>
        <a:lstStyle/>
        <a:p>
          <a:endParaRPr lang="uk-UA" b="1"/>
        </a:p>
      </dgm:t>
    </dgm:pt>
    <dgm:pt modelId="{18EC1566-8BD7-4645-8159-E240EE481303}" type="sibTrans" cxnId="{50A388CB-420D-4672-A883-D66D37969755}">
      <dgm:prSet/>
      <dgm:spPr/>
      <dgm:t>
        <a:bodyPr/>
        <a:lstStyle/>
        <a:p>
          <a:endParaRPr lang="uk-UA" b="1" dirty="0"/>
        </a:p>
      </dgm:t>
    </dgm:pt>
    <dgm:pt modelId="{295DE525-BDC9-4CCE-8DBA-2DA38FB45ED5}">
      <dgm:prSet phldrT="[Текст]"/>
      <dgm:spPr/>
      <dgm:t>
        <a:bodyPr/>
        <a:lstStyle/>
        <a:p>
          <a:r>
            <a:rPr lang="uk-UA" b="1" dirty="0" smtClean="0"/>
            <a:t>Продуктивна компетентність</a:t>
          </a:r>
          <a:endParaRPr lang="uk-UA" b="1" dirty="0"/>
        </a:p>
      </dgm:t>
    </dgm:pt>
    <dgm:pt modelId="{9C2F0E06-5967-4061-A7A4-B6E17F4DB1D3}" type="parTrans" cxnId="{73044F51-DF22-4E2C-AFDD-B522F7324BA0}">
      <dgm:prSet/>
      <dgm:spPr/>
      <dgm:t>
        <a:bodyPr/>
        <a:lstStyle/>
        <a:p>
          <a:endParaRPr lang="uk-UA" b="1"/>
        </a:p>
      </dgm:t>
    </dgm:pt>
    <dgm:pt modelId="{3125B4E6-3228-45C6-A386-ED9330043CA8}" type="sibTrans" cxnId="{73044F51-DF22-4E2C-AFDD-B522F7324BA0}">
      <dgm:prSet/>
      <dgm:spPr/>
      <dgm:t>
        <a:bodyPr/>
        <a:lstStyle/>
        <a:p>
          <a:endParaRPr lang="uk-UA" b="1" dirty="0"/>
        </a:p>
      </dgm:t>
    </dgm:pt>
    <dgm:pt modelId="{3BCA9B8C-E6B7-493E-9F26-6F239AD4541F}">
      <dgm:prSet phldrT="[Текст]"/>
      <dgm:spPr/>
      <dgm:t>
        <a:bodyPr/>
        <a:lstStyle/>
        <a:p>
          <a:r>
            <a:rPr lang="uk-UA" b="1" dirty="0" smtClean="0"/>
            <a:t>Автономізаційна компетентність</a:t>
          </a:r>
          <a:endParaRPr lang="uk-UA" b="1" dirty="0"/>
        </a:p>
      </dgm:t>
    </dgm:pt>
    <dgm:pt modelId="{EC92A768-DF41-4D1E-919A-D628130CEA96}" type="parTrans" cxnId="{200097A0-34A5-45B2-BB97-572AC67AE0A3}">
      <dgm:prSet/>
      <dgm:spPr/>
      <dgm:t>
        <a:bodyPr/>
        <a:lstStyle/>
        <a:p>
          <a:endParaRPr lang="uk-UA" b="1"/>
        </a:p>
      </dgm:t>
    </dgm:pt>
    <dgm:pt modelId="{D624D01B-2FF1-49B5-97EB-42F409F40448}" type="sibTrans" cxnId="{200097A0-34A5-45B2-BB97-572AC67AE0A3}">
      <dgm:prSet/>
      <dgm:spPr/>
      <dgm:t>
        <a:bodyPr/>
        <a:lstStyle/>
        <a:p>
          <a:endParaRPr lang="uk-UA" b="1" dirty="0"/>
        </a:p>
      </dgm:t>
    </dgm:pt>
    <dgm:pt modelId="{8024B4A9-DA14-4F1B-9036-E74610F68068}">
      <dgm:prSet phldrT="[Текст]"/>
      <dgm:spPr/>
      <dgm:t>
        <a:bodyPr/>
        <a:lstStyle/>
        <a:p>
          <a:r>
            <a:rPr lang="uk-UA" b="1" dirty="0" smtClean="0"/>
            <a:t>Інформаційна компетентність</a:t>
          </a:r>
          <a:endParaRPr lang="uk-UA" b="1" dirty="0"/>
        </a:p>
      </dgm:t>
    </dgm:pt>
    <dgm:pt modelId="{6D0E8620-E3FB-400B-A2AF-479640DEC9DD}" type="parTrans" cxnId="{25319BA0-9B93-4BB4-82A4-3D35F984643E}">
      <dgm:prSet/>
      <dgm:spPr/>
      <dgm:t>
        <a:bodyPr/>
        <a:lstStyle/>
        <a:p>
          <a:endParaRPr lang="uk-UA" b="1"/>
        </a:p>
      </dgm:t>
    </dgm:pt>
    <dgm:pt modelId="{0D161E79-86E1-466D-A772-350509A96CA0}" type="sibTrans" cxnId="{25319BA0-9B93-4BB4-82A4-3D35F984643E}">
      <dgm:prSet/>
      <dgm:spPr/>
      <dgm:t>
        <a:bodyPr/>
        <a:lstStyle/>
        <a:p>
          <a:endParaRPr lang="uk-UA" b="1" dirty="0"/>
        </a:p>
      </dgm:t>
    </dgm:pt>
    <dgm:pt modelId="{DA4485E8-B8C2-4021-ADB6-5E1A5C962101}">
      <dgm:prSet phldrT="[Текст]"/>
      <dgm:spPr/>
      <dgm:t>
        <a:bodyPr/>
        <a:lstStyle/>
        <a:p>
          <a:r>
            <a:rPr lang="uk-UA" b="1" dirty="0" smtClean="0"/>
            <a:t>Моральна компетентність</a:t>
          </a:r>
          <a:endParaRPr lang="uk-UA" b="1" dirty="0"/>
        </a:p>
      </dgm:t>
    </dgm:pt>
    <dgm:pt modelId="{450E7A14-8115-48EA-B2F2-6800A052C39D}" type="parTrans" cxnId="{DE1FC422-946C-421B-83F7-EDA515418350}">
      <dgm:prSet/>
      <dgm:spPr/>
      <dgm:t>
        <a:bodyPr/>
        <a:lstStyle/>
        <a:p>
          <a:endParaRPr lang="uk-UA" b="1"/>
        </a:p>
      </dgm:t>
    </dgm:pt>
    <dgm:pt modelId="{F00255A4-FCFB-4522-94DE-E9627537D9D9}" type="sibTrans" cxnId="{DE1FC422-946C-421B-83F7-EDA515418350}">
      <dgm:prSet/>
      <dgm:spPr/>
      <dgm:t>
        <a:bodyPr/>
        <a:lstStyle/>
        <a:p>
          <a:endParaRPr lang="uk-UA" b="1" dirty="0"/>
        </a:p>
      </dgm:t>
    </dgm:pt>
    <dgm:pt modelId="{1FCA858D-0212-42B6-902E-D3F53E8FA15F}">
      <dgm:prSet phldrT="[Текст]"/>
      <dgm:spPr/>
      <dgm:t>
        <a:bodyPr/>
        <a:lstStyle/>
        <a:p>
          <a:r>
            <a:rPr lang="uk-UA" b="1" dirty="0" smtClean="0"/>
            <a:t>Психологічна компетентність</a:t>
          </a:r>
          <a:endParaRPr lang="uk-UA" b="1" dirty="0"/>
        </a:p>
      </dgm:t>
    </dgm:pt>
    <dgm:pt modelId="{579FE5A0-BF6F-49DA-9E91-67874433B336}" type="parTrans" cxnId="{C96CB78E-20E3-4A2A-843C-4428D90000D0}">
      <dgm:prSet/>
      <dgm:spPr/>
      <dgm:t>
        <a:bodyPr/>
        <a:lstStyle/>
        <a:p>
          <a:endParaRPr lang="uk-UA" b="1"/>
        </a:p>
      </dgm:t>
    </dgm:pt>
    <dgm:pt modelId="{41531C08-F21D-412D-9458-06609B7598D3}" type="sibTrans" cxnId="{C96CB78E-20E3-4A2A-843C-4428D90000D0}">
      <dgm:prSet/>
      <dgm:spPr/>
      <dgm:t>
        <a:bodyPr/>
        <a:lstStyle/>
        <a:p>
          <a:endParaRPr lang="uk-UA" b="1" dirty="0"/>
        </a:p>
      </dgm:t>
    </dgm:pt>
    <dgm:pt modelId="{A1EEF6BC-6309-4C75-B12B-E64A9D4897E3}">
      <dgm:prSet phldrT="[Текст]"/>
      <dgm:spPr/>
      <dgm:t>
        <a:bodyPr/>
        <a:lstStyle/>
        <a:p>
          <a:r>
            <a:rPr lang="uk-UA" b="1" dirty="0" smtClean="0"/>
            <a:t>Комунікативна компетентність</a:t>
          </a:r>
          <a:endParaRPr lang="uk-UA" b="1" dirty="0"/>
        </a:p>
      </dgm:t>
    </dgm:pt>
    <dgm:pt modelId="{6F0615FF-9902-443F-8ADC-5229D9511EDA}" type="parTrans" cxnId="{97CDC6E9-18FF-4532-B9B1-66448246F6C5}">
      <dgm:prSet/>
      <dgm:spPr/>
      <dgm:t>
        <a:bodyPr/>
        <a:lstStyle/>
        <a:p>
          <a:endParaRPr lang="uk-UA" b="1"/>
        </a:p>
      </dgm:t>
    </dgm:pt>
    <dgm:pt modelId="{0D2FA048-6BD1-418B-8374-58072702D571}" type="sibTrans" cxnId="{97CDC6E9-18FF-4532-B9B1-66448246F6C5}">
      <dgm:prSet/>
      <dgm:spPr/>
      <dgm:t>
        <a:bodyPr/>
        <a:lstStyle/>
        <a:p>
          <a:endParaRPr lang="uk-UA" b="1" dirty="0"/>
        </a:p>
      </dgm:t>
    </dgm:pt>
    <dgm:pt modelId="{FD046B3A-8FBE-4013-A761-77E1D3593A31}">
      <dgm:prSet phldrT="[Текст]"/>
      <dgm:spPr/>
      <dgm:t>
        <a:bodyPr/>
        <a:lstStyle/>
        <a:p>
          <a:r>
            <a:rPr lang="uk-UA" b="1" dirty="0" smtClean="0"/>
            <a:t>Організаторська компетентність</a:t>
          </a:r>
          <a:endParaRPr lang="uk-UA" b="1" dirty="0"/>
        </a:p>
      </dgm:t>
    </dgm:pt>
    <dgm:pt modelId="{F31CDEB2-BC5D-4A65-8BCA-6E835AFB3206}" type="sibTrans" cxnId="{637728AB-762B-4C9E-AFDA-6DEF09361E2A}">
      <dgm:prSet/>
      <dgm:spPr/>
      <dgm:t>
        <a:bodyPr/>
        <a:lstStyle/>
        <a:p>
          <a:endParaRPr lang="uk-UA" b="1" dirty="0"/>
        </a:p>
      </dgm:t>
    </dgm:pt>
    <dgm:pt modelId="{E0AD99FB-8054-4F2C-BD04-17526A70614D}" type="parTrans" cxnId="{637728AB-762B-4C9E-AFDA-6DEF09361E2A}">
      <dgm:prSet/>
      <dgm:spPr/>
      <dgm:t>
        <a:bodyPr/>
        <a:lstStyle/>
        <a:p>
          <a:endParaRPr lang="uk-UA" b="1"/>
        </a:p>
      </dgm:t>
    </dgm:pt>
    <dgm:pt modelId="{8C1968A5-094D-4266-9F64-0713F30EC54E}" type="pres">
      <dgm:prSet presAssocID="{5BD62B54-2834-4BD2-9981-5F7EB81A2DA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0196708-BB08-4525-B662-A26CE495C15A}" type="pres">
      <dgm:prSet presAssocID="{7688D199-4D59-447E-A047-A1A6A165F17B}" presName="centerShape" presStyleLbl="node0" presStyleIdx="0" presStyleCnt="1" custScaleX="184377" custScaleY="175593"/>
      <dgm:spPr/>
      <dgm:t>
        <a:bodyPr/>
        <a:lstStyle/>
        <a:p>
          <a:endParaRPr lang="uk-UA"/>
        </a:p>
      </dgm:t>
    </dgm:pt>
    <dgm:pt modelId="{C42FF220-71C0-48AB-83E0-FAE14F395665}" type="pres">
      <dgm:prSet presAssocID="{B1B74BBA-8752-4531-B0C4-3A887E30083D}" presName="node" presStyleLbl="node1" presStyleIdx="0" presStyleCnt="12" custScaleX="251755" custRadScaleRad="1003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DDDAC4-74C0-4F0A-8583-7870E3D6B29B}" type="pres">
      <dgm:prSet presAssocID="{B1B74BBA-8752-4531-B0C4-3A887E30083D}" presName="dummy" presStyleCnt="0"/>
      <dgm:spPr/>
    </dgm:pt>
    <dgm:pt modelId="{1F7641E2-F820-4C5D-8F91-8ACCD3B9DAE8}" type="pres">
      <dgm:prSet presAssocID="{AF9477C8-48B5-457A-999A-B40BFE0B44D7}" presName="sibTrans" presStyleLbl="sibTrans2D1" presStyleIdx="0" presStyleCnt="12"/>
      <dgm:spPr/>
      <dgm:t>
        <a:bodyPr/>
        <a:lstStyle/>
        <a:p>
          <a:endParaRPr lang="uk-UA"/>
        </a:p>
      </dgm:t>
    </dgm:pt>
    <dgm:pt modelId="{B3905351-9BA1-4757-AA2E-B9A1ACEA1C0E}" type="pres">
      <dgm:prSet presAssocID="{9F8BB9BA-073A-4074-AE0E-737FB86A0288}" presName="node" presStyleLbl="node1" presStyleIdx="1" presStyleCnt="12" custScaleX="251755" custRadScaleRad="116708" custRadScaleInc="1209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4568A8-AC94-4149-B116-C7145E43DA12}" type="pres">
      <dgm:prSet presAssocID="{9F8BB9BA-073A-4074-AE0E-737FB86A0288}" presName="dummy" presStyleCnt="0"/>
      <dgm:spPr/>
    </dgm:pt>
    <dgm:pt modelId="{1F557BF9-3E22-410E-87F3-3AABA736AD36}" type="pres">
      <dgm:prSet presAssocID="{FCBB90D7-A76E-464B-90D0-BA5E796C54BF}" presName="sibTrans" presStyleLbl="sibTrans2D1" presStyleIdx="1" presStyleCnt="12"/>
      <dgm:spPr/>
      <dgm:t>
        <a:bodyPr/>
        <a:lstStyle/>
        <a:p>
          <a:endParaRPr lang="uk-UA"/>
        </a:p>
      </dgm:t>
    </dgm:pt>
    <dgm:pt modelId="{9F1487DF-FBCF-4EF4-A095-04BF6F13494F}" type="pres">
      <dgm:prSet presAssocID="{A1EEF6BC-6309-4C75-B12B-E64A9D4897E3}" presName="node" presStyleLbl="node1" presStyleIdx="2" presStyleCnt="12" custScaleX="251755" custRadScaleRad="125253" custRadScaleInc="647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2BD89D-6CBC-4EC9-9CF9-7BF86C2EE0F4}" type="pres">
      <dgm:prSet presAssocID="{A1EEF6BC-6309-4C75-B12B-E64A9D4897E3}" presName="dummy" presStyleCnt="0"/>
      <dgm:spPr/>
    </dgm:pt>
    <dgm:pt modelId="{13D7AF75-54B5-42CE-A38B-14F1A55F621A}" type="pres">
      <dgm:prSet presAssocID="{0D2FA048-6BD1-418B-8374-58072702D571}" presName="sibTrans" presStyleLbl="sibTrans2D1" presStyleIdx="2" presStyleCnt="12"/>
      <dgm:spPr/>
      <dgm:t>
        <a:bodyPr/>
        <a:lstStyle/>
        <a:p>
          <a:endParaRPr lang="uk-UA"/>
        </a:p>
      </dgm:t>
    </dgm:pt>
    <dgm:pt modelId="{1C3AE122-59AC-4194-B35B-B568AFABCFDE}" type="pres">
      <dgm:prSet presAssocID="{1FCA858D-0212-42B6-902E-D3F53E8FA15F}" presName="node" presStyleLbl="node1" presStyleIdx="3" presStyleCnt="12" custScaleX="251755" custRadScaleRad="12820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C7DBAAB-8577-4CB6-A591-2E780703F35E}" type="pres">
      <dgm:prSet presAssocID="{1FCA858D-0212-42B6-902E-D3F53E8FA15F}" presName="dummy" presStyleCnt="0"/>
      <dgm:spPr/>
    </dgm:pt>
    <dgm:pt modelId="{0F9FB2AB-F792-4A2D-A45A-ABB44983AB3D}" type="pres">
      <dgm:prSet presAssocID="{41531C08-F21D-412D-9458-06609B7598D3}" presName="sibTrans" presStyleLbl="sibTrans2D1" presStyleIdx="3" presStyleCnt="12"/>
      <dgm:spPr/>
      <dgm:t>
        <a:bodyPr/>
        <a:lstStyle/>
        <a:p>
          <a:endParaRPr lang="uk-UA"/>
        </a:p>
      </dgm:t>
    </dgm:pt>
    <dgm:pt modelId="{CCA752DF-C467-420F-874E-B4EEAC995F7D}" type="pres">
      <dgm:prSet presAssocID="{DA4485E8-B8C2-4021-ADB6-5E1A5C962101}" presName="node" presStyleLbl="node1" presStyleIdx="4" presStyleCnt="12" custScaleX="251755" custRadScaleRad="125253" custRadScaleInc="-647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0CA9CC-5B89-4DAC-A7ED-942D5481599A}" type="pres">
      <dgm:prSet presAssocID="{DA4485E8-B8C2-4021-ADB6-5E1A5C962101}" presName="dummy" presStyleCnt="0"/>
      <dgm:spPr/>
    </dgm:pt>
    <dgm:pt modelId="{D3AB36F1-002A-4F02-B990-F88ACC65D6FF}" type="pres">
      <dgm:prSet presAssocID="{F00255A4-FCFB-4522-94DE-E9627537D9D9}" presName="sibTrans" presStyleLbl="sibTrans2D1" presStyleIdx="4" presStyleCnt="12"/>
      <dgm:spPr/>
      <dgm:t>
        <a:bodyPr/>
        <a:lstStyle/>
        <a:p>
          <a:endParaRPr lang="uk-UA"/>
        </a:p>
      </dgm:t>
    </dgm:pt>
    <dgm:pt modelId="{64BB6AB7-6C2D-4579-BCB0-FAA5F8B9B7AB}" type="pres">
      <dgm:prSet presAssocID="{8024B4A9-DA14-4F1B-9036-E74610F68068}" presName="node" presStyleLbl="node1" presStyleIdx="5" presStyleCnt="12" custScaleX="251755" custRadScaleRad="116708" custRadScaleInc="-1209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F2B064-FB9B-4759-B544-59FC3EECA95B}" type="pres">
      <dgm:prSet presAssocID="{8024B4A9-DA14-4F1B-9036-E74610F68068}" presName="dummy" presStyleCnt="0"/>
      <dgm:spPr/>
    </dgm:pt>
    <dgm:pt modelId="{B49F0A00-8280-44AD-8F10-754E10EB7DEB}" type="pres">
      <dgm:prSet presAssocID="{0D161E79-86E1-466D-A772-350509A96CA0}" presName="sibTrans" presStyleLbl="sibTrans2D1" presStyleIdx="5" presStyleCnt="12"/>
      <dgm:spPr/>
      <dgm:t>
        <a:bodyPr/>
        <a:lstStyle/>
        <a:p>
          <a:endParaRPr lang="uk-UA"/>
        </a:p>
      </dgm:t>
    </dgm:pt>
    <dgm:pt modelId="{F3E01A9D-C6D4-4220-B184-E16FDA81FEA4}" type="pres">
      <dgm:prSet presAssocID="{3BCA9B8C-E6B7-493E-9F26-6F239AD4541F}" presName="node" presStyleLbl="node1" presStyleIdx="6" presStyleCnt="12" custScaleX="251755" custRadScaleRad="1003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604B19-292E-46A2-8793-540509D76B7B}" type="pres">
      <dgm:prSet presAssocID="{3BCA9B8C-E6B7-493E-9F26-6F239AD4541F}" presName="dummy" presStyleCnt="0"/>
      <dgm:spPr/>
    </dgm:pt>
    <dgm:pt modelId="{071B3ED2-BFCE-4B3D-ADCB-7924AD6209BE}" type="pres">
      <dgm:prSet presAssocID="{D624D01B-2FF1-49B5-97EB-42F409F40448}" presName="sibTrans" presStyleLbl="sibTrans2D1" presStyleIdx="6" presStyleCnt="12"/>
      <dgm:spPr/>
      <dgm:t>
        <a:bodyPr/>
        <a:lstStyle/>
        <a:p>
          <a:endParaRPr lang="uk-UA"/>
        </a:p>
      </dgm:t>
    </dgm:pt>
    <dgm:pt modelId="{6990F9E5-9067-4050-A65D-3914EDAE7719}" type="pres">
      <dgm:prSet presAssocID="{7D47B863-A9AA-40C8-AF1F-09408EC6B1E2}" presName="node" presStyleLbl="node1" presStyleIdx="7" presStyleCnt="12" custScaleX="251755" custRadScaleRad="118644" custRadScaleInc="1312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6CBB31-023B-4B20-9E38-3D24D3F52053}" type="pres">
      <dgm:prSet presAssocID="{7D47B863-A9AA-40C8-AF1F-09408EC6B1E2}" presName="dummy" presStyleCnt="0"/>
      <dgm:spPr/>
    </dgm:pt>
    <dgm:pt modelId="{D77C6710-92F4-4D36-8E88-6ACEC794F7FF}" type="pres">
      <dgm:prSet presAssocID="{549F0C68-8F68-4B8B-8210-F2D538A9ACCA}" presName="sibTrans" presStyleLbl="sibTrans2D1" presStyleIdx="7" presStyleCnt="12"/>
      <dgm:spPr/>
      <dgm:t>
        <a:bodyPr/>
        <a:lstStyle/>
        <a:p>
          <a:endParaRPr lang="uk-UA"/>
        </a:p>
      </dgm:t>
    </dgm:pt>
    <dgm:pt modelId="{C3B72618-12A3-4ACE-8131-CF80958A62FA}" type="pres">
      <dgm:prSet presAssocID="{295DE525-BDC9-4CCE-8DBA-2DA38FB45ED5}" presName="node" presStyleLbl="node1" presStyleIdx="8" presStyleCnt="12" custScaleX="251755" custRadScaleRad="127880" custRadScaleInc="698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DD3DCB-986E-4696-94DD-D5C6AF57FE00}" type="pres">
      <dgm:prSet presAssocID="{295DE525-BDC9-4CCE-8DBA-2DA38FB45ED5}" presName="dummy" presStyleCnt="0"/>
      <dgm:spPr/>
    </dgm:pt>
    <dgm:pt modelId="{D17B418C-5DB2-40A9-9609-12420D88D7C3}" type="pres">
      <dgm:prSet presAssocID="{3125B4E6-3228-45C6-A386-ED9330043CA8}" presName="sibTrans" presStyleLbl="sibTrans2D1" presStyleIdx="8" presStyleCnt="12"/>
      <dgm:spPr/>
      <dgm:t>
        <a:bodyPr/>
        <a:lstStyle/>
        <a:p>
          <a:endParaRPr lang="uk-UA"/>
        </a:p>
      </dgm:t>
    </dgm:pt>
    <dgm:pt modelId="{CD7016FB-3515-443D-BCCC-1DC123A8873A}" type="pres">
      <dgm:prSet presAssocID="{AD331BF0-B23F-4CC7-B6BE-7BB17AA7DC60}" presName="node" presStyleLbl="node1" presStyleIdx="9" presStyleCnt="12" custScaleX="251755" custRadScaleRad="13105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E7B5098-9313-4115-B18A-8F2864D23341}" type="pres">
      <dgm:prSet presAssocID="{AD331BF0-B23F-4CC7-B6BE-7BB17AA7DC60}" presName="dummy" presStyleCnt="0"/>
      <dgm:spPr/>
    </dgm:pt>
    <dgm:pt modelId="{4AC5DBE3-FE93-48A9-B3D7-212D4825D0F8}" type="pres">
      <dgm:prSet presAssocID="{18EC1566-8BD7-4645-8159-E240EE481303}" presName="sibTrans" presStyleLbl="sibTrans2D1" presStyleIdx="9" presStyleCnt="12"/>
      <dgm:spPr/>
      <dgm:t>
        <a:bodyPr/>
        <a:lstStyle/>
        <a:p>
          <a:endParaRPr lang="uk-UA"/>
        </a:p>
      </dgm:t>
    </dgm:pt>
    <dgm:pt modelId="{A975C753-471E-4346-AFA7-6A58AD94242D}" type="pres">
      <dgm:prSet presAssocID="{FD1A3751-8E69-4F86-9BA6-839FC57F89EB}" presName="node" presStyleLbl="node1" presStyleIdx="10" presStyleCnt="12" custScaleX="251755" custRadScaleRad="127880" custRadScaleInc="-698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84F0F3-EC40-412B-B514-72D784EBC09B}" type="pres">
      <dgm:prSet presAssocID="{FD1A3751-8E69-4F86-9BA6-839FC57F89EB}" presName="dummy" presStyleCnt="0"/>
      <dgm:spPr/>
    </dgm:pt>
    <dgm:pt modelId="{EA0891FB-6DB2-4B73-9A3C-D3E96DEAD41E}" type="pres">
      <dgm:prSet presAssocID="{1ECB9056-D0F8-4874-8374-36CFEBF10491}" presName="sibTrans" presStyleLbl="sibTrans2D1" presStyleIdx="10" presStyleCnt="12"/>
      <dgm:spPr/>
      <dgm:t>
        <a:bodyPr/>
        <a:lstStyle/>
        <a:p>
          <a:endParaRPr lang="uk-UA"/>
        </a:p>
      </dgm:t>
    </dgm:pt>
    <dgm:pt modelId="{F9B8F3C9-0FED-4222-B972-3B69AE7FBC50}" type="pres">
      <dgm:prSet presAssocID="{FD046B3A-8FBE-4013-A761-77E1D3593A31}" presName="node" presStyleLbl="node1" presStyleIdx="11" presStyleCnt="12" custScaleX="251755" custRadScaleRad="118644" custRadScaleInc="-1312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465B077-1889-429C-90B9-304837253CFC}" type="pres">
      <dgm:prSet presAssocID="{FD046B3A-8FBE-4013-A761-77E1D3593A31}" presName="dummy" presStyleCnt="0"/>
      <dgm:spPr/>
    </dgm:pt>
    <dgm:pt modelId="{80A69E54-1F9B-48AA-9284-3F11E20FE8FE}" type="pres">
      <dgm:prSet presAssocID="{F31CDEB2-BC5D-4A65-8BCA-6E835AFB3206}" presName="sibTrans" presStyleLbl="sibTrans2D1" presStyleIdx="11" presStyleCnt="12"/>
      <dgm:spPr/>
      <dgm:t>
        <a:bodyPr/>
        <a:lstStyle/>
        <a:p>
          <a:endParaRPr lang="uk-UA"/>
        </a:p>
      </dgm:t>
    </dgm:pt>
  </dgm:ptLst>
  <dgm:cxnLst>
    <dgm:cxn modelId="{E572FECB-B3D5-4D3F-9927-5658A33335C6}" type="presOf" srcId="{0D2FA048-6BD1-418B-8374-58072702D571}" destId="{13D7AF75-54B5-42CE-A38B-14F1A55F621A}" srcOrd="0" destOrd="0" presId="urn:microsoft.com/office/officeart/2005/8/layout/radial6"/>
    <dgm:cxn modelId="{E21987BB-4A79-4E69-93A2-1F2119609EC9}" srcId="{7688D199-4D59-447E-A047-A1A6A165F17B}" destId="{FD1A3751-8E69-4F86-9BA6-839FC57F89EB}" srcOrd="10" destOrd="0" parTransId="{A051AD5F-50B5-4C83-95DF-497D62D684ED}" sibTransId="{1ECB9056-D0F8-4874-8374-36CFEBF10491}"/>
    <dgm:cxn modelId="{637728AB-762B-4C9E-AFDA-6DEF09361E2A}" srcId="{7688D199-4D59-447E-A047-A1A6A165F17B}" destId="{FD046B3A-8FBE-4013-A761-77E1D3593A31}" srcOrd="11" destOrd="0" parTransId="{E0AD99FB-8054-4F2C-BD04-17526A70614D}" sibTransId="{F31CDEB2-BC5D-4A65-8BCA-6E835AFB3206}"/>
    <dgm:cxn modelId="{FE493538-11D4-452E-953B-28FA8791DBEF}" type="presOf" srcId="{7688D199-4D59-447E-A047-A1A6A165F17B}" destId="{30196708-BB08-4525-B662-A26CE495C15A}" srcOrd="0" destOrd="0" presId="urn:microsoft.com/office/officeart/2005/8/layout/radial6"/>
    <dgm:cxn modelId="{E9B2BE15-7070-4606-932D-89D8581D119A}" type="presOf" srcId="{D624D01B-2FF1-49B5-97EB-42F409F40448}" destId="{071B3ED2-BFCE-4B3D-ADCB-7924AD6209BE}" srcOrd="0" destOrd="0" presId="urn:microsoft.com/office/officeart/2005/8/layout/radial6"/>
    <dgm:cxn modelId="{49A25657-4B7A-4A6B-8006-817BAC452241}" srcId="{7688D199-4D59-447E-A047-A1A6A165F17B}" destId="{9F8BB9BA-073A-4074-AE0E-737FB86A0288}" srcOrd="1" destOrd="0" parTransId="{9ADD30F9-4B69-4232-A8E8-D9FDC19D036E}" sibTransId="{FCBB90D7-A76E-464B-90D0-BA5E796C54BF}"/>
    <dgm:cxn modelId="{B6E2A8BB-F6E1-4F49-BA84-154C0493A942}" type="presOf" srcId="{DA4485E8-B8C2-4021-ADB6-5E1A5C962101}" destId="{CCA752DF-C467-420F-874E-B4EEAC995F7D}" srcOrd="0" destOrd="0" presId="urn:microsoft.com/office/officeart/2005/8/layout/radial6"/>
    <dgm:cxn modelId="{B8F16B93-E0A7-4BFF-A469-BF4F79A73A33}" srcId="{5BD62B54-2834-4BD2-9981-5F7EB81A2DAE}" destId="{7688D199-4D59-447E-A047-A1A6A165F17B}" srcOrd="0" destOrd="0" parTransId="{1BF48A33-65F5-4291-9B4F-BE62FD277F94}" sibTransId="{90EF96D2-3A70-4BCA-841D-7B676A6ACD68}"/>
    <dgm:cxn modelId="{55896A40-CD0E-45DD-B4E6-5C19493224B6}" type="presOf" srcId="{3BCA9B8C-E6B7-493E-9F26-6F239AD4541F}" destId="{F3E01A9D-C6D4-4220-B184-E16FDA81FEA4}" srcOrd="0" destOrd="0" presId="urn:microsoft.com/office/officeart/2005/8/layout/radial6"/>
    <dgm:cxn modelId="{23C0A79D-C8AB-4C4F-A0B7-630DD5FF8C3E}" type="presOf" srcId="{9F8BB9BA-073A-4074-AE0E-737FB86A0288}" destId="{B3905351-9BA1-4757-AA2E-B9A1ACEA1C0E}" srcOrd="0" destOrd="0" presId="urn:microsoft.com/office/officeart/2005/8/layout/radial6"/>
    <dgm:cxn modelId="{96526FCD-0B47-4E9F-AA19-A523D5AC8658}" type="presOf" srcId="{18EC1566-8BD7-4645-8159-E240EE481303}" destId="{4AC5DBE3-FE93-48A9-B3D7-212D4825D0F8}" srcOrd="0" destOrd="0" presId="urn:microsoft.com/office/officeart/2005/8/layout/radial6"/>
    <dgm:cxn modelId="{CBAA72A9-822B-4789-A000-AD24421AA109}" type="presOf" srcId="{3125B4E6-3228-45C6-A386-ED9330043CA8}" destId="{D17B418C-5DB2-40A9-9609-12420D88D7C3}" srcOrd="0" destOrd="0" presId="urn:microsoft.com/office/officeart/2005/8/layout/radial6"/>
    <dgm:cxn modelId="{04821A45-46AB-4959-8C93-C5A55C018EA7}" type="presOf" srcId="{FCBB90D7-A76E-464B-90D0-BA5E796C54BF}" destId="{1F557BF9-3E22-410E-87F3-3AABA736AD36}" srcOrd="0" destOrd="0" presId="urn:microsoft.com/office/officeart/2005/8/layout/radial6"/>
    <dgm:cxn modelId="{CFFC244D-D676-4735-BC4E-39B4FB332DAC}" type="presOf" srcId="{8024B4A9-DA14-4F1B-9036-E74610F68068}" destId="{64BB6AB7-6C2D-4579-BCB0-FAA5F8B9B7AB}" srcOrd="0" destOrd="0" presId="urn:microsoft.com/office/officeart/2005/8/layout/radial6"/>
    <dgm:cxn modelId="{5C29A718-9FAF-48E3-A3EB-EBBC4082E804}" srcId="{7688D199-4D59-447E-A047-A1A6A165F17B}" destId="{7D47B863-A9AA-40C8-AF1F-09408EC6B1E2}" srcOrd="7" destOrd="0" parTransId="{37A90A0F-4B5C-4869-955B-5047DF4CFBB2}" sibTransId="{549F0C68-8F68-4B8B-8210-F2D538A9ACCA}"/>
    <dgm:cxn modelId="{DAE50578-856C-4C09-9CE4-8A0CBE8E8E16}" type="presOf" srcId="{7D47B863-A9AA-40C8-AF1F-09408EC6B1E2}" destId="{6990F9E5-9067-4050-A65D-3914EDAE7719}" srcOrd="0" destOrd="0" presId="urn:microsoft.com/office/officeart/2005/8/layout/radial6"/>
    <dgm:cxn modelId="{A2871CCF-977A-4DB6-9880-E1D100C19024}" type="presOf" srcId="{AF9477C8-48B5-457A-999A-B40BFE0B44D7}" destId="{1F7641E2-F820-4C5D-8F91-8ACCD3B9DAE8}" srcOrd="0" destOrd="0" presId="urn:microsoft.com/office/officeart/2005/8/layout/radial6"/>
    <dgm:cxn modelId="{F98E91E8-CB4E-45E9-BF9B-2D2A0267F983}" srcId="{7688D199-4D59-447E-A047-A1A6A165F17B}" destId="{B1B74BBA-8752-4531-B0C4-3A887E30083D}" srcOrd="0" destOrd="0" parTransId="{341066A4-23C0-4B93-BDDE-3101D6A2FB59}" sibTransId="{AF9477C8-48B5-457A-999A-B40BFE0B44D7}"/>
    <dgm:cxn modelId="{97CDC6E9-18FF-4532-B9B1-66448246F6C5}" srcId="{7688D199-4D59-447E-A047-A1A6A165F17B}" destId="{A1EEF6BC-6309-4C75-B12B-E64A9D4897E3}" srcOrd="2" destOrd="0" parTransId="{6F0615FF-9902-443F-8ADC-5229D9511EDA}" sibTransId="{0D2FA048-6BD1-418B-8374-58072702D571}"/>
    <dgm:cxn modelId="{F03297B8-9485-420D-8816-6BC789403657}" type="presOf" srcId="{41531C08-F21D-412D-9458-06609B7598D3}" destId="{0F9FB2AB-F792-4A2D-A45A-ABB44983AB3D}" srcOrd="0" destOrd="0" presId="urn:microsoft.com/office/officeart/2005/8/layout/radial6"/>
    <dgm:cxn modelId="{81CF7C3E-50C8-4DE5-8CF8-D19B6BF9B5A9}" type="presOf" srcId="{FD1A3751-8E69-4F86-9BA6-839FC57F89EB}" destId="{A975C753-471E-4346-AFA7-6A58AD94242D}" srcOrd="0" destOrd="0" presId="urn:microsoft.com/office/officeart/2005/8/layout/radial6"/>
    <dgm:cxn modelId="{25319BA0-9B93-4BB4-82A4-3D35F984643E}" srcId="{7688D199-4D59-447E-A047-A1A6A165F17B}" destId="{8024B4A9-DA14-4F1B-9036-E74610F68068}" srcOrd="5" destOrd="0" parTransId="{6D0E8620-E3FB-400B-A2AF-479640DEC9DD}" sibTransId="{0D161E79-86E1-466D-A772-350509A96CA0}"/>
    <dgm:cxn modelId="{200097A0-34A5-45B2-BB97-572AC67AE0A3}" srcId="{7688D199-4D59-447E-A047-A1A6A165F17B}" destId="{3BCA9B8C-E6B7-493E-9F26-6F239AD4541F}" srcOrd="6" destOrd="0" parTransId="{EC92A768-DF41-4D1E-919A-D628130CEA96}" sibTransId="{D624D01B-2FF1-49B5-97EB-42F409F40448}"/>
    <dgm:cxn modelId="{DDCB26F4-032B-44E4-A754-6D9212A950DF}" type="presOf" srcId="{F31CDEB2-BC5D-4A65-8BCA-6E835AFB3206}" destId="{80A69E54-1F9B-48AA-9284-3F11E20FE8FE}" srcOrd="0" destOrd="0" presId="urn:microsoft.com/office/officeart/2005/8/layout/radial6"/>
    <dgm:cxn modelId="{6A3EBE75-C3D4-485C-A957-3B4FFDA4E003}" type="presOf" srcId="{F00255A4-FCFB-4522-94DE-E9627537D9D9}" destId="{D3AB36F1-002A-4F02-B990-F88ACC65D6FF}" srcOrd="0" destOrd="0" presId="urn:microsoft.com/office/officeart/2005/8/layout/radial6"/>
    <dgm:cxn modelId="{C96CB78E-20E3-4A2A-843C-4428D90000D0}" srcId="{7688D199-4D59-447E-A047-A1A6A165F17B}" destId="{1FCA858D-0212-42B6-902E-D3F53E8FA15F}" srcOrd="3" destOrd="0" parTransId="{579FE5A0-BF6F-49DA-9E91-67874433B336}" sibTransId="{41531C08-F21D-412D-9458-06609B7598D3}"/>
    <dgm:cxn modelId="{3D4B4B8F-8EAD-44CB-9653-5E1B09090121}" type="presOf" srcId="{B1B74BBA-8752-4531-B0C4-3A887E30083D}" destId="{C42FF220-71C0-48AB-83E0-FAE14F395665}" srcOrd="0" destOrd="0" presId="urn:microsoft.com/office/officeart/2005/8/layout/radial6"/>
    <dgm:cxn modelId="{B33D6929-F5BF-48BB-B184-72E29A79FC48}" type="presOf" srcId="{AD331BF0-B23F-4CC7-B6BE-7BB17AA7DC60}" destId="{CD7016FB-3515-443D-BCCC-1DC123A8873A}" srcOrd="0" destOrd="0" presId="urn:microsoft.com/office/officeart/2005/8/layout/radial6"/>
    <dgm:cxn modelId="{3BAC600F-DBA7-4C7C-BAE3-E70D6D9A577A}" type="presOf" srcId="{FD046B3A-8FBE-4013-A761-77E1D3593A31}" destId="{F9B8F3C9-0FED-4222-B972-3B69AE7FBC50}" srcOrd="0" destOrd="0" presId="urn:microsoft.com/office/officeart/2005/8/layout/radial6"/>
    <dgm:cxn modelId="{EECED7E9-474E-4D53-9F50-C926F507DFB9}" type="presOf" srcId="{1ECB9056-D0F8-4874-8374-36CFEBF10491}" destId="{EA0891FB-6DB2-4B73-9A3C-D3E96DEAD41E}" srcOrd="0" destOrd="0" presId="urn:microsoft.com/office/officeart/2005/8/layout/radial6"/>
    <dgm:cxn modelId="{EDC846A5-600F-4092-8B5A-F4CC0BDE3C87}" type="presOf" srcId="{549F0C68-8F68-4B8B-8210-F2D538A9ACCA}" destId="{D77C6710-92F4-4D36-8E88-6ACEC794F7FF}" srcOrd="0" destOrd="0" presId="urn:microsoft.com/office/officeart/2005/8/layout/radial6"/>
    <dgm:cxn modelId="{BF0BE96F-990E-4279-B31F-94E82EB2675E}" type="presOf" srcId="{A1EEF6BC-6309-4C75-B12B-E64A9D4897E3}" destId="{9F1487DF-FBCF-4EF4-A095-04BF6F13494F}" srcOrd="0" destOrd="0" presId="urn:microsoft.com/office/officeart/2005/8/layout/radial6"/>
    <dgm:cxn modelId="{B7F902EC-9B9D-49E1-B686-7F6A0A2C27D0}" type="presOf" srcId="{1FCA858D-0212-42B6-902E-D3F53E8FA15F}" destId="{1C3AE122-59AC-4194-B35B-B568AFABCFDE}" srcOrd="0" destOrd="0" presId="urn:microsoft.com/office/officeart/2005/8/layout/radial6"/>
    <dgm:cxn modelId="{9B2D034E-4FE7-440B-9DD5-9FDFCABFD952}" type="presOf" srcId="{0D161E79-86E1-466D-A772-350509A96CA0}" destId="{B49F0A00-8280-44AD-8F10-754E10EB7DEB}" srcOrd="0" destOrd="0" presId="urn:microsoft.com/office/officeart/2005/8/layout/radial6"/>
    <dgm:cxn modelId="{DE1FC422-946C-421B-83F7-EDA515418350}" srcId="{7688D199-4D59-447E-A047-A1A6A165F17B}" destId="{DA4485E8-B8C2-4021-ADB6-5E1A5C962101}" srcOrd="4" destOrd="0" parTransId="{450E7A14-8115-48EA-B2F2-6800A052C39D}" sibTransId="{F00255A4-FCFB-4522-94DE-E9627537D9D9}"/>
    <dgm:cxn modelId="{73044F51-DF22-4E2C-AFDD-B522F7324BA0}" srcId="{7688D199-4D59-447E-A047-A1A6A165F17B}" destId="{295DE525-BDC9-4CCE-8DBA-2DA38FB45ED5}" srcOrd="8" destOrd="0" parTransId="{9C2F0E06-5967-4061-A7A4-B6E17F4DB1D3}" sibTransId="{3125B4E6-3228-45C6-A386-ED9330043CA8}"/>
    <dgm:cxn modelId="{50A388CB-420D-4672-A883-D66D37969755}" srcId="{7688D199-4D59-447E-A047-A1A6A165F17B}" destId="{AD331BF0-B23F-4CC7-B6BE-7BB17AA7DC60}" srcOrd="9" destOrd="0" parTransId="{27E37D39-8C56-4498-850E-C232BBEAF363}" sibTransId="{18EC1566-8BD7-4645-8159-E240EE481303}"/>
    <dgm:cxn modelId="{78C048CA-FE5D-4D50-ADFA-665C74190241}" type="presOf" srcId="{5BD62B54-2834-4BD2-9981-5F7EB81A2DAE}" destId="{8C1968A5-094D-4266-9F64-0713F30EC54E}" srcOrd="0" destOrd="0" presId="urn:microsoft.com/office/officeart/2005/8/layout/radial6"/>
    <dgm:cxn modelId="{ED97DE2E-7330-476E-9DEC-D5A7860E8561}" type="presOf" srcId="{295DE525-BDC9-4CCE-8DBA-2DA38FB45ED5}" destId="{C3B72618-12A3-4ACE-8131-CF80958A62FA}" srcOrd="0" destOrd="0" presId="urn:microsoft.com/office/officeart/2005/8/layout/radial6"/>
    <dgm:cxn modelId="{F14B71DB-5B7C-4897-8B1E-E7A5A94F35FF}" type="presParOf" srcId="{8C1968A5-094D-4266-9F64-0713F30EC54E}" destId="{30196708-BB08-4525-B662-A26CE495C15A}" srcOrd="0" destOrd="0" presId="urn:microsoft.com/office/officeart/2005/8/layout/radial6"/>
    <dgm:cxn modelId="{30984788-FE6A-4DD8-BEEC-75A920E79410}" type="presParOf" srcId="{8C1968A5-094D-4266-9F64-0713F30EC54E}" destId="{C42FF220-71C0-48AB-83E0-FAE14F395665}" srcOrd="1" destOrd="0" presId="urn:microsoft.com/office/officeart/2005/8/layout/radial6"/>
    <dgm:cxn modelId="{E9CE8827-B1B9-485D-91F8-C43E159225B6}" type="presParOf" srcId="{8C1968A5-094D-4266-9F64-0713F30EC54E}" destId="{CCDDDAC4-74C0-4F0A-8583-7870E3D6B29B}" srcOrd="2" destOrd="0" presId="urn:microsoft.com/office/officeart/2005/8/layout/radial6"/>
    <dgm:cxn modelId="{37AC2286-4D6A-4919-8030-45AC3F9D23AF}" type="presParOf" srcId="{8C1968A5-094D-4266-9F64-0713F30EC54E}" destId="{1F7641E2-F820-4C5D-8F91-8ACCD3B9DAE8}" srcOrd="3" destOrd="0" presId="urn:microsoft.com/office/officeart/2005/8/layout/radial6"/>
    <dgm:cxn modelId="{B41302BE-11AD-46A5-9A15-FF7DD1BDF963}" type="presParOf" srcId="{8C1968A5-094D-4266-9F64-0713F30EC54E}" destId="{B3905351-9BA1-4757-AA2E-B9A1ACEA1C0E}" srcOrd="4" destOrd="0" presId="urn:microsoft.com/office/officeart/2005/8/layout/radial6"/>
    <dgm:cxn modelId="{AD44D0E3-3690-4D4B-AF9C-AEA90067B2B9}" type="presParOf" srcId="{8C1968A5-094D-4266-9F64-0713F30EC54E}" destId="{484568A8-AC94-4149-B116-C7145E43DA12}" srcOrd="5" destOrd="0" presId="urn:microsoft.com/office/officeart/2005/8/layout/radial6"/>
    <dgm:cxn modelId="{4D2EC5F5-1F44-4420-A375-2197BF2834FF}" type="presParOf" srcId="{8C1968A5-094D-4266-9F64-0713F30EC54E}" destId="{1F557BF9-3E22-410E-87F3-3AABA736AD36}" srcOrd="6" destOrd="0" presId="urn:microsoft.com/office/officeart/2005/8/layout/radial6"/>
    <dgm:cxn modelId="{62B5A939-18EA-4BC4-944C-3C9898BA85D3}" type="presParOf" srcId="{8C1968A5-094D-4266-9F64-0713F30EC54E}" destId="{9F1487DF-FBCF-4EF4-A095-04BF6F13494F}" srcOrd="7" destOrd="0" presId="urn:microsoft.com/office/officeart/2005/8/layout/radial6"/>
    <dgm:cxn modelId="{CA75DD4C-F26E-40CA-A1E7-8A8AAABF18A7}" type="presParOf" srcId="{8C1968A5-094D-4266-9F64-0713F30EC54E}" destId="{1E2BD89D-6CBC-4EC9-9CF9-7BF86C2EE0F4}" srcOrd="8" destOrd="0" presId="urn:microsoft.com/office/officeart/2005/8/layout/radial6"/>
    <dgm:cxn modelId="{6CA730B8-E36B-4302-A4A7-FB845B8A6920}" type="presParOf" srcId="{8C1968A5-094D-4266-9F64-0713F30EC54E}" destId="{13D7AF75-54B5-42CE-A38B-14F1A55F621A}" srcOrd="9" destOrd="0" presId="urn:microsoft.com/office/officeart/2005/8/layout/radial6"/>
    <dgm:cxn modelId="{62FB6944-E34A-47CA-9CBA-6350FC622D50}" type="presParOf" srcId="{8C1968A5-094D-4266-9F64-0713F30EC54E}" destId="{1C3AE122-59AC-4194-B35B-B568AFABCFDE}" srcOrd="10" destOrd="0" presId="urn:microsoft.com/office/officeart/2005/8/layout/radial6"/>
    <dgm:cxn modelId="{68B4715B-8522-456F-AE91-3790A7E0088A}" type="presParOf" srcId="{8C1968A5-094D-4266-9F64-0713F30EC54E}" destId="{2C7DBAAB-8577-4CB6-A591-2E780703F35E}" srcOrd="11" destOrd="0" presId="urn:microsoft.com/office/officeart/2005/8/layout/radial6"/>
    <dgm:cxn modelId="{88665058-0365-45B0-AE1B-FCAC668254F9}" type="presParOf" srcId="{8C1968A5-094D-4266-9F64-0713F30EC54E}" destId="{0F9FB2AB-F792-4A2D-A45A-ABB44983AB3D}" srcOrd="12" destOrd="0" presId="urn:microsoft.com/office/officeart/2005/8/layout/radial6"/>
    <dgm:cxn modelId="{0E3C99E8-F3F8-47C7-8603-410BE78BDF08}" type="presParOf" srcId="{8C1968A5-094D-4266-9F64-0713F30EC54E}" destId="{CCA752DF-C467-420F-874E-B4EEAC995F7D}" srcOrd="13" destOrd="0" presId="urn:microsoft.com/office/officeart/2005/8/layout/radial6"/>
    <dgm:cxn modelId="{A77FC604-35CB-4991-A95B-4AE2490D49D3}" type="presParOf" srcId="{8C1968A5-094D-4266-9F64-0713F30EC54E}" destId="{480CA9CC-5B89-4DAC-A7ED-942D5481599A}" srcOrd="14" destOrd="0" presId="urn:microsoft.com/office/officeart/2005/8/layout/radial6"/>
    <dgm:cxn modelId="{CA04F146-6281-4EC4-9798-E0494A4D909A}" type="presParOf" srcId="{8C1968A5-094D-4266-9F64-0713F30EC54E}" destId="{D3AB36F1-002A-4F02-B990-F88ACC65D6FF}" srcOrd="15" destOrd="0" presId="urn:microsoft.com/office/officeart/2005/8/layout/radial6"/>
    <dgm:cxn modelId="{3406FC3C-FEB2-41E9-B709-5B4EE0AE2D43}" type="presParOf" srcId="{8C1968A5-094D-4266-9F64-0713F30EC54E}" destId="{64BB6AB7-6C2D-4579-BCB0-FAA5F8B9B7AB}" srcOrd="16" destOrd="0" presId="urn:microsoft.com/office/officeart/2005/8/layout/radial6"/>
    <dgm:cxn modelId="{97A29543-4816-4E0B-B54E-72DDB0DC038D}" type="presParOf" srcId="{8C1968A5-094D-4266-9F64-0713F30EC54E}" destId="{C5F2B064-FB9B-4759-B544-59FC3EECA95B}" srcOrd="17" destOrd="0" presId="urn:microsoft.com/office/officeart/2005/8/layout/radial6"/>
    <dgm:cxn modelId="{791F8BAD-750B-4D6B-AA18-0951200C2EC4}" type="presParOf" srcId="{8C1968A5-094D-4266-9F64-0713F30EC54E}" destId="{B49F0A00-8280-44AD-8F10-754E10EB7DEB}" srcOrd="18" destOrd="0" presId="urn:microsoft.com/office/officeart/2005/8/layout/radial6"/>
    <dgm:cxn modelId="{C87E02FA-2DF3-4616-87AC-988FB1E6E6FC}" type="presParOf" srcId="{8C1968A5-094D-4266-9F64-0713F30EC54E}" destId="{F3E01A9D-C6D4-4220-B184-E16FDA81FEA4}" srcOrd="19" destOrd="0" presId="urn:microsoft.com/office/officeart/2005/8/layout/radial6"/>
    <dgm:cxn modelId="{4387E34F-84CA-4D63-8B28-3F514C734E9B}" type="presParOf" srcId="{8C1968A5-094D-4266-9F64-0713F30EC54E}" destId="{B7604B19-292E-46A2-8793-540509D76B7B}" srcOrd="20" destOrd="0" presId="urn:microsoft.com/office/officeart/2005/8/layout/radial6"/>
    <dgm:cxn modelId="{25CEE31E-2A27-4F23-8603-50C0B55AB46F}" type="presParOf" srcId="{8C1968A5-094D-4266-9F64-0713F30EC54E}" destId="{071B3ED2-BFCE-4B3D-ADCB-7924AD6209BE}" srcOrd="21" destOrd="0" presId="urn:microsoft.com/office/officeart/2005/8/layout/radial6"/>
    <dgm:cxn modelId="{075579F2-28AD-48B2-9423-5189B2196BDA}" type="presParOf" srcId="{8C1968A5-094D-4266-9F64-0713F30EC54E}" destId="{6990F9E5-9067-4050-A65D-3914EDAE7719}" srcOrd="22" destOrd="0" presId="urn:microsoft.com/office/officeart/2005/8/layout/radial6"/>
    <dgm:cxn modelId="{9E9FC60B-37D1-40B0-B880-16CBDCFF6907}" type="presParOf" srcId="{8C1968A5-094D-4266-9F64-0713F30EC54E}" destId="{F06CBB31-023B-4B20-9E38-3D24D3F52053}" srcOrd="23" destOrd="0" presId="urn:microsoft.com/office/officeart/2005/8/layout/radial6"/>
    <dgm:cxn modelId="{1E65CC28-1412-4DAC-80C0-5BC02DC60C79}" type="presParOf" srcId="{8C1968A5-094D-4266-9F64-0713F30EC54E}" destId="{D77C6710-92F4-4D36-8E88-6ACEC794F7FF}" srcOrd="24" destOrd="0" presId="urn:microsoft.com/office/officeart/2005/8/layout/radial6"/>
    <dgm:cxn modelId="{41C86996-9412-4A9C-AD21-902E4FD13B4E}" type="presParOf" srcId="{8C1968A5-094D-4266-9F64-0713F30EC54E}" destId="{C3B72618-12A3-4ACE-8131-CF80958A62FA}" srcOrd="25" destOrd="0" presId="urn:microsoft.com/office/officeart/2005/8/layout/radial6"/>
    <dgm:cxn modelId="{13232950-3A36-4A13-9914-40537128503F}" type="presParOf" srcId="{8C1968A5-094D-4266-9F64-0713F30EC54E}" destId="{87DD3DCB-986E-4696-94DD-D5C6AF57FE00}" srcOrd="26" destOrd="0" presId="urn:microsoft.com/office/officeart/2005/8/layout/radial6"/>
    <dgm:cxn modelId="{83EC7719-5D25-4B42-868C-6E5F8BB491B6}" type="presParOf" srcId="{8C1968A5-094D-4266-9F64-0713F30EC54E}" destId="{D17B418C-5DB2-40A9-9609-12420D88D7C3}" srcOrd="27" destOrd="0" presId="urn:microsoft.com/office/officeart/2005/8/layout/radial6"/>
    <dgm:cxn modelId="{2B7483AB-DCD3-4600-83B9-B0675B1170FC}" type="presParOf" srcId="{8C1968A5-094D-4266-9F64-0713F30EC54E}" destId="{CD7016FB-3515-443D-BCCC-1DC123A8873A}" srcOrd="28" destOrd="0" presId="urn:microsoft.com/office/officeart/2005/8/layout/radial6"/>
    <dgm:cxn modelId="{C8F88379-D4B1-438D-A98A-8C421D221381}" type="presParOf" srcId="{8C1968A5-094D-4266-9F64-0713F30EC54E}" destId="{EE7B5098-9313-4115-B18A-8F2864D23341}" srcOrd="29" destOrd="0" presId="urn:microsoft.com/office/officeart/2005/8/layout/radial6"/>
    <dgm:cxn modelId="{65819620-B934-472B-91AF-C46CC759AA66}" type="presParOf" srcId="{8C1968A5-094D-4266-9F64-0713F30EC54E}" destId="{4AC5DBE3-FE93-48A9-B3D7-212D4825D0F8}" srcOrd="30" destOrd="0" presId="urn:microsoft.com/office/officeart/2005/8/layout/radial6"/>
    <dgm:cxn modelId="{84220199-F5D4-4C48-BE68-1236D68DC005}" type="presParOf" srcId="{8C1968A5-094D-4266-9F64-0713F30EC54E}" destId="{A975C753-471E-4346-AFA7-6A58AD94242D}" srcOrd="31" destOrd="0" presId="urn:microsoft.com/office/officeart/2005/8/layout/radial6"/>
    <dgm:cxn modelId="{5EF45095-6A55-4CE5-B3EF-EB4BACD307EE}" type="presParOf" srcId="{8C1968A5-094D-4266-9F64-0713F30EC54E}" destId="{3C84F0F3-EC40-412B-B514-72D784EBC09B}" srcOrd="32" destOrd="0" presId="urn:microsoft.com/office/officeart/2005/8/layout/radial6"/>
    <dgm:cxn modelId="{4966B20E-BF8A-44B5-86E5-D6A2D58D3B86}" type="presParOf" srcId="{8C1968A5-094D-4266-9F64-0713F30EC54E}" destId="{EA0891FB-6DB2-4B73-9A3C-D3E96DEAD41E}" srcOrd="33" destOrd="0" presId="urn:microsoft.com/office/officeart/2005/8/layout/radial6"/>
    <dgm:cxn modelId="{8465D55B-A924-4282-A7B1-D29C6FCA9510}" type="presParOf" srcId="{8C1968A5-094D-4266-9F64-0713F30EC54E}" destId="{F9B8F3C9-0FED-4222-B972-3B69AE7FBC50}" srcOrd="34" destOrd="0" presId="urn:microsoft.com/office/officeart/2005/8/layout/radial6"/>
    <dgm:cxn modelId="{D8BE8F09-EF30-43FA-A5B5-644CFCD893EA}" type="presParOf" srcId="{8C1968A5-094D-4266-9F64-0713F30EC54E}" destId="{3465B077-1889-429C-90B9-304837253CFC}" srcOrd="35" destOrd="0" presId="urn:microsoft.com/office/officeart/2005/8/layout/radial6"/>
    <dgm:cxn modelId="{86779DBD-8CB8-4082-8992-31BF548BD304}" type="presParOf" srcId="{8C1968A5-094D-4266-9F64-0713F30EC54E}" destId="{80A69E54-1F9B-48AA-9284-3F11E20FE8FE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45E2B1-5858-4B52-95DB-5469DF3B0163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E54A143-C0FE-4A44-9AE3-C3B47997FDA2}">
      <dgm:prSet phldrT="[Текст]" custT="1"/>
      <dgm:spPr/>
      <dgm:t>
        <a:bodyPr/>
        <a:lstStyle/>
        <a:p>
          <a:r>
            <a:rPr lang="uk-UA" sz="2000" b="1" dirty="0" smtClean="0"/>
            <a:t>Загальнокультурний</a:t>
          </a:r>
          <a:endParaRPr lang="uk-UA" sz="2000" b="1" i="1" dirty="0"/>
        </a:p>
      </dgm:t>
    </dgm:pt>
    <dgm:pt modelId="{EEDDC287-88E5-4E50-B891-BD20F79F9AAD}" type="parTrans" cxnId="{D3F899B1-BAB8-4B98-A9EC-D430A3D564DA}">
      <dgm:prSet/>
      <dgm:spPr/>
      <dgm:t>
        <a:bodyPr/>
        <a:lstStyle/>
        <a:p>
          <a:endParaRPr lang="uk-UA"/>
        </a:p>
      </dgm:t>
    </dgm:pt>
    <dgm:pt modelId="{55C45386-2AC9-4294-B9CF-C138AA8A645E}" type="sibTrans" cxnId="{D3F899B1-BAB8-4B98-A9EC-D430A3D564DA}">
      <dgm:prSet/>
      <dgm:spPr/>
      <dgm:t>
        <a:bodyPr/>
        <a:lstStyle/>
        <a:p>
          <a:endParaRPr lang="uk-UA"/>
        </a:p>
      </dgm:t>
    </dgm:pt>
    <dgm:pt modelId="{8C9132E0-740C-4850-B22D-BBC0755E46C7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широта кругозору</a:t>
          </a:r>
          <a:endParaRPr lang="uk-UA" sz="1500" b="0" dirty="0"/>
        </a:p>
      </dgm:t>
    </dgm:pt>
    <dgm:pt modelId="{05A3F0FC-0382-48DF-AC1E-BB6B9F3EC728}" type="parTrans" cxnId="{09210987-3F40-4B95-927A-11BB0350B00F}">
      <dgm:prSet/>
      <dgm:spPr/>
      <dgm:t>
        <a:bodyPr/>
        <a:lstStyle/>
        <a:p>
          <a:endParaRPr lang="uk-UA"/>
        </a:p>
      </dgm:t>
    </dgm:pt>
    <dgm:pt modelId="{E8C5B7CD-F1FA-41DC-A70E-1A0774A5BC00}" type="sibTrans" cxnId="{09210987-3F40-4B95-927A-11BB0350B00F}">
      <dgm:prSet/>
      <dgm:spPr/>
      <dgm:t>
        <a:bodyPr/>
        <a:lstStyle/>
        <a:p>
          <a:endParaRPr lang="uk-UA"/>
        </a:p>
      </dgm:t>
    </dgm:pt>
    <dgm:pt modelId="{DE8F155C-BA94-42D3-A541-4068C69E0442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smtClean="0"/>
            <a:t>інформованість в області культурних новин</a:t>
          </a:r>
          <a:endParaRPr lang="uk-UA" sz="1500" b="0" dirty="0"/>
        </a:p>
      </dgm:t>
    </dgm:pt>
    <dgm:pt modelId="{E2939022-26EC-4516-A0EE-8B1BA37CE44D}" type="parTrans" cxnId="{DABF2EDC-963F-4026-9A7B-A4639877DD0D}">
      <dgm:prSet/>
      <dgm:spPr/>
      <dgm:t>
        <a:bodyPr/>
        <a:lstStyle/>
        <a:p>
          <a:endParaRPr lang="uk-UA"/>
        </a:p>
      </dgm:t>
    </dgm:pt>
    <dgm:pt modelId="{7842D3C9-E731-4E11-8E75-7F639871A8AF}" type="sibTrans" cxnId="{DABF2EDC-963F-4026-9A7B-A4639877DD0D}">
      <dgm:prSet/>
      <dgm:spPr/>
      <dgm:t>
        <a:bodyPr/>
        <a:lstStyle/>
        <a:p>
          <a:endParaRPr lang="uk-UA"/>
        </a:p>
      </dgm:t>
    </dgm:pt>
    <dgm:pt modelId="{3661C5D8-80E6-40E5-9828-C0536513E95F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володіння змістом навчальних дисциплін</a:t>
          </a:r>
          <a:endParaRPr lang="uk-UA" sz="1500" b="0" dirty="0"/>
        </a:p>
      </dgm:t>
    </dgm:pt>
    <dgm:pt modelId="{B8EE85C5-2C90-4A43-8C19-2015EECFAA1B}" type="parTrans" cxnId="{06C43777-4CFD-4D60-93C9-2B80BA4559A5}">
      <dgm:prSet/>
      <dgm:spPr/>
      <dgm:t>
        <a:bodyPr/>
        <a:lstStyle/>
        <a:p>
          <a:endParaRPr lang="uk-UA"/>
        </a:p>
      </dgm:t>
    </dgm:pt>
    <dgm:pt modelId="{2708A825-9A00-46F1-95E0-2E04C5E04BA2}" type="sibTrans" cxnId="{06C43777-4CFD-4D60-93C9-2B80BA4559A5}">
      <dgm:prSet/>
      <dgm:spPr/>
      <dgm:t>
        <a:bodyPr/>
        <a:lstStyle/>
        <a:p>
          <a:endParaRPr lang="uk-UA"/>
        </a:p>
      </dgm:t>
    </dgm:pt>
    <dgm:pt modelId="{E81FFE2C-231F-47AD-90C6-ADAD52615BF6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smtClean="0"/>
            <a:t>володіння сучасними теоріями та технологіями навчання і виховання</a:t>
          </a:r>
          <a:endParaRPr lang="uk-UA" sz="1500" b="0" dirty="0"/>
        </a:p>
      </dgm:t>
    </dgm:pt>
    <dgm:pt modelId="{34C9805D-6EF9-48FC-BFF1-67D14850383C}" type="parTrans" cxnId="{22BB5843-1035-4AF2-A66E-2BA55094B8D2}">
      <dgm:prSet/>
      <dgm:spPr/>
      <dgm:t>
        <a:bodyPr/>
        <a:lstStyle/>
        <a:p>
          <a:endParaRPr lang="uk-UA"/>
        </a:p>
      </dgm:t>
    </dgm:pt>
    <dgm:pt modelId="{C2AE50E1-82D9-48BB-B3F4-86B28EF71E07}" type="sibTrans" cxnId="{22BB5843-1035-4AF2-A66E-2BA55094B8D2}">
      <dgm:prSet/>
      <dgm:spPr/>
      <dgm:t>
        <a:bodyPr/>
        <a:lstStyle/>
        <a:p>
          <a:endParaRPr lang="uk-UA"/>
        </a:p>
      </dgm:t>
    </dgm:pt>
    <dgm:pt modelId="{9DCA9E8C-94AB-410B-A19D-9B8D982D62C3}">
      <dgm:prSet phldrT="[Текст]" custT="1"/>
      <dgm:spPr/>
      <dgm:t>
        <a:bodyPr/>
        <a:lstStyle/>
        <a:p>
          <a:r>
            <a:rPr lang="uk-UA" sz="2000" b="1" dirty="0" smtClean="0"/>
            <a:t>Особистісний</a:t>
          </a:r>
          <a:endParaRPr lang="uk-UA" sz="2000" b="1" i="1" dirty="0"/>
        </a:p>
      </dgm:t>
    </dgm:pt>
    <dgm:pt modelId="{BC057F4A-D141-409F-BD9C-6A271199C7D1}" type="parTrans" cxnId="{5AA64001-2DE2-4AAD-9532-5587708B0624}">
      <dgm:prSet/>
      <dgm:spPr/>
      <dgm:t>
        <a:bodyPr/>
        <a:lstStyle/>
        <a:p>
          <a:endParaRPr lang="uk-UA"/>
        </a:p>
      </dgm:t>
    </dgm:pt>
    <dgm:pt modelId="{95001F48-578D-4777-A0C0-46135D0920A7}" type="sibTrans" cxnId="{5AA64001-2DE2-4AAD-9532-5587708B0624}">
      <dgm:prSet/>
      <dgm:spPr/>
      <dgm:t>
        <a:bodyPr/>
        <a:lstStyle/>
        <a:p>
          <a:endParaRPr lang="uk-UA"/>
        </a:p>
      </dgm:t>
    </dgm:pt>
    <dgm:pt modelId="{C442588F-6696-4523-895E-67322C5D4D0D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smtClean="0"/>
            <a:t>професійна спрямованість особистості</a:t>
          </a:r>
          <a:endParaRPr lang="uk-UA" sz="1500" b="0" dirty="0"/>
        </a:p>
      </dgm:t>
    </dgm:pt>
    <dgm:pt modelId="{41B53F54-11C6-4921-ACD3-6E7D22D25DBB}" type="parTrans" cxnId="{C821D9ED-D088-47BE-BB17-28DC78AE890E}">
      <dgm:prSet/>
      <dgm:spPr/>
      <dgm:t>
        <a:bodyPr/>
        <a:lstStyle/>
        <a:p>
          <a:endParaRPr lang="uk-UA"/>
        </a:p>
      </dgm:t>
    </dgm:pt>
    <dgm:pt modelId="{88C5D13A-9FBB-4F48-BCB1-4CEE20F1459D}" type="sibTrans" cxnId="{C821D9ED-D088-47BE-BB17-28DC78AE890E}">
      <dgm:prSet/>
      <dgm:spPr/>
      <dgm:t>
        <a:bodyPr/>
        <a:lstStyle/>
        <a:p>
          <a:endParaRPr lang="uk-UA"/>
        </a:p>
      </dgm:t>
    </dgm:pt>
    <dgm:pt modelId="{7A24AC84-58FB-466F-BD8C-6B96701A6C38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smtClean="0"/>
            <a:t>специфічні професійні якості</a:t>
          </a:r>
          <a:endParaRPr lang="uk-UA" sz="1500" b="0" dirty="0"/>
        </a:p>
      </dgm:t>
    </dgm:pt>
    <dgm:pt modelId="{2F89CAC6-AEF1-449D-B9BC-C37A9462B94A}" type="parTrans" cxnId="{09340BBB-A3AF-44A0-9CAC-11D51AE2D773}">
      <dgm:prSet/>
      <dgm:spPr/>
      <dgm:t>
        <a:bodyPr/>
        <a:lstStyle/>
        <a:p>
          <a:endParaRPr lang="uk-UA"/>
        </a:p>
      </dgm:t>
    </dgm:pt>
    <dgm:pt modelId="{1B4295E5-1A52-4324-A2C4-4963EE51A520}" type="sibTrans" cxnId="{09340BBB-A3AF-44A0-9CAC-11D51AE2D773}">
      <dgm:prSet/>
      <dgm:spPr/>
      <dgm:t>
        <a:bodyPr/>
        <a:lstStyle/>
        <a:p>
          <a:endParaRPr lang="uk-UA"/>
        </a:p>
      </dgm:t>
    </dgm:pt>
    <dgm:pt modelId="{CDDD702B-EC7D-46AC-B117-93A8A9E68124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культура мовлення</a:t>
          </a:r>
          <a:endParaRPr lang="uk-UA" sz="1500" b="0" dirty="0"/>
        </a:p>
      </dgm:t>
    </dgm:pt>
    <dgm:pt modelId="{9D647680-E474-4340-802D-DB38C764164C}" type="parTrans" cxnId="{AF8CA2EB-F899-4748-B5D5-F00BDD96D60D}">
      <dgm:prSet/>
      <dgm:spPr/>
      <dgm:t>
        <a:bodyPr/>
        <a:lstStyle/>
        <a:p>
          <a:endParaRPr lang="uk-UA"/>
        </a:p>
      </dgm:t>
    </dgm:pt>
    <dgm:pt modelId="{BD8D34C2-33EE-41A7-B061-C1F8B33C5A97}" type="sibTrans" cxnId="{AF8CA2EB-F899-4748-B5D5-F00BDD96D60D}">
      <dgm:prSet/>
      <dgm:spPr/>
      <dgm:t>
        <a:bodyPr/>
        <a:lstStyle/>
        <a:p>
          <a:endParaRPr lang="uk-UA"/>
        </a:p>
      </dgm:t>
    </dgm:pt>
    <dgm:pt modelId="{BECB08B0-4ACA-4E82-B001-6C756D0C5326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smtClean="0"/>
            <a:t>знання факторів, які мають вплив на навчання</a:t>
          </a:r>
          <a:endParaRPr lang="uk-UA" sz="1500" b="0" dirty="0"/>
        </a:p>
      </dgm:t>
    </dgm:pt>
    <dgm:pt modelId="{60D6E070-B289-4A38-BCBD-35D52B067EA4}" type="parTrans" cxnId="{DB974EA2-D765-4C8F-A16C-C8658AFBF1D4}">
      <dgm:prSet/>
      <dgm:spPr/>
      <dgm:t>
        <a:bodyPr/>
        <a:lstStyle/>
        <a:p>
          <a:endParaRPr lang="uk-UA"/>
        </a:p>
      </dgm:t>
    </dgm:pt>
    <dgm:pt modelId="{FE13C0C2-D264-4928-BB94-7DBFE633E057}" type="sibTrans" cxnId="{DB974EA2-D765-4C8F-A16C-C8658AFBF1D4}">
      <dgm:prSet/>
      <dgm:spPr/>
      <dgm:t>
        <a:bodyPr/>
        <a:lstStyle/>
        <a:p>
          <a:endParaRPr lang="uk-UA"/>
        </a:p>
      </dgm:t>
    </dgm:pt>
    <dgm:pt modelId="{6E513EE7-0C6D-474E-8D8D-7F9FEEB51565}">
      <dgm:prSet phldrT="[Текст]" custT="1"/>
      <dgm:spPr/>
      <dgm:t>
        <a:bodyPr/>
        <a:lstStyle/>
        <a:p>
          <a:r>
            <a:rPr lang="uk-UA" sz="2000" b="1" dirty="0" smtClean="0"/>
            <a:t>Комунікативний</a:t>
          </a:r>
          <a:endParaRPr lang="uk-UA" sz="2000" dirty="0"/>
        </a:p>
      </dgm:t>
    </dgm:pt>
    <dgm:pt modelId="{6E7F9B2A-EB39-4298-A58E-1933FCFAC584}" type="parTrans" cxnId="{E7960E72-B07C-458B-BD87-EF4CDA36796F}">
      <dgm:prSet/>
      <dgm:spPr/>
      <dgm:t>
        <a:bodyPr/>
        <a:lstStyle/>
        <a:p>
          <a:endParaRPr lang="uk-UA"/>
        </a:p>
      </dgm:t>
    </dgm:pt>
    <dgm:pt modelId="{6D3E8330-FFA9-43EE-8F39-9F8C1C725E1C}" type="sibTrans" cxnId="{E7960E72-B07C-458B-BD87-EF4CDA36796F}">
      <dgm:prSet/>
      <dgm:spPr/>
      <dgm:t>
        <a:bodyPr/>
        <a:lstStyle/>
        <a:p>
          <a:endParaRPr lang="uk-UA"/>
        </a:p>
      </dgm:t>
    </dgm:pt>
    <dgm:pt modelId="{72EB2E2D-4217-4F3E-86E7-EDD5D69457B2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потреба у спілкуванні з дітьми, інтерес, цікавість до дітей</a:t>
          </a:r>
          <a:endParaRPr lang="uk-UA" sz="1500" b="0" dirty="0"/>
        </a:p>
      </dgm:t>
    </dgm:pt>
    <dgm:pt modelId="{7ACDC9EC-1FF6-4B0A-B4E1-100E32B95D26}" type="parTrans" cxnId="{CC3A8716-ACF6-4D37-AFAC-359355353A70}">
      <dgm:prSet/>
      <dgm:spPr/>
      <dgm:t>
        <a:bodyPr/>
        <a:lstStyle/>
        <a:p>
          <a:endParaRPr lang="uk-UA"/>
        </a:p>
      </dgm:t>
    </dgm:pt>
    <dgm:pt modelId="{9188BD52-4EBD-4389-BE5E-B028824D961F}" type="sibTrans" cxnId="{CC3A8716-ACF6-4D37-AFAC-359355353A70}">
      <dgm:prSet/>
      <dgm:spPr/>
      <dgm:t>
        <a:bodyPr/>
        <a:lstStyle/>
        <a:p>
          <a:endParaRPr lang="uk-UA"/>
        </a:p>
      </dgm:t>
    </dgm:pt>
    <dgm:pt modelId="{D7CF28EF-C771-4A38-A89D-2CB4548ED976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емоційна щирість, мобільність, взаємозв’язок, взаєморозуміння у спілкуванні</a:t>
          </a:r>
          <a:endParaRPr lang="uk-UA" sz="1500" b="0" dirty="0"/>
        </a:p>
      </dgm:t>
    </dgm:pt>
    <dgm:pt modelId="{FEFED1A4-6562-499E-A293-EBF57B4F90B6}" type="parTrans" cxnId="{5D3BD4FE-D24A-4FA5-8D70-23FB8555FDF9}">
      <dgm:prSet/>
      <dgm:spPr/>
      <dgm:t>
        <a:bodyPr/>
        <a:lstStyle/>
        <a:p>
          <a:endParaRPr lang="uk-UA"/>
        </a:p>
      </dgm:t>
    </dgm:pt>
    <dgm:pt modelId="{DAAAFAFB-C2E5-4FB9-80E9-0B3E5AB8EDE1}" type="sibTrans" cxnId="{5D3BD4FE-D24A-4FA5-8D70-23FB8555FDF9}">
      <dgm:prSet/>
      <dgm:spPr/>
      <dgm:t>
        <a:bodyPr/>
        <a:lstStyle/>
        <a:p>
          <a:endParaRPr lang="uk-UA"/>
        </a:p>
      </dgm:t>
    </dgm:pt>
    <dgm:pt modelId="{87898636-2432-43DC-A8F0-D2DA0F297103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доброзичливий і конструктивний стиль спілкування</a:t>
          </a:r>
          <a:endParaRPr lang="uk-UA" sz="1500" b="0" dirty="0"/>
        </a:p>
      </dgm:t>
    </dgm:pt>
    <dgm:pt modelId="{009F26DE-76E2-44D3-A07D-EAD510857D80}" type="parTrans" cxnId="{1385DC77-ADC6-4987-B921-14844F58203F}">
      <dgm:prSet/>
      <dgm:spPr/>
      <dgm:t>
        <a:bodyPr/>
        <a:lstStyle/>
        <a:p>
          <a:endParaRPr lang="uk-UA"/>
        </a:p>
      </dgm:t>
    </dgm:pt>
    <dgm:pt modelId="{E3F5E208-CB03-49DA-9CE7-7E1D05443708}" type="sibTrans" cxnId="{1385DC77-ADC6-4987-B921-14844F58203F}">
      <dgm:prSet/>
      <dgm:spPr/>
      <dgm:t>
        <a:bodyPr/>
        <a:lstStyle/>
        <a:p>
          <a:endParaRPr lang="uk-UA"/>
        </a:p>
      </dgm:t>
    </dgm:pt>
    <dgm:pt modelId="{DCDE4E10-32E2-4A1F-91F4-63A9571755C3}">
      <dgm:prSet phldrT="[Текст]" custT="1"/>
      <dgm:spPr/>
      <dgm:t>
        <a:bodyPr/>
        <a:lstStyle/>
        <a:p>
          <a:r>
            <a:rPr lang="uk-UA" sz="2000" b="1" dirty="0" smtClean="0"/>
            <a:t>Саморозвиток і самоосвіта</a:t>
          </a:r>
          <a:endParaRPr lang="uk-UA" sz="2000" dirty="0"/>
        </a:p>
      </dgm:t>
    </dgm:pt>
    <dgm:pt modelId="{71F97DAE-27E4-4AF6-8599-33473A4E1767}" type="parTrans" cxnId="{DAF40242-95ED-4E05-A488-A50B1CE2A12F}">
      <dgm:prSet/>
      <dgm:spPr/>
    </dgm:pt>
    <dgm:pt modelId="{1EAD76C3-3B01-49FD-ABFA-F6EC8907031D}" type="sibTrans" cxnId="{DAF40242-95ED-4E05-A488-A50B1CE2A12F}">
      <dgm:prSet/>
      <dgm:spPr/>
    </dgm:pt>
    <dgm:pt modelId="{13855071-1810-45FC-B145-45971DC3D3CE}">
      <dgm:prSet phldrT="[Текст]" custT="1"/>
      <dgm:spPr/>
      <dgm:t>
        <a:bodyPr/>
        <a:lstStyle/>
        <a:p>
          <a:r>
            <a:rPr lang="uk-UA" sz="2000" b="1" dirty="0" smtClean="0"/>
            <a:t>Загальнопрофесійний</a:t>
          </a:r>
          <a:endParaRPr lang="uk-UA" sz="2000" b="1" i="1" dirty="0"/>
        </a:p>
      </dgm:t>
    </dgm:pt>
    <dgm:pt modelId="{47B17110-2187-42BD-9088-2C2C4941C331}" type="sibTrans" cxnId="{1EE3B11D-C08A-4F95-90EE-28FF410BC515}">
      <dgm:prSet/>
      <dgm:spPr/>
      <dgm:t>
        <a:bodyPr/>
        <a:lstStyle/>
        <a:p>
          <a:endParaRPr lang="uk-UA"/>
        </a:p>
      </dgm:t>
    </dgm:pt>
    <dgm:pt modelId="{16274E91-5E40-443A-9DCF-1BD8BA8D48F0}" type="parTrans" cxnId="{1EE3B11D-C08A-4F95-90EE-28FF410BC515}">
      <dgm:prSet/>
      <dgm:spPr/>
      <dgm:t>
        <a:bodyPr/>
        <a:lstStyle/>
        <a:p>
          <a:endParaRPr lang="uk-UA"/>
        </a:p>
      </dgm:t>
    </dgm:pt>
    <dgm:pt modelId="{D4481A1B-C776-44A5-812D-BA5721BE0807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специфічні психофізіологічні якості</a:t>
          </a:r>
          <a:endParaRPr lang="uk-UA" sz="1500" b="0" dirty="0"/>
        </a:p>
      </dgm:t>
    </dgm:pt>
    <dgm:pt modelId="{097D9B48-D65C-481D-8C81-F56DDBF53EB4}" type="parTrans" cxnId="{C38A84FB-E6DE-40EB-B778-D5CB67C590B8}">
      <dgm:prSet/>
      <dgm:spPr/>
    </dgm:pt>
    <dgm:pt modelId="{E26D3F75-08EC-482B-AC73-5B535EEBC9A5}" type="sibTrans" cxnId="{C38A84FB-E6DE-40EB-B778-D5CB67C590B8}">
      <dgm:prSet/>
      <dgm:spPr/>
    </dgm:pt>
    <dgm:pt modelId="{3E66A4D0-E704-4328-8AC1-06094256883F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самокритичність, вимогливість до себе</a:t>
          </a:r>
          <a:endParaRPr lang="uk-UA" sz="1500" b="0" dirty="0"/>
        </a:p>
      </dgm:t>
    </dgm:pt>
    <dgm:pt modelId="{F0515025-31EC-45BA-B463-2209608BF8D9}" type="parTrans" cxnId="{41209292-C32C-457D-BD56-1D590EB0191F}">
      <dgm:prSet/>
      <dgm:spPr/>
    </dgm:pt>
    <dgm:pt modelId="{4A9DB512-7CF4-4A67-80A6-84A448758799}" type="sibTrans" cxnId="{41209292-C32C-457D-BD56-1D590EB0191F}">
      <dgm:prSet/>
      <dgm:spPr/>
    </dgm:pt>
    <dgm:pt modelId="{23D7470E-36BC-466E-9488-2AD26368EC27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потреба у постійному оновленні досвіду, в інноваціях</a:t>
          </a:r>
          <a:endParaRPr lang="uk-UA" sz="1500" b="0" dirty="0"/>
        </a:p>
      </dgm:t>
    </dgm:pt>
    <dgm:pt modelId="{625AEC22-3D2E-46A7-8E06-6FF4C84A2352}" type="parTrans" cxnId="{3D6C75DF-28B0-478C-B488-DF1E9BB45922}">
      <dgm:prSet/>
      <dgm:spPr/>
    </dgm:pt>
    <dgm:pt modelId="{F869416B-4337-4851-9D74-240820C0A58C}" type="sibTrans" cxnId="{3D6C75DF-28B0-478C-B488-DF1E9BB45922}">
      <dgm:prSet/>
      <dgm:spPr/>
    </dgm:pt>
    <dgm:pt modelId="{AACC145F-F66C-40D2-A69B-1303BFBFDCD5}">
      <dgm:prSet phldrT="[Текст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uk-UA" sz="1500" b="0" dirty="0" smtClean="0"/>
            <a:t>дослідницький стиль діяльності</a:t>
          </a:r>
          <a:endParaRPr lang="uk-UA" sz="1500" b="0" dirty="0"/>
        </a:p>
      </dgm:t>
    </dgm:pt>
    <dgm:pt modelId="{2B18F804-F86A-41B6-9B25-A789E57BDFDF}" type="parTrans" cxnId="{C818FC4B-7365-41A1-B6E7-6E83133EE52A}">
      <dgm:prSet/>
      <dgm:spPr/>
    </dgm:pt>
    <dgm:pt modelId="{67E0DE0A-93CF-4B49-8950-7C1B1405AB8D}" type="sibTrans" cxnId="{C818FC4B-7365-41A1-B6E7-6E83133EE52A}">
      <dgm:prSet/>
      <dgm:spPr/>
    </dgm:pt>
    <dgm:pt modelId="{8C6FCCB3-1E4D-4086-BE97-8143D1B0DDE4}" type="pres">
      <dgm:prSet presAssocID="{FD45E2B1-5858-4B52-95DB-5469DF3B01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6D8539-A5BC-4AF4-BE87-61B9B6095154}" type="pres">
      <dgm:prSet presAssocID="{2E54A143-C0FE-4A44-9AE3-C3B47997FDA2}" presName="linNode" presStyleCnt="0"/>
      <dgm:spPr/>
    </dgm:pt>
    <dgm:pt modelId="{E4BFDF8C-7EE8-423D-A451-E9A94A4E78AA}" type="pres">
      <dgm:prSet presAssocID="{2E54A143-C0FE-4A44-9AE3-C3B47997FDA2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56BC5B-642A-43FA-A186-F7F71C519253}" type="pres">
      <dgm:prSet presAssocID="{2E54A143-C0FE-4A44-9AE3-C3B47997FDA2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389FE2-1525-44E4-B1CB-8D9A5D814C32}" type="pres">
      <dgm:prSet presAssocID="{55C45386-2AC9-4294-B9CF-C138AA8A645E}" presName="sp" presStyleCnt="0"/>
      <dgm:spPr/>
    </dgm:pt>
    <dgm:pt modelId="{F7CB778F-7C58-4D5D-8580-4D2064EFD3CE}" type="pres">
      <dgm:prSet presAssocID="{13855071-1810-45FC-B145-45971DC3D3CE}" presName="linNode" presStyleCnt="0"/>
      <dgm:spPr/>
    </dgm:pt>
    <dgm:pt modelId="{4E2FAC50-A727-44FE-AB7A-A98D673D9A87}" type="pres">
      <dgm:prSet presAssocID="{13855071-1810-45FC-B145-45971DC3D3CE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42F994-3F5B-44B2-B526-1D7D648E8EDD}" type="pres">
      <dgm:prSet presAssocID="{13855071-1810-45FC-B145-45971DC3D3CE}" presName="descendantText" presStyleLbl="alignAccFollowNode1" presStyleIdx="1" presStyleCnt="5" custScaleY="1292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46F47C-7524-4A9B-B158-8F644A3C370F}" type="pres">
      <dgm:prSet presAssocID="{47B17110-2187-42BD-9088-2C2C4941C331}" presName="sp" presStyleCnt="0"/>
      <dgm:spPr/>
    </dgm:pt>
    <dgm:pt modelId="{334CD186-7D9E-4C25-831B-C79A11370D90}" type="pres">
      <dgm:prSet presAssocID="{6E513EE7-0C6D-474E-8D8D-7F9FEEB51565}" presName="linNode" presStyleCnt="0"/>
      <dgm:spPr/>
    </dgm:pt>
    <dgm:pt modelId="{3384861E-1D4A-4289-B23C-84AFE38D22ED}" type="pres">
      <dgm:prSet presAssocID="{6E513EE7-0C6D-474E-8D8D-7F9FEEB51565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EC5D557-40D5-448D-9DB1-84CC8E0A69A5}" type="pres">
      <dgm:prSet presAssocID="{6E513EE7-0C6D-474E-8D8D-7F9FEEB51565}" presName="descendantText" presStyleLbl="alignAccFollowNode1" presStyleIdx="2" presStyleCnt="5" custScaleY="13282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F261D7-F88F-4528-A9CB-DFFEE7C208EB}" type="pres">
      <dgm:prSet presAssocID="{6D3E8330-FFA9-43EE-8F39-9F8C1C725E1C}" presName="sp" presStyleCnt="0"/>
      <dgm:spPr/>
    </dgm:pt>
    <dgm:pt modelId="{7842738F-E356-43FD-A331-E69E92720F74}" type="pres">
      <dgm:prSet presAssocID="{9DCA9E8C-94AB-410B-A19D-9B8D982D62C3}" presName="linNode" presStyleCnt="0"/>
      <dgm:spPr/>
    </dgm:pt>
    <dgm:pt modelId="{BB07900D-D2CD-4C3E-9B2A-62A542C53CD3}" type="pres">
      <dgm:prSet presAssocID="{9DCA9E8C-94AB-410B-A19D-9B8D982D62C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513DDD-3ABC-4E6D-9362-D28584BF433F}" type="pres">
      <dgm:prSet presAssocID="{9DCA9E8C-94AB-410B-A19D-9B8D982D62C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FFA510-51D9-4ED7-8F09-357FEE1779CB}" type="pres">
      <dgm:prSet presAssocID="{95001F48-578D-4777-A0C0-46135D0920A7}" presName="sp" presStyleCnt="0"/>
      <dgm:spPr/>
    </dgm:pt>
    <dgm:pt modelId="{4445F9AB-8553-4763-B586-976931FB0FEE}" type="pres">
      <dgm:prSet presAssocID="{DCDE4E10-32E2-4A1F-91F4-63A9571755C3}" presName="linNode" presStyleCnt="0"/>
      <dgm:spPr/>
    </dgm:pt>
    <dgm:pt modelId="{34806F84-653D-4CF4-850B-3AD4EA5C3495}" type="pres">
      <dgm:prSet presAssocID="{DCDE4E10-32E2-4A1F-91F4-63A9571755C3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82745B-2EC7-4C56-9E0C-F6A086BA7DA7}" type="pres">
      <dgm:prSet presAssocID="{DCDE4E10-32E2-4A1F-91F4-63A9571755C3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AA64001-2DE2-4AAD-9532-5587708B0624}" srcId="{FD45E2B1-5858-4B52-95DB-5469DF3B0163}" destId="{9DCA9E8C-94AB-410B-A19D-9B8D982D62C3}" srcOrd="3" destOrd="0" parTransId="{BC057F4A-D141-409F-BD9C-6A271199C7D1}" sibTransId="{95001F48-578D-4777-A0C0-46135D0920A7}"/>
    <dgm:cxn modelId="{DB974EA2-D765-4C8F-A16C-C8658AFBF1D4}" srcId="{13855071-1810-45FC-B145-45971DC3D3CE}" destId="{BECB08B0-4ACA-4E82-B001-6C756D0C5326}" srcOrd="2" destOrd="0" parTransId="{60D6E070-B289-4A38-BCBD-35D52B067EA4}" sibTransId="{FE13C0C2-D264-4928-BB94-7DBFE633E057}"/>
    <dgm:cxn modelId="{DABF2EDC-963F-4026-9A7B-A4639877DD0D}" srcId="{2E54A143-C0FE-4A44-9AE3-C3B47997FDA2}" destId="{DE8F155C-BA94-42D3-A541-4068C69E0442}" srcOrd="1" destOrd="0" parTransId="{E2939022-26EC-4516-A0EE-8B1BA37CE44D}" sibTransId="{7842D3C9-E731-4E11-8E75-7F639871A8AF}"/>
    <dgm:cxn modelId="{A2DD5CD8-B1E2-4C6C-9F34-8F009A86FE72}" type="presOf" srcId="{23D7470E-36BC-466E-9488-2AD26368EC27}" destId="{0982745B-2EC7-4C56-9E0C-F6A086BA7DA7}" srcOrd="0" destOrd="1" presId="urn:microsoft.com/office/officeart/2005/8/layout/vList5"/>
    <dgm:cxn modelId="{09340BBB-A3AF-44A0-9CAC-11D51AE2D773}" srcId="{9DCA9E8C-94AB-410B-A19D-9B8D982D62C3}" destId="{7A24AC84-58FB-466F-BD8C-6B96701A6C38}" srcOrd="1" destOrd="0" parTransId="{2F89CAC6-AEF1-449D-B9BC-C37A9462B94A}" sibTransId="{1B4295E5-1A52-4324-A2C4-4963EE51A520}"/>
    <dgm:cxn modelId="{ADAC7DD3-4BFA-445F-9E13-A96CC6EED0A1}" type="presOf" srcId="{8C9132E0-740C-4850-B22D-BBC0755E46C7}" destId="{9F56BC5B-642A-43FA-A186-F7F71C519253}" srcOrd="0" destOrd="0" presId="urn:microsoft.com/office/officeart/2005/8/layout/vList5"/>
    <dgm:cxn modelId="{643EBDEE-6BBE-4DFA-B86C-2181CE494363}" type="presOf" srcId="{2E54A143-C0FE-4A44-9AE3-C3B47997FDA2}" destId="{E4BFDF8C-7EE8-423D-A451-E9A94A4E78AA}" srcOrd="0" destOrd="0" presId="urn:microsoft.com/office/officeart/2005/8/layout/vList5"/>
    <dgm:cxn modelId="{09210987-3F40-4B95-927A-11BB0350B00F}" srcId="{2E54A143-C0FE-4A44-9AE3-C3B47997FDA2}" destId="{8C9132E0-740C-4850-B22D-BBC0755E46C7}" srcOrd="0" destOrd="0" parTransId="{05A3F0FC-0382-48DF-AC1E-BB6B9F3EC728}" sibTransId="{E8C5B7CD-F1FA-41DC-A70E-1A0774A5BC00}"/>
    <dgm:cxn modelId="{E6E18537-1BBF-436F-A2D3-90160658765D}" type="presOf" srcId="{AACC145F-F66C-40D2-A69B-1303BFBFDCD5}" destId="{0982745B-2EC7-4C56-9E0C-F6A086BA7DA7}" srcOrd="0" destOrd="2" presId="urn:microsoft.com/office/officeart/2005/8/layout/vList5"/>
    <dgm:cxn modelId="{A9035AE0-5DE0-439E-93ED-A5425792110F}" type="presOf" srcId="{72EB2E2D-4217-4F3E-86E7-EDD5D69457B2}" destId="{0EC5D557-40D5-448D-9DB1-84CC8E0A69A5}" srcOrd="0" destOrd="0" presId="urn:microsoft.com/office/officeart/2005/8/layout/vList5"/>
    <dgm:cxn modelId="{1FA4B367-953C-4D5B-AA52-204F53B22E94}" type="presOf" srcId="{3E66A4D0-E704-4328-8AC1-06094256883F}" destId="{0982745B-2EC7-4C56-9E0C-F6A086BA7DA7}" srcOrd="0" destOrd="0" presId="urn:microsoft.com/office/officeart/2005/8/layout/vList5"/>
    <dgm:cxn modelId="{06C43777-4CFD-4D60-93C9-2B80BA4559A5}" srcId="{13855071-1810-45FC-B145-45971DC3D3CE}" destId="{3661C5D8-80E6-40E5-9828-C0536513E95F}" srcOrd="0" destOrd="0" parTransId="{B8EE85C5-2C90-4A43-8C19-2015EECFAA1B}" sibTransId="{2708A825-9A00-46F1-95E0-2E04C5E04BA2}"/>
    <dgm:cxn modelId="{E7960E72-B07C-458B-BD87-EF4CDA36796F}" srcId="{FD45E2B1-5858-4B52-95DB-5469DF3B0163}" destId="{6E513EE7-0C6D-474E-8D8D-7F9FEEB51565}" srcOrd="2" destOrd="0" parTransId="{6E7F9B2A-EB39-4298-A58E-1933FCFAC584}" sibTransId="{6D3E8330-FFA9-43EE-8F39-9F8C1C725E1C}"/>
    <dgm:cxn modelId="{5D3BD4FE-D24A-4FA5-8D70-23FB8555FDF9}" srcId="{6E513EE7-0C6D-474E-8D8D-7F9FEEB51565}" destId="{D7CF28EF-C771-4A38-A89D-2CB4548ED976}" srcOrd="1" destOrd="0" parTransId="{FEFED1A4-6562-499E-A293-EBF57B4F90B6}" sibTransId="{DAAAFAFB-C2E5-4FB9-80E9-0B3E5AB8EDE1}"/>
    <dgm:cxn modelId="{C7BD9D62-8336-4649-943C-F73BCC5757E7}" type="presOf" srcId="{87898636-2432-43DC-A8F0-D2DA0F297103}" destId="{0EC5D557-40D5-448D-9DB1-84CC8E0A69A5}" srcOrd="0" destOrd="2" presId="urn:microsoft.com/office/officeart/2005/8/layout/vList5"/>
    <dgm:cxn modelId="{561FC9D2-6267-430C-951B-F81F05CBE332}" type="presOf" srcId="{13855071-1810-45FC-B145-45971DC3D3CE}" destId="{4E2FAC50-A727-44FE-AB7A-A98D673D9A87}" srcOrd="0" destOrd="0" presId="urn:microsoft.com/office/officeart/2005/8/layout/vList5"/>
    <dgm:cxn modelId="{3711E436-754C-4D3C-A0D7-A913AB24772C}" type="presOf" srcId="{9DCA9E8C-94AB-410B-A19D-9B8D982D62C3}" destId="{BB07900D-D2CD-4C3E-9B2A-62A542C53CD3}" srcOrd="0" destOrd="0" presId="urn:microsoft.com/office/officeart/2005/8/layout/vList5"/>
    <dgm:cxn modelId="{43B22DF6-ACA7-47E2-9FCD-120CBA3889CB}" type="presOf" srcId="{DCDE4E10-32E2-4A1F-91F4-63A9571755C3}" destId="{34806F84-653D-4CF4-850B-3AD4EA5C3495}" srcOrd="0" destOrd="0" presId="urn:microsoft.com/office/officeart/2005/8/layout/vList5"/>
    <dgm:cxn modelId="{22BB5843-1035-4AF2-A66E-2BA55094B8D2}" srcId="{13855071-1810-45FC-B145-45971DC3D3CE}" destId="{E81FFE2C-231F-47AD-90C6-ADAD52615BF6}" srcOrd="1" destOrd="0" parTransId="{34C9805D-6EF9-48FC-BFF1-67D14850383C}" sibTransId="{C2AE50E1-82D9-48BB-B3F4-86B28EF71E07}"/>
    <dgm:cxn modelId="{3799457A-58EC-480F-A274-E89ACCC6B512}" type="presOf" srcId="{CDDD702B-EC7D-46AC-B117-93A8A9E68124}" destId="{9F56BC5B-642A-43FA-A186-F7F71C519253}" srcOrd="0" destOrd="2" presId="urn:microsoft.com/office/officeart/2005/8/layout/vList5"/>
    <dgm:cxn modelId="{C821D9ED-D088-47BE-BB17-28DC78AE890E}" srcId="{9DCA9E8C-94AB-410B-A19D-9B8D982D62C3}" destId="{C442588F-6696-4523-895E-67322C5D4D0D}" srcOrd="0" destOrd="0" parTransId="{41B53F54-11C6-4921-ACD3-6E7D22D25DBB}" sibTransId="{88C5D13A-9FBB-4F48-BCB1-4CEE20F1459D}"/>
    <dgm:cxn modelId="{2B6C3C12-7B0A-4DAA-8A63-39A7544635D8}" type="presOf" srcId="{DE8F155C-BA94-42D3-A541-4068C69E0442}" destId="{9F56BC5B-642A-43FA-A186-F7F71C519253}" srcOrd="0" destOrd="1" presId="urn:microsoft.com/office/officeart/2005/8/layout/vList5"/>
    <dgm:cxn modelId="{5DFCB6DC-9C08-4896-9958-B32E712492FC}" type="presOf" srcId="{3661C5D8-80E6-40E5-9828-C0536513E95F}" destId="{0F42F994-3F5B-44B2-B526-1D7D648E8EDD}" srcOrd="0" destOrd="0" presId="urn:microsoft.com/office/officeart/2005/8/layout/vList5"/>
    <dgm:cxn modelId="{74D16F22-6D89-4906-9FB5-66CF5FFFB78D}" type="presOf" srcId="{FD45E2B1-5858-4B52-95DB-5469DF3B0163}" destId="{8C6FCCB3-1E4D-4086-BE97-8143D1B0DDE4}" srcOrd="0" destOrd="0" presId="urn:microsoft.com/office/officeart/2005/8/layout/vList5"/>
    <dgm:cxn modelId="{CC3A8716-ACF6-4D37-AFAC-359355353A70}" srcId="{6E513EE7-0C6D-474E-8D8D-7F9FEEB51565}" destId="{72EB2E2D-4217-4F3E-86E7-EDD5D69457B2}" srcOrd="0" destOrd="0" parTransId="{7ACDC9EC-1FF6-4B0A-B4E1-100E32B95D26}" sibTransId="{9188BD52-4EBD-4389-BE5E-B028824D961F}"/>
    <dgm:cxn modelId="{AF8CA2EB-F899-4748-B5D5-F00BDD96D60D}" srcId="{2E54A143-C0FE-4A44-9AE3-C3B47997FDA2}" destId="{CDDD702B-EC7D-46AC-B117-93A8A9E68124}" srcOrd="2" destOrd="0" parTransId="{9D647680-E474-4340-802D-DB38C764164C}" sibTransId="{BD8D34C2-33EE-41A7-B061-C1F8B33C5A97}"/>
    <dgm:cxn modelId="{3D6C75DF-28B0-478C-B488-DF1E9BB45922}" srcId="{DCDE4E10-32E2-4A1F-91F4-63A9571755C3}" destId="{23D7470E-36BC-466E-9488-2AD26368EC27}" srcOrd="1" destOrd="0" parTransId="{625AEC22-3D2E-46A7-8E06-6FF4C84A2352}" sibTransId="{F869416B-4337-4851-9D74-240820C0A58C}"/>
    <dgm:cxn modelId="{B048F45C-D60B-4944-9C76-8E429E769F00}" type="presOf" srcId="{6E513EE7-0C6D-474E-8D8D-7F9FEEB51565}" destId="{3384861E-1D4A-4289-B23C-84AFE38D22ED}" srcOrd="0" destOrd="0" presId="urn:microsoft.com/office/officeart/2005/8/layout/vList5"/>
    <dgm:cxn modelId="{41209292-C32C-457D-BD56-1D590EB0191F}" srcId="{DCDE4E10-32E2-4A1F-91F4-63A9571755C3}" destId="{3E66A4D0-E704-4328-8AC1-06094256883F}" srcOrd="0" destOrd="0" parTransId="{F0515025-31EC-45BA-B463-2209608BF8D9}" sibTransId="{4A9DB512-7CF4-4A67-80A6-84A448758799}"/>
    <dgm:cxn modelId="{DAF40242-95ED-4E05-A488-A50B1CE2A12F}" srcId="{FD45E2B1-5858-4B52-95DB-5469DF3B0163}" destId="{DCDE4E10-32E2-4A1F-91F4-63A9571755C3}" srcOrd="4" destOrd="0" parTransId="{71F97DAE-27E4-4AF6-8599-33473A4E1767}" sibTransId="{1EAD76C3-3B01-49FD-ABFA-F6EC8907031D}"/>
    <dgm:cxn modelId="{7358C7A5-B95D-4DA9-872A-A66B854DC422}" type="presOf" srcId="{C442588F-6696-4523-895E-67322C5D4D0D}" destId="{3B513DDD-3ABC-4E6D-9362-D28584BF433F}" srcOrd="0" destOrd="0" presId="urn:microsoft.com/office/officeart/2005/8/layout/vList5"/>
    <dgm:cxn modelId="{C818FC4B-7365-41A1-B6E7-6E83133EE52A}" srcId="{DCDE4E10-32E2-4A1F-91F4-63A9571755C3}" destId="{AACC145F-F66C-40D2-A69B-1303BFBFDCD5}" srcOrd="2" destOrd="0" parTransId="{2B18F804-F86A-41B6-9B25-A789E57BDFDF}" sibTransId="{67E0DE0A-93CF-4B49-8950-7C1B1405AB8D}"/>
    <dgm:cxn modelId="{F17C1CF7-5347-4953-A136-41829A9F178F}" type="presOf" srcId="{D7CF28EF-C771-4A38-A89D-2CB4548ED976}" destId="{0EC5D557-40D5-448D-9DB1-84CC8E0A69A5}" srcOrd="0" destOrd="1" presId="urn:microsoft.com/office/officeart/2005/8/layout/vList5"/>
    <dgm:cxn modelId="{CD28BF1F-B298-4C1E-8B6A-5768CB030D32}" type="presOf" srcId="{BECB08B0-4ACA-4E82-B001-6C756D0C5326}" destId="{0F42F994-3F5B-44B2-B526-1D7D648E8EDD}" srcOrd="0" destOrd="2" presId="urn:microsoft.com/office/officeart/2005/8/layout/vList5"/>
    <dgm:cxn modelId="{03EA9249-6C7B-4176-AF62-A585C0418A04}" type="presOf" srcId="{E81FFE2C-231F-47AD-90C6-ADAD52615BF6}" destId="{0F42F994-3F5B-44B2-B526-1D7D648E8EDD}" srcOrd="0" destOrd="1" presId="urn:microsoft.com/office/officeart/2005/8/layout/vList5"/>
    <dgm:cxn modelId="{1385DC77-ADC6-4987-B921-14844F58203F}" srcId="{6E513EE7-0C6D-474E-8D8D-7F9FEEB51565}" destId="{87898636-2432-43DC-A8F0-D2DA0F297103}" srcOrd="2" destOrd="0" parTransId="{009F26DE-76E2-44D3-A07D-EAD510857D80}" sibTransId="{E3F5E208-CB03-49DA-9CE7-7E1D05443708}"/>
    <dgm:cxn modelId="{D3F899B1-BAB8-4B98-A9EC-D430A3D564DA}" srcId="{FD45E2B1-5858-4B52-95DB-5469DF3B0163}" destId="{2E54A143-C0FE-4A44-9AE3-C3B47997FDA2}" srcOrd="0" destOrd="0" parTransId="{EEDDC287-88E5-4E50-B891-BD20F79F9AAD}" sibTransId="{55C45386-2AC9-4294-B9CF-C138AA8A645E}"/>
    <dgm:cxn modelId="{1EE3B11D-C08A-4F95-90EE-28FF410BC515}" srcId="{FD45E2B1-5858-4B52-95DB-5469DF3B0163}" destId="{13855071-1810-45FC-B145-45971DC3D3CE}" srcOrd="1" destOrd="0" parTransId="{16274E91-5E40-443A-9DCF-1BD8BA8D48F0}" sibTransId="{47B17110-2187-42BD-9088-2C2C4941C331}"/>
    <dgm:cxn modelId="{794A26F5-2F8F-43EC-A7BD-2B792916C13A}" type="presOf" srcId="{7A24AC84-58FB-466F-BD8C-6B96701A6C38}" destId="{3B513DDD-3ABC-4E6D-9362-D28584BF433F}" srcOrd="0" destOrd="1" presId="urn:microsoft.com/office/officeart/2005/8/layout/vList5"/>
    <dgm:cxn modelId="{A2168F3B-D78A-4432-ACC5-7A5B01A78AAC}" type="presOf" srcId="{D4481A1B-C776-44A5-812D-BA5721BE0807}" destId="{3B513DDD-3ABC-4E6D-9362-D28584BF433F}" srcOrd="0" destOrd="2" presId="urn:microsoft.com/office/officeart/2005/8/layout/vList5"/>
    <dgm:cxn modelId="{C38A84FB-E6DE-40EB-B778-D5CB67C590B8}" srcId="{9DCA9E8C-94AB-410B-A19D-9B8D982D62C3}" destId="{D4481A1B-C776-44A5-812D-BA5721BE0807}" srcOrd="2" destOrd="0" parTransId="{097D9B48-D65C-481D-8C81-F56DDBF53EB4}" sibTransId="{E26D3F75-08EC-482B-AC73-5B535EEBC9A5}"/>
    <dgm:cxn modelId="{4CF87137-A5CE-4344-88F5-DFEAEF9F74BF}" type="presParOf" srcId="{8C6FCCB3-1E4D-4086-BE97-8143D1B0DDE4}" destId="{D96D8539-A5BC-4AF4-BE87-61B9B6095154}" srcOrd="0" destOrd="0" presId="urn:microsoft.com/office/officeart/2005/8/layout/vList5"/>
    <dgm:cxn modelId="{20B963BB-C88F-4EDB-86D7-B380DABCBBFA}" type="presParOf" srcId="{D96D8539-A5BC-4AF4-BE87-61B9B6095154}" destId="{E4BFDF8C-7EE8-423D-A451-E9A94A4E78AA}" srcOrd="0" destOrd="0" presId="urn:microsoft.com/office/officeart/2005/8/layout/vList5"/>
    <dgm:cxn modelId="{068136C8-5C3A-4D99-8717-726C510F139C}" type="presParOf" srcId="{D96D8539-A5BC-4AF4-BE87-61B9B6095154}" destId="{9F56BC5B-642A-43FA-A186-F7F71C519253}" srcOrd="1" destOrd="0" presId="urn:microsoft.com/office/officeart/2005/8/layout/vList5"/>
    <dgm:cxn modelId="{1843EDE7-C55E-4604-8773-9C7AAEB19D03}" type="presParOf" srcId="{8C6FCCB3-1E4D-4086-BE97-8143D1B0DDE4}" destId="{F4389FE2-1525-44E4-B1CB-8D9A5D814C32}" srcOrd="1" destOrd="0" presId="urn:microsoft.com/office/officeart/2005/8/layout/vList5"/>
    <dgm:cxn modelId="{5065C786-2804-4DFF-8219-2EFA23D58C07}" type="presParOf" srcId="{8C6FCCB3-1E4D-4086-BE97-8143D1B0DDE4}" destId="{F7CB778F-7C58-4D5D-8580-4D2064EFD3CE}" srcOrd="2" destOrd="0" presId="urn:microsoft.com/office/officeart/2005/8/layout/vList5"/>
    <dgm:cxn modelId="{B3930E69-8E18-4068-81B8-10668C1C0C0B}" type="presParOf" srcId="{F7CB778F-7C58-4D5D-8580-4D2064EFD3CE}" destId="{4E2FAC50-A727-44FE-AB7A-A98D673D9A87}" srcOrd="0" destOrd="0" presId="urn:microsoft.com/office/officeart/2005/8/layout/vList5"/>
    <dgm:cxn modelId="{3B6CA81F-8B65-4891-A78E-B493EED21B57}" type="presParOf" srcId="{F7CB778F-7C58-4D5D-8580-4D2064EFD3CE}" destId="{0F42F994-3F5B-44B2-B526-1D7D648E8EDD}" srcOrd="1" destOrd="0" presId="urn:microsoft.com/office/officeart/2005/8/layout/vList5"/>
    <dgm:cxn modelId="{ADC3EBB0-F61A-4DB9-8A2D-435724A5489B}" type="presParOf" srcId="{8C6FCCB3-1E4D-4086-BE97-8143D1B0DDE4}" destId="{5C46F47C-7524-4A9B-B158-8F644A3C370F}" srcOrd="3" destOrd="0" presId="urn:microsoft.com/office/officeart/2005/8/layout/vList5"/>
    <dgm:cxn modelId="{8CF09497-CAE8-4F61-B558-09D20FFB6849}" type="presParOf" srcId="{8C6FCCB3-1E4D-4086-BE97-8143D1B0DDE4}" destId="{334CD186-7D9E-4C25-831B-C79A11370D90}" srcOrd="4" destOrd="0" presId="urn:microsoft.com/office/officeart/2005/8/layout/vList5"/>
    <dgm:cxn modelId="{6AB399C8-4AFE-4B46-95C0-6FCAC027972B}" type="presParOf" srcId="{334CD186-7D9E-4C25-831B-C79A11370D90}" destId="{3384861E-1D4A-4289-B23C-84AFE38D22ED}" srcOrd="0" destOrd="0" presId="urn:microsoft.com/office/officeart/2005/8/layout/vList5"/>
    <dgm:cxn modelId="{89858664-8A7C-4348-A7AE-CEC3C3E360B3}" type="presParOf" srcId="{334CD186-7D9E-4C25-831B-C79A11370D90}" destId="{0EC5D557-40D5-448D-9DB1-84CC8E0A69A5}" srcOrd="1" destOrd="0" presId="urn:microsoft.com/office/officeart/2005/8/layout/vList5"/>
    <dgm:cxn modelId="{50449828-7168-4233-BD6E-72C0C0816F5D}" type="presParOf" srcId="{8C6FCCB3-1E4D-4086-BE97-8143D1B0DDE4}" destId="{B4F261D7-F88F-4528-A9CB-DFFEE7C208EB}" srcOrd="5" destOrd="0" presId="urn:microsoft.com/office/officeart/2005/8/layout/vList5"/>
    <dgm:cxn modelId="{0F5B45E5-53FD-4AFD-B920-48B7D5DB4500}" type="presParOf" srcId="{8C6FCCB3-1E4D-4086-BE97-8143D1B0DDE4}" destId="{7842738F-E356-43FD-A331-E69E92720F74}" srcOrd="6" destOrd="0" presId="urn:microsoft.com/office/officeart/2005/8/layout/vList5"/>
    <dgm:cxn modelId="{C56601DD-C7E2-4344-B91D-94547827208A}" type="presParOf" srcId="{7842738F-E356-43FD-A331-E69E92720F74}" destId="{BB07900D-D2CD-4C3E-9B2A-62A542C53CD3}" srcOrd="0" destOrd="0" presId="urn:microsoft.com/office/officeart/2005/8/layout/vList5"/>
    <dgm:cxn modelId="{3630E54B-5EC0-4A59-B3BF-37622DF48AF9}" type="presParOf" srcId="{7842738F-E356-43FD-A331-E69E92720F74}" destId="{3B513DDD-3ABC-4E6D-9362-D28584BF433F}" srcOrd="1" destOrd="0" presId="urn:microsoft.com/office/officeart/2005/8/layout/vList5"/>
    <dgm:cxn modelId="{C50A26DB-681E-46D1-9E00-8567C0140CBB}" type="presParOf" srcId="{8C6FCCB3-1E4D-4086-BE97-8143D1B0DDE4}" destId="{19FFA510-51D9-4ED7-8F09-357FEE1779CB}" srcOrd="7" destOrd="0" presId="urn:microsoft.com/office/officeart/2005/8/layout/vList5"/>
    <dgm:cxn modelId="{D7ED6915-3FD9-40A0-A606-C02CE51CCE0A}" type="presParOf" srcId="{8C6FCCB3-1E4D-4086-BE97-8143D1B0DDE4}" destId="{4445F9AB-8553-4763-B586-976931FB0FEE}" srcOrd="8" destOrd="0" presId="urn:microsoft.com/office/officeart/2005/8/layout/vList5"/>
    <dgm:cxn modelId="{CF979FF2-8040-4D88-8D6A-364564B8D079}" type="presParOf" srcId="{4445F9AB-8553-4763-B586-976931FB0FEE}" destId="{34806F84-653D-4CF4-850B-3AD4EA5C3495}" srcOrd="0" destOrd="0" presId="urn:microsoft.com/office/officeart/2005/8/layout/vList5"/>
    <dgm:cxn modelId="{5E1FA6CF-A3F6-48E3-AF60-9A03413A8B17}" type="presParOf" srcId="{4445F9AB-8553-4763-B586-976931FB0FEE}" destId="{0982745B-2EC7-4C56-9E0C-F6A086BA7DA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BD62B54-2834-4BD2-9981-5F7EB81A2DAE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1B74BBA-8752-4531-B0C4-3A887E30083D}">
      <dgm:prSet phldrT="[Текст]"/>
      <dgm:spPr/>
      <dgm:t>
        <a:bodyPr/>
        <a:lstStyle/>
        <a:p>
          <a:r>
            <a:rPr lang="uk-UA" b="1" dirty="0" smtClean="0"/>
            <a:t>Можливість самоосвіти</a:t>
          </a:r>
          <a:endParaRPr lang="uk-UA" b="1" dirty="0"/>
        </a:p>
      </dgm:t>
    </dgm:pt>
    <dgm:pt modelId="{341066A4-23C0-4B93-BDDE-3101D6A2FB59}" type="parTrans" cxnId="{F98E91E8-CB4E-45E9-BF9B-2D2A0267F983}">
      <dgm:prSet/>
      <dgm:spPr/>
      <dgm:t>
        <a:bodyPr/>
        <a:lstStyle/>
        <a:p>
          <a:endParaRPr lang="uk-UA" b="1"/>
        </a:p>
      </dgm:t>
    </dgm:pt>
    <dgm:pt modelId="{AF9477C8-48B5-457A-999A-B40BFE0B44D7}" type="sibTrans" cxnId="{F98E91E8-CB4E-45E9-BF9B-2D2A0267F983}">
      <dgm:prSet/>
      <dgm:spPr/>
      <dgm:t>
        <a:bodyPr/>
        <a:lstStyle/>
        <a:p>
          <a:endParaRPr lang="uk-UA" b="1" dirty="0"/>
        </a:p>
      </dgm:t>
    </dgm:pt>
    <dgm:pt modelId="{9F8BB9BA-073A-4074-AE0E-737FB86A0288}">
      <dgm:prSet phldrT="[Текст]"/>
      <dgm:spPr/>
      <dgm:t>
        <a:bodyPr/>
        <a:lstStyle/>
        <a:p>
          <a:r>
            <a:rPr lang="uk-UA" b="1" dirty="0" smtClean="0"/>
            <a:t>Приклад та вплив керівників</a:t>
          </a:r>
          <a:endParaRPr lang="uk-UA" b="1" dirty="0"/>
        </a:p>
      </dgm:t>
    </dgm:pt>
    <dgm:pt modelId="{9ADD30F9-4B69-4232-A8E8-D9FDC19D036E}" type="parTrans" cxnId="{49A25657-4B7A-4A6B-8006-817BAC452241}">
      <dgm:prSet/>
      <dgm:spPr/>
      <dgm:t>
        <a:bodyPr/>
        <a:lstStyle/>
        <a:p>
          <a:endParaRPr lang="uk-UA" b="1"/>
        </a:p>
      </dgm:t>
    </dgm:pt>
    <dgm:pt modelId="{FCBB90D7-A76E-464B-90D0-BA5E796C54BF}" type="sibTrans" cxnId="{49A25657-4B7A-4A6B-8006-817BAC452241}">
      <dgm:prSet/>
      <dgm:spPr/>
      <dgm:t>
        <a:bodyPr/>
        <a:lstStyle/>
        <a:p>
          <a:endParaRPr lang="uk-UA" b="1" dirty="0"/>
        </a:p>
      </dgm:t>
    </dgm:pt>
    <dgm:pt modelId="{7D47B863-A9AA-40C8-AF1F-09408EC6B1E2}">
      <dgm:prSet phldrT="[Текст]"/>
      <dgm:spPr/>
      <dgm:t>
        <a:bodyPr/>
        <a:lstStyle/>
        <a:p>
          <a:r>
            <a:rPr lang="uk-UA" b="1" dirty="0" smtClean="0"/>
            <a:t>Можливість отримання ваги в колективі</a:t>
          </a:r>
          <a:endParaRPr lang="uk-UA" b="1" dirty="0"/>
        </a:p>
      </dgm:t>
    </dgm:pt>
    <dgm:pt modelId="{37A90A0F-4B5C-4869-955B-5047DF4CFBB2}" type="parTrans" cxnId="{5C29A718-9FAF-48E3-A3EB-EBBC4082E804}">
      <dgm:prSet/>
      <dgm:spPr/>
      <dgm:t>
        <a:bodyPr/>
        <a:lstStyle/>
        <a:p>
          <a:endParaRPr lang="uk-UA" b="1"/>
        </a:p>
      </dgm:t>
    </dgm:pt>
    <dgm:pt modelId="{549F0C68-8F68-4B8B-8210-F2D538A9ACCA}" type="sibTrans" cxnId="{5C29A718-9FAF-48E3-A3EB-EBBC4082E804}">
      <dgm:prSet/>
      <dgm:spPr/>
      <dgm:t>
        <a:bodyPr/>
        <a:lstStyle/>
        <a:p>
          <a:endParaRPr lang="uk-UA" b="1" dirty="0"/>
        </a:p>
      </dgm:t>
    </dgm:pt>
    <dgm:pt modelId="{FD1A3751-8E69-4F86-9BA6-839FC57F89EB}">
      <dgm:prSet phldrT="[Текст]"/>
      <dgm:spPr/>
      <dgm:t>
        <a:bodyPr/>
        <a:lstStyle/>
        <a:p>
          <a:r>
            <a:rPr lang="uk-UA" b="1" dirty="0" smtClean="0"/>
            <a:t>Навчання на курсах</a:t>
          </a:r>
          <a:endParaRPr lang="uk-UA" b="1" dirty="0"/>
        </a:p>
      </dgm:t>
    </dgm:pt>
    <dgm:pt modelId="{A051AD5F-50B5-4C83-95DF-497D62D684ED}" type="parTrans" cxnId="{E21987BB-4A79-4E69-93A2-1F2119609EC9}">
      <dgm:prSet/>
      <dgm:spPr/>
      <dgm:t>
        <a:bodyPr/>
        <a:lstStyle/>
        <a:p>
          <a:endParaRPr lang="uk-UA" b="1"/>
        </a:p>
      </dgm:t>
    </dgm:pt>
    <dgm:pt modelId="{1ECB9056-D0F8-4874-8374-36CFEBF10491}" type="sibTrans" cxnId="{E21987BB-4A79-4E69-93A2-1F2119609EC9}">
      <dgm:prSet/>
      <dgm:spPr/>
      <dgm:t>
        <a:bodyPr/>
        <a:lstStyle/>
        <a:p>
          <a:endParaRPr lang="uk-UA" b="1" dirty="0"/>
        </a:p>
      </dgm:t>
    </dgm:pt>
    <dgm:pt modelId="{AD331BF0-B23F-4CC7-B6BE-7BB17AA7DC60}">
      <dgm:prSet phldrT="[Текст]"/>
      <dgm:spPr/>
      <dgm:t>
        <a:bodyPr/>
        <a:lstStyle/>
        <a:p>
          <a:r>
            <a:rPr lang="uk-UA" b="1" dirty="0" smtClean="0"/>
            <a:t>Власні фактори</a:t>
          </a:r>
          <a:endParaRPr lang="uk-UA" b="1" dirty="0"/>
        </a:p>
      </dgm:t>
    </dgm:pt>
    <dgm:pt modelId="{27E37D39-8C56-4498-850E-C232BBEAF363}" type="parTrans" cxnId="{50A388CB-420D-4672-A883-D66D37969755}">
      <dgm:prSet/>
      <dgm:spPr/>
      <dgm:t>
        <a:bodyPr/>
        <a:lstStyle/>
        <a:p>
          <a:endParaRPr lang="uk-UA" b="1"/>
        </a:p>
      </dgm:t>
    </dgm:pt>
    <dgm:pt modelId="{18EC1566-8BD7-4645-8159-E240EE481303}" type="sibTrans" cxnId="{50A388CB-420D-4672-A883-D66D37969755}">
      <dgm:prSet/>
      <dgm:spPr/>
      <dgm:t>
        <a:bodyPr/>
        <a:lstStyle/>
        <a:p>
          <a:endParaRPr lang="uk-UA" b="1" dirty="0"/>
        </a:p>
      </dgm:t>
    </dgm:pt>
    <dgm:pt modelId="{295DE525-BDC9-4CCE-8DBA-2DA38FB45ED5}">
      <dgm:prSet phldrT="[Текст]"/>
      <dgm:spPr/>
      <dgm:t>
        <a:bodyPr/>
        <a:lstStyle/>
        <a:p>
          <a:r>
            <a:rPr lang="uk-UA" b="1" dirty="0" smtClean="0"/>
            <a:t>Оновлення діяльності, умов праці</a:t>
          </a:r>
          <a:endParaRPr lang="uk-UA" b="1" dirty="0"/>
        </a:p>
      </dgm:t>
    </dgm:pt>
    <dgm:pt modelId="{9C2F0E06-5967-4061-A7A4-B6E17F4DB1D3}" type="parTrans" cxnId="{73044F51-DF22-4E2C-AFDD-B522F7324BA0}">
      <dgm:prSet/>
      <dgm:spPr/>
      <dgm:t>
        <a:bodyPr/>
        <a:lstStyle/>
        <a:p>
          <a:endParaRPr lang="uk-UA" b="1"/>
        </a:p>
      </dgm:t>
    </dgm:pt>
    <dgm:pt modelId="{3125B4E6-3228-45C6-A386-ED9330043CA8}" type="sibTrans" cxnId="{73044F51-DF22-4E2C-AFDD-B522F7324BA0}">
      <dgm:prSet/>
      <dgm:spPr/>
      <dgm:t>
        <a:bodyPr/>
        <a:lstStyle/>
        <a:p>
          <a:endParaRPr lang="uk-UA" b="1" dirty="0"/>
        </a:p>
      </dgm:t>
    </dgm:pt>
    <dgm:pt modelId="{3BCA9B8C-E6B7-493E-9F26-6F239AD4541F}">
      <dgm:prSet phldrT="[Текст]"/>
      <dgm:spPr/>
      <dgm:t>
        <a:bodyPr/>
        <a:lstStyle/>
        <a:p>
          <a:r>
            <a:rPr lang="uk-UA" b="1" dirty="0" smtClean="0"/>
            <a:t>Зростаюча відповідальність</a:t>
          </a:r>
          <a:endParaRPr lang="uk-UA" b="1" dirty="0"/>
        </a:p>
      </dgm:t>
    </dgm:pt>
    <dgm:pt modelId="{EC92A768-DF41-4D1E-919A-D628130CEA96}" type="parTrans" cxnId="{200097A0-34A5-45B2-BB97-572AC67AE0A3}">
      <dgm:prSet/>
      <dgm:spPr/>
      <dgm:t>
        <a:bodyPr/>
        <a:lstStyle/>
        <a:p>
          <a:endParaRPr lang="uk-UA" b="1"/>
        </a:p>
      </dgm:t>
    </dgm:pt>
    <dgm:pt modelId="{D624D01B-2FF1-49B5-97EB-42F409F40448}" type="sibTrans" cxnId="{200097A0-34A5-45B2-BB97-572AC67AE0A3}">
      <dgm:prSet/>
      <dgm:spPr/>
      <dgm:t>
        <a:bodyPr/>
        <a:lstStyle/>
        <a:p>
          <a:endParaRPr lang="uk-UA" b="1" dirty="0"/>
        </a:p>
      </dgm:t>
    </dgm:pt>
    <dgm:pt modelId="{8024B4A9-DA14-4F1B-9036-E74610F68068}">
      <dgm:prSet phldrT="[Текст]"/>
      <dgm:spPr/>
      <dgm:t>
        <a:bodyPr/>
        <a:lstStyle/>
        <a:p>
          <a:r>
            <a:rPr lang="uk-UA" b="1" dirty="0" smtClean="0"/>
            <a:t>Приклад та вплив колег</a:t>
          </a:r>
          <a:endParaRPr lang="uk-UA" b="1" dirty="0"/>
        </a:p>
      </dgm:t>
    </dgm:pt>
    <dgm:pt modelId="{6D0E8620-E3FB-400B-A2AF-479640DEC9DD}" type="parTrans" cxnId="{25319BA0-9B93-4BB4-82A4-3D35F984643E}">
      <dgm:prSet/>
      <dgm:spPr/>
      <dgm:t>
        <a:bodyPr/>
        <a:lstStyle/>
        <a:p>
          <a:endParaRPr lang="uk-UA" b="1"/>
        </a:p>
      </dgm:t>
    </dgm:pt>
    <dgm:pt modelId="{0D161E79-86E1-466D-A772-350509A96CA0}" type="sibTrans" cxnId="{25319BA0-9B93-4BB4-82A4-3D35F984643E}">
      <dgm:prSet/>
      <dgm:spPr/>
      <dgm:t>
        <a:bodyPr/>
        <a:lstStyle/>
        <a:p>
          <a:endParaRPr lang="uk-UA" b="1" dirty="0"/>
        </a:p>
      </dgm:t>
    </dgm:pt>
    <dgm:pt modelId="{DA4485E8-B8C2-4021-ADB6-5E1A5C962101}">
      <dgm:prSet phldrT="[Текст]"/>
      <dgm:spPr/>
      <dgm:t>
        <a:bodyPr/>
        <a:lstStyle/>
        <a:p>
          <a:r>
            <a:rPr lang="uk-UA" b="1" dirty="0" smtClean="0"/>
            <a:t>Організація праці в школі</a:t>
          </a:r>
          <a:endParaRPr lang="uk-UA" b="1" dirty="0"/>
        </a:p>
      </dgm:t>
    </dgm:pt>
    <dgm:pt modelId="{450E7A14-8115-48EA-B2F2-6800A052C39D}" type="parTrans" cxnId="{DE1FC422-946C-421B-83F7-EDA515418350}">
      <dgm:prSet/>
      <dgm:spPr/>
      <dgm:t>
        <a:bodyPr/>
        <a:lstStyle/>
        <a:p>
          <a:endParaRPr lang="uk-UA" b="1"/>
        </a:p>
      </dgm:t>
    </dgm:pt>
    <dgm:pt modelId="{F00255A4-FCFB-4522-94DE-E9627537D9D9}" type="sibTrans" cxnId="{DE1FC422-946C-421B-83F7-EDA515418350}">
      <dgm:prSet/>
      <dgm:spPr/>
      <dgm:t>
        <a:bodyPr/>
        <a:lstStyle/>
        <a:p>
          <a:endParaRPr lang="uk-UA" b="1" dirty="0"/>
        </a:p>
      </dgm:t>
    </dgm:pt>
    <dgm:pt modelId="{1FCA858D-0212-42B6-902E-D3F53E8FA15F}">
      <dgm:prSet phldrT="[Текст]"/>
      <dgm:spPr/>
      <dgm:t>
        <a:bodyPr/>
        <a:lstStyle/>
        <a:p>
          <a:r>
            <a:rPr lang="uk-UA" b="1" dirty="0" smtClean="0"/>
            <a:t>Зацікавленість роботою</a:t>
          </a:r>
          <a:endParaRPr lang="uk-UA" b="1" dirty="0"/>
        </a:p>
      </dgm:t>
    </dgm:pt>
    <dgm:pt modelId="{579FE5A0-BF6F-49DA-9E91-67874433B336}" type="parTrans" cxnId="{C96CB78E-20E3-4A2A-843C-4428D90000D0}">
      <dgm:prSet/>
      <dgm:spPr/>
      <dgm:t>
        <a:bodyPr/>
        <a:lstStyle/>
        <a:p>
          <a:endParaRPr lang="uk-UA" b="1"/>
        </a:p>
      </dgm:t>
    </dgm:pt>
    <dgm:pt modelId="{41531C08-F21D-412D-9458-06609B7598D3}" type="sibTrans" cxnId="{C96CB78E-20E3-4A2A-843C-4428D90000D0}">
      <dgm:prSet/>
      <dgm:spPr/>
      <dgm:t>
        <a:bodyPr/>
        <a:lstStyle/>
        <a:p>
          <a:endParaRPr lang="uk-UA" b="1" dirty="0"/>
        </a:p>
      </dgm:t>
    </dgm:pt>
    <dgm:pt modelId="{A1EEF6BC-6309-4C75-B12B-E64A9D4897E3}">
      <dgm:prSet phldrT="[Текст]"/>
      <dgm:spPr/>
      <dgm:t>
        <a:bodyPr/>
        <a:lstStyle/>
        <a:p>
          <a:r>
            <a:rPr lang="uk-UA" b="1" dirty="0" smtClean="0"/>
            <a:t>Довіра</a:t>
          </a:r>
          <a:endParaRPr lang="uk-UA" b="1" dirty="0"/>
        </a:p>
      </dgm:t>
    </dgm:pt>
    <dgm:pt modelId="{6F0615FF-9902-443F-8ADC-5229D9511EDA}" type="parTrans" cxnId="{97CDC6E9-18FF-4532-B9B1-66448246F6C5}">
      <dgm:prSet/>
      <dgm:spPr/>
      <dgm:t>
        <a:bodyPr/>
        <a:lstStyle/>
        <a:p>
          <a:endParaRPr lang="uk-UA" b="1"/>
        </a:p>
      </dgm:t>
    </dgm:pt>
    <dgm:pt modelId="{0D2FA048-6BD1-418B-8374-58072702D571}" type="sibTrans" cxnId="{97CDC6E9-18FF-4532-B9B1-66448246F6C5}">
      <dgm:prSet/>
      <dgm:spPr/>
      <dgm:t>
        <a:bodyPr/>
        <a:lstStyle/>
        <a:p>
          <a:endParaRPr lang="uk-UA" b="1" dirty="0"/>
        </a:p>
      </dgm:t>
    </dgm:pt>
    <dgm:pt modelId="{FD046B3A-8FBE-4013-A761-77E1D3593A31}">
      <dgm:prSet phldrT="[Текст]"/>
      <dgm:spPr/>
      <dgm:t>
        <a:bodyPr/>
        <a:lstStyle/>
        <a:p>
          <a:r>
            <a:rPr lang="uk-UA" b="1" dirty="0" smtClean="0"/>
            <a:t>Шкільна методична служба</a:t>
          </a:r>
          <a:endParaRPr lang="uk-UA" b="1" dirty="0"/>
        </a:p>
      </dgm:t>
    </dgm:pt>
    <dgm:pt modelId="{F31CDEB2-BC5D-4A65-8BCA-6E835AFB3206}" type="sibTrans" cxnId="{637728AB-762B-4C9E-AFDA-6DEF09361E2A}">
      <dgm:prSet/>
      <dgm:spPr/>
      <dgm:t>
        <a:bodyPr/>
        <a:lstStyle/>
        <a:p>
          <a:endParaRPr lang="uk-UA" b="1" dirty="0"/>
        </a:p>
      </dgm:t>
    </dgm:pt>
    <dgm:pt modelId="{E0AD99FB-8054-4F2C-BD04-17526A70614D}" type="parTrans" cxnId="{637728AB-762B-4C9E-AFDA-6DEF09361E2A}">
      <dgm:prSet/>
      <dgm:spPr/>
      <dgm:t>
        <a:bodyPr/>
        <a:lstStyle/>
        <a:p>
          <a:endParaRPr lang="uk-UA" b="1"/>
        </a:p>
      </dgm:t>
    </dgm:pt>
    <dgm:pt modelId="{7688D199-4D59-447E-A047-A1A6A165F17B}">
      <dgm:prSet phldrT="[Текст]"/>
      <dgm:spPr>
        <a:noFill/>
      </dgm:spPr>
      <dgm:t>
        <a:bodyPr/>
        <a:lstStyle/>
        <a:p>
          <a:r>
            <a:rPr lang="uk-UA" b="1" dirty="0" smtClean="0"/>
            <a:t> </a:t>
          </a:r>
          <a:endParaRPr lang="uk-UA" b="1" dirty="0"/>
        </a:p>
      </dgm:t>
    </dgm:pt>
    <dgm:pt modelId="{90EF96D2-3A70-4BCA-841D-7B676A6ACD68}" type="sibTrans" cxnId="{B8F16B93-E0A7-4BFF-A469-BF4F79A73A33}">
      <dgm:prSet/>
      <dgm:spPr/>
      <dgm:t>
        <a:bodyPr/>
        <a:lstStyle/>
        <a:p>
          <a:endParaRPr lang="uk-UA" b="1"/>
        </a:p>
      </dgm:t>
    </dgm:pt>
    <dgm:pt modelId="{1BF48A33-65F5-4291-9B4F-BE62FD277F94}" type="parTrans" cxnId="{B8F16B93-E0A7-4BFF-A469-BF4F79A73A33}">
      <dgm:prSet/>
      <dgm:spPr/>
      <dgm:t>
        <a:bodyPr/>
        <a:lstStyle/>
        <a:p>
          <a:endParaRPr lang="uk-UA" b="1"/>
        </a:p>
      </dgm:t>
    </dgm:pt>
    <dgm:pt modelId="{8C1968A5-094D-4266-9F64-0713F30EC54E}" type="pres">
      <dgm:prSet presAssocID="{5BD62B54-2834-4BD2-9981-5F7EB81A2DA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0196708-BB08-4525-B662-A26CE495C15A}" type="pres">
      <dgm:prSet presAssocID="{7688D199-4D59-447E-A047-A1A6A165F17B}" presName="centerShape" presStyleLbl="node0" presStyleIdx="0" presStyleCnt="1" custScaleX="184377" custScaleY="175593"/>
      <dgm:spPr/>
      <dgm:t>
        <a:bodyPr/>
        <a:lstStyle/>
        <a:p>
          <a:endParaRPr lang="uk-UA"/>
        </a:p>
      </dgm:t>
    </dgm:pt>
    <dgm:pt modelId="{C42FF220-71C0-48AB-83E0-FAE14F395665}" type="pres">
      <dgm:prSet presAssocID="{B1B74BBA-8752-4531-B0C4-3A887E30083D}" presName="node" presStyleLbl="node1" presStyleIdx="0" presStyleCnt="12" custScaleX="251755" custRadScaleRad="1003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DDDAC4-74C0-4F0A-8583-7870E3D6B29B}" type="pres">
      <dgm:prSet presAssocID="{B1B74BBA-8752-4531-B0C4-3A887E30083D}" presName="dummy" presStyleCnt="0"/>
      <dgm:spPr/>
    </dgm:pt>
    <dgm:pt modelId="{1F7641E2-F820-4C5D-8F91-8ACCD3B9DAE8}" type="pres">
      <dgm:prSet presAssocID="{AF9477C8-48B5-457A-999A-B40BFE0B44D7}" presName="sibTrans" presStyleLbl="sibTrans2D1" presStyleIdx="0" presStyleCnt="12"/>
      <dgm:spPr/>
      <dgm:t>
        <a:bodyPr/>
        <a:lstStyle/>
        <a:p>
          <a:endParaRPr lang="uk-UA"/>
        </a:p>
      </dgm:t>
    </dgm:pt>
    <dgm:pt modelId="{B3905351-9BA1-4757-AA2E-B9A1ACEA1C0E}" type="pres">
      <dgm:prSet presAssocID="{9F8BB9BA-073A-4074-AE0E-737FB86A0288}" presName="node" presStyleLbl="node1" presStyleIdx="1" presStyleCnt="12" custScaleX="251755" custRadScaleRad="116708" custRadScaleInc="1209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4568A8-AC94-4149-B116-C7145E43DA12}" type="pres">
      <dgm:prSet presAssocID="{9F8BB9BA-073A-4074-AE0E-737FB86A0288}" presName="dummy" presStyleCnt="0"/>
      <dgm:spPr/>
    </dgm:pt>
    <dgm:pt modelId="{1F557BF9-3E22-410E-87F3-3AABA736AD36}" type="pres">
      <dgm:prSet presAssocID="{FCBB90D7-A76E-464B-90D0-BA5E796C54BF}" presName="sibTrans" presStyleLbl="sibTrans2D1" presStyleIdx="1" presStyleCnt="12"/>
      <dgm:spPr/>
      <dgm:t>
        <a:bodyPr/>
        <a:lstStyle/>
        <a:p>
          <a:endParaRPr lang="uk-UA"/>
        </a:p>
      </dgm:t>
    </dgm:pt>
    <dgm:pt modelId="{9F1487DF-FBCF-4EF4-A095-04BF6F13494F}" type="pres">
      <dgm:prSet presAssocID="{A1EEF6BC-6309-4C75-B12B-E64A9D4897E3}" presName="node" presStyleLbl="node1" presStyleIdx="2" presStyleCnt="12" custScaleX="251755" custRadScaleRad="125253" custRadScaleInc="647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2BD89D-6CBC-4EC9-9CF9-7BF86C2EE0F4}" type="pres">
      <dgm:prSet presAssocID="{A1EEF6BC-6309-4C75-B12B-E64A9D4897E3}" presName="dummy" presStyleCnt="0"/>
      <dgm:spPr/>
    </dgm:pt>
    <dgm:pt modelId="{13D7AF75-54B5-42CE-A38B-14F1A55F621A}" type="pres">
      <dgm:prSet presAssocID="{0D2FA048-6BD1-418B-8374-58072702D571}" presName="sibTrans" presStyleLbl="sibTrans2D1" presStyleIdx="2" presStyleCnt="12"/>
      <dgm:spPr/>
      <dgm:t>
        <a:bodyPr/>
        <a:lstStyle/>
        <a:p>
          <a:endParaRPr lang="uk-UA"/>
        </a:p>
      </dgm:t>
    </dgm:pt>
    <dgm:pt modelId="{1C3AE122-59AC-4194-B35B-B568AFABCFDE}" type="pres">
      <dgm:prSet presAssocID="{1FCA858D-0212-42B6-902E-D3F53E8FA15F}" presName="node" presStyleLbl="node1" presStyleIdx="3" presStyleCnt="12" custScaleX="251755" custRadScaleRad="12820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C7DBAAB-8577-4CB6-A591-2E780703F35E}" type="pres">
      <dgm:prSet presAssocID="{1FCA858D-0212-42B6-902E-D3F53E8FA15F}" presName="dummy" presStyleCnt="0"/>
      <dgm:spPr/>
    </dgm:pt>
    <dgm:pt modelId="{0F9FB2AB-F792-4A2D-A45A-ABB44983AB3D}" type="pres">
      <dgm:prSet presAssocID="{41531C08-F21D-412D-9458-06609B7598D3}" presName="sibTrans" presStyleLbl="sibTrans2D1" presStyleIdx="3" presStyleCnt="12"/>
      <dgm:spPr/>
      <dgm:t>
        <a:bodyPr/>
        <a:lstStyle/>
        <a:p>
          <a:endParaRPr lang="uk-UA"/>
        </a:p>
      </dgm:t>
    </dgm:pt>
    <dgm:pt modelId="{CCA752DF-C467-420F-874E-B4EEAC995F7D}" type="pres">
      <dgm:prSet presAssocID="{DA4485E8-B8C2-4021-ADB6-5E1A5C962101}" presName="node" presStyleLbl="node1" presStyleIdx="4" presStyleCnt="12" custScaleX="251755" custRadScaleRad="125253" custRadScaleInc="-647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0CA9CC-5B89-4DAC-A7ED-942D5481599A}" type="pres">
      <dgm:prSet presAssocID="{DA4485E8-B8C2-4021-ADB6-5E1A5C962101}" presName="dummy" presStyleCnt="0"/>
      <dgm:spPr/>
    </dgm:pt>
    <dgm:pt modelId="{D3AB36F1-002A-4F02-B990-F88ACC65D6FF}" type="pres">
      <dgm:prSet presAssocID="{F00255A4-FCFB-4522-94DE-E9627537D9D9}" presName="sibTrans" presStyleLbl="sibTrans2D1" presStyleIdx="4" presStyleCnt="12"/>
      <dgm:spPr/>
      <dgm:t>
        <a:bodyPr/>
        <a:lstStyle/>
        <a:p>
          <a:endParaRPr lang="uk-UA"/>
        </a:p>
      </dgm:t>
    </dgm:pt>
    <dgm:pt modelId="{64BB6AB7-6C2D-4579-BCB0-FAA5F8B9B7AB}" type="pres">
      <dgm:prSet presAssocID="{8024B4A9-DA14-4F1B-9036-E74610F68068}" presName="node" presStyleLbl="node1" presStyleIdx="5" presStyleCnt="12" custScaleX="251755" custRadScaleRad="116708" custRadScaleInc="-1209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F2B064-FB9B-4759-B544-59FC3EECA95B}" type="pres">
      <dgm:prSet presAssocID="{8024B4A9-DA14-4F1B-9036-E74610F68068}" presName="dummy" presStyleCnt="0"/>
      <dgm:spPr/>
    </dgm:pt>
    <dgm:pt modelId="{B49F0A00-8280-44AD-8F10-754E10EB7DEB}" type="pres">
      <dgm:prSet presAssocID="{0D161E79-86E1-466D-A772-350509A96CA0}" presName="sibTrans" presStyleLbl="sibTrans2D1" presStyleIdx="5" presStyleCnt="12"/>
      <dgm:spPr/>
      <dgm:t>
        <a:bodyPr/>
        <a:lstStyle/>
        <a:p>
          <a:endParaRPr lang="uk-UA"/>
        </a:p>
      </dgm:t>
    </dgm:pt>
    <dgm:pt modelId="{F3E01A9D-C6D4-4220-B184-E16FDA81FEA4}" type="pres">
      <dgm:prSet presAssocID="{3BCA9B8C-E6B7-493E-9F26-6F239AD4541F}" presName="node" presStyleLbl="node1" presStyleIdx="6" presStyleCnt="12" custScaleX="251755" custRadScaleRad="1003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604B19-292E-46A2-8793-540509D76B7B}" type="pres">
      <dgm:prSet presAssocID="{3BCA9B8C-E6B7-493E-9F26-6F239AD4541F}" presName="dummy" presStyleCnt="0"/>
      <dgm:spPr/>
    </dgm:pt>
    <dgm:pt modelId="{071B3ED2-BFCE-4B3D-ADCB-7924AD6209BE}" type="pres">
      <dgm:prSet presAssocID="{D624D01B-2FF1-49B5-97EB-42F409F40448}" presName="sibTrans" presStyleLbl="sibTrans2D1" presStyleIdx="6" presStyleCnt="12"/>
      <dgm:spPr/>
      <dgm:t>
        <a:bodyPr/>
        <a:lstStyle/>
        <a:p>
          <a:endParaRPr lang="uk-UA"/>
        </a:p>
      </dgm:t>
    </dgm:pt>
    <dgm:pt modelId="{6990F9E5-9067-4050-A65D-3914EDAE7719}" type="pres">
      <dgm:prSet presAssocID="{7D47B863-A9AA-40C8-AF1F-09408EC6B1E2}" presName="node" presStyleLbl="node1" presStyleIdx="7" presStyleCnt="12" custScaleX="251755" custRadScaleRad="118644" custRadScaleInc="1312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6CBB31-023B-4B20-9E38-3D24D3F52053}" type="pres">
      <dgm:prSet presAssocID="{7D47B863-A9AA-40C8-AF1F-09408EC6B1E2}" presName="dummy" presStyleCnt="0"/>
      <dgm:spPr/>
    </dgm:pt>
    <dgm:pt modelId="{D77C6710-92F4-4D36-8E88-6ACEC794F7FF}" type="pres">
      <dgm:prSet presAssocID="{549F0C68-8F68-4B8B-8210-F2D538A9ACCA}" presName="sibTrans" presStyleLbl="sibTrans2D1" presStyleIdx="7" presStyleCnt="12"/>
      <dgm:spPr/>
      <dgm:t>
        <a:bodyPr/>
        <a:lstStyle/>
        <a:p>
          <a:endParaRPr lang="uk-UA"/>
        </a:p>
      </dgm:t>
    </dgm:pt>
    <dgm:pt modelId="{C3B72618-12A3-4ACE-8131-CF80958A62FA}" type="pres">
      <dgm:prSet presAssocID="{295DE525-BDC9-4CCE-8DBA-2DA38FB45ED5}" presName="node" presStyleLbl="node1" presStyleIdx="8" presStyleCnt="12" custScaleX="251755" custRadScaleRad="127880" custRadScaleInc="698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DD3DCB-986E-4696-94DD-D5C6AF57FE00}" type="pres">
      <dgm:prSet presAssocID="{295DE525-BDC9-4CCE-8DBA-2DA38FB45ED5}" presName="dummy" presStyleCnt="0"/>
      <dgm:spPr/>
    </dgm:pt>
    <dgm:pt modelId="{D17B418C-5DB2-40A9-9609-12420D88D7C3}" type="pres">
      <dgm:prSet presAssocID="{3125B4E6-3228-45C6-A386-ED9330043CA8}" presName="sibTrans" presStyleLbl="sibTrans2D1" presStyleIdx="8" presStyleCnt="12"/>
      <dgm:spPr/>
      <dgm:t>
        <a:bodyPr/>
        <a:lstStyle/>
        <a:p>
          <a:endParaRPr lang="uk-UA"/>
        </a:p>
      </dgm:t>
    </dgm:pt>
    <dgm:pt modelId="{CD7016FB-3515-443D-BCCC-1DC123A8873A}" type="pres">
      <dgm:prSet presAssocID="{AD331BF0-B23F-4CC7-B6BE-7BB17AA7DC60}" presName="node" presStyleLbl="node1" presStyleIdx="9" presStyleCnt="12" custScaleX="251755" custRadScaleRad="13105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E7B5098-9313-4115-B18A-8F2864D23341}" type="pres">
      <dgm:prSet presAssocID="{AD331BF0-B23F-4CC7-B6BE-7BB17AA7DC60}" presName="dummy" presStyleCnt="0"/>
      <dgm:spPr/>
    </dgm:pt>
    <dgm:pt modelId="{4AC5DBE3-FE93-48A9-B3D7-212D4825D0F8}" type="pres">
      <dgm:prSet presAssocID="{18EC1566-8BD7-4645-8159-E240EE481303}" presName="sibTrans" presStyleLbl="sibTrans2D1" presStyleIdx="9" presStyleCnt="12"/>
      <dgm:spPr/>
      <dgm:t>
        <a:bodyPr/>
        <a:lstStyle/>
        <a:p>
          <a:endParaRPr lang="uk-UA"/>
        </a:p>
      </dgm:t>
    </dgm:pt>
    <dgm:pt modelId="{A975C753-471E-4346-AFA7-6A58AD94242D}" type="pres">
      <dgm:prSet presAssocID="{FD1A3751-8E69-4F86-9BA6-839FC57F89EB}" presName="node" presStyleLbl="node1" presStyleIdx="10" presStyleCnt="12" custScaleX="251755" custRadScaleRad="127880" custRadScaleInc="-698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84F0F3-EC40-412B-B514-72D784EBC09B}" type="pres">
      <dgm:prSet presAssocID="{FD1A3751-8E69-4F86-9BA6-839FC57F89EB}" presName="dummy" presStyleCnt="0"/>
      <dgm:spPr/>
    </dgm:pt>
    <dgm:pt modelId="{EA0891FB-6DB2-4B73-9A3C-D3E96DEAD41E}" type="pres">
      <dgm:prSet presAssocID="{1ECB9056-D0F8-4874-8374-36CFEBF10491}" presName="sibTrans" presStyleLbl="sibTrans2D1" presStyleIdx="10" presStyleCnt="12"/>
      <dgm:spPr/>
      <dgm:t>
        <a:bodyPr/>
        <a:lstStyle/>
        <a:p>
          <a:endParaRPr lang="uk-UA"/>
        </a:p>
      </dgm:t>
    </dgm:pt>
    <dgm:pt modelId="{F9B8F3C9-0FED-4222-B972-3B69AE7FBC50}" type="pres">
      <dgm:prSet presAssocID="{FD046B3A-8FBE-4013-A761-77E1D3593A31}" presName="node" presStyleLbl="node1" presStyleIdx="11" presStyleCnt="12" custScaleX="251755" custRadScaleRad="118644" custRadScaleInc="-1312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465B077-1889-429C-90B9-304837253CFC}" type="pres">
      <dgm:prSet presAssocID="{FD046B3A-8FBE-4013-A761-77E1D3593A31}" presName="dummy" presStyleCnt="0"/>
      <dgm:spPr/>
    </dgm:pt>
    <dgm:pt modelId="{80A69E54-1F9B-48AA-9284-3F11E20FE8FE}" type="pres">
      <dgm:prSet presAssocID="{F31CDEB2-BC5D-4A65-8BCA-6E835AFB3206}" presName="sibTrans" presStyleLbl="sibTrans2D1" presStyleIdx="11" presStyleCnt="12"/>
      <dgm:spPr/>
      <dgm:t>
        <a:bodyPr/>
        <a:lstStyle/>
        <a:p>
          <a:endParaRPr lang="uk-UA"/>
        </a:p>
      </dgm:t>
    </dgm:pt>
  </dgm:ptLst>
  <dgm:cxnLst>
    <dgm:cxn modelId="{EBFCFFDB-708D-4491-A8C5-EEC61557D41B}" type="presOf" srcId="{D624D01B-2FF1-49B5-97EB-42F409F40448}" destId="{071B3ED2-BFCE-4B3D-ADCB-7924AD6209BE}" srcOrd="0" destOrd="0" presId="urn:microsoft.com/office/officeart/2005/8/layout/radial6"/>
    <dgm:cxn modelId="{37504709-C0D9-49E6-8DCA-3068FF2DC71B}" type="presOf" srcId="{F31CDEB2-BC5D-4A65-8BCA-6E835AFB3206}" destId="{80A69E54-1F9B-48AA-9284-3F11E20FE8FE}" srcOrd="0" destOrd="0" presId="urn:microsoft.com/office/officeart/2005/8/layout/radial6"/>
    <dgm:cxn modelId="{8F134E3E-FEBA-476E-ABAB-4D19A6D8DCB1}" type="presOf" srcId="{549F0C68-8F68-4B8B-8210-F2D538A9ACCA}" destId="{D77C6710-92F4-4D36-8E88-6ACEC794F7FF}" srcOrd="0" destOrd="0" presId="urn:microsoft.com/office/officeart/2005/8/layout/radial6"/>
    <dgm:cxn modelId="{637728AB-762B-4C9E-AFDA-6DEF09361E2A}" srcId="{7688D199-4D59-447E-A047-A1A6A165F17B}" destId="{FD046B3A-8FBE-4013-A761-77E1D3593A31}" srcOrd="11" destOrd="0" parTransId="{E0AD99FB-8054-4F2C-BD04-17526A70614D}" sibTransId="{F31CDEB2-BC5D-4A65-8BCA-6E835AFB3206}"/>
    <dgm:cxn modelId="{E21987BB-4A79-4E69-93A2-1F2119609EC9}" srcId="{7688D199-4D59-447E-A047-A1A6A165F17B}" destId="{FD1A3751-8E69-4F86-9BA6-839FC57F89EB}" srcOrd="10" destOrd="0" parTransId="{A051AD5F-50B5-4C83-95DF-497D62D684ED}" sibTransId="{1ECB9056-D0F8-4874-8374-36CFEBF10491}"/>
    <dgm:cxn modelId="{33A64AD7-F9A4-4588-BDFC-BE4BD02F6864}" type="presOf" srcId="{1FCA858D-0212-42B6-902E-D3F53E8FA15F}" destId="{1C3AE122-59AC-4194-B35B-B568AFABCFDE}" srcOrd="0" destOrd="0" presId="urn:microsoft.com/office/officeart/2005/8/layout/radial6"/>
    <dgm:cxn modelId="{8E2E543F-DABE-49CB-82D3-ED4B05328495}" type="presOf" srcId="{FD046B3A-8FBE-4013-A761-77E1D3593A31}" destId="{F9B8F3C9-0FED-4222-B972-3B69AE7FBC50}" srcOrd="0" destOrd="0" presId="urn:microsoft.com/office/officeart/2005/8/layout/radial6"/>
    <dgm:cxn modelId="{49A25657-4B7A-4A6B-8006-817BAC452241}" srcId="{7688D199-4D59-447E-A047-A1A6A165F17B}" destId="{9F8BB9BA-073A-4074-AE0E-737FB86A0288}" srcOrd="1" destOrd="0" parTransId="{9ADD30F9-4B69-4232-A8E8-D9FDC19D036E}" sibTransId="{FCBB90D7-A76E-464B-90D0-BA5E796C54BF}"/>
    <dgm:cxn modelId="{4DCB4352-3FC2-45E8-99B1-20549A9F1D6F}" type="presOf" srcId="{5BD62B54-2834-4BD2-9981-5F7EB81A2DAE}" destId="{8C1968A5-094D-4266-9F64-0713F30EC54E}" srcOrd="0" destOrd="0" presId="urn:microsoft.com/office/officeart/2005/8/layout/radial6"/>
    <dgm:cxn modelId="{5829A1DB-1B6D-44C7-9CED-7D3E03BB9C27}" type="presOf" srcId="{9F8BB9BA-073A-4074-AE0E-737FB86A0288}" destId="{B3905351-9BA1-4757-AA2E-B9A1ACEA1C0E}" srcOrd="0" destOrd="0" presId="urn:microsoft.com/office/officeart/2005/8/layout/radial6"/>
    <dgm:cxn modelId="{E5480ABF-000F-4D7D-AF4D-A7153A2580E5}" type="presOf" srcId="{F00255A4-FCFB-4522-94DE-E9627537D9D9}" destId="{D3AB36F1-002A-4F02-B990-F88ACC65D6FF}" srcOrd="0" destOrd="0" presId="urn:microsoft.com/office/officeart/2005/8/layout/radial6"/>
    <dgm:cxn modelId="{B8F16B93-E0A7-4BFF-A469-BF4F79A73A33}" srcId="{5BD62B54-2834-4BD2-9981-5F7EB81A2DAE}" destId="{7688D199-4D59-447E-A047-A1A6A165F17B}" srcOrd="0" destOrd="0" parTransId="{1BF48A33-65F5-4291-9B4F-BE62FD277F94}" sibTransId="{90EF96D2-3A70-4BCA-841D-7B676A6ACD68}"/>
    <dgm:cxn modelId="{DECEEB3C-A2EC-4D9A-AA69-47CB36FC2A32}" type="presOf" srcId="{AF9477C8-48B5-457A-999A-B40BFE0B44D7}" destId="{1F7641E2-F820-4C5D-8F91-8ACCD3B9DAE8}" srcOrd="0" destOrd="0" presId="urn:microsoft.com/office/officeart/2005/8/layout/radial6"/>
    <dgm:cxn modelId="{0C81BF9F-6709-4C3C-AFBC-F4D1DB64B5DB}" type="presOf" srcId="{0D2FA048-6BD1-418B-8374-58072702D571}" destId="{13D7AF75-54B5-42CE-A38B-14F1A55F621A}" srcOrd="0" destOrd="0" presId="urn:microsoft.com/office/officeart/2005/8/layout/radial6"/>
    <dgm:cxn modelId="{F7DB6065-9D3C-47BE-94AD-D1A173A16924}" type="presOf" srcId="{FCBB90D7-A76E-464B-90D0-BA5E796C54BF}" destId="{1F557BF9-3E22-410E-87F3-3AABA736AD36}" srcOrd="0" destOrd="0" presId="urn:microsoft.com/office/officeart/2005/8/layout/radial6"/>
    <dgm:cxn modelId="{4CD8231E-5A84-4201-BE38-0E11C23531A1}" type="presOf" srcId="{1ECB9056-D0F8-4874-8374-36CFEBF10491}" destId="{EA0891FB-6DB2-4B73-9A3C-D3E96DEAD41E}" srcOrd="0" destOrd="0" presId="urn:microsoft.com/office/officeart/2005/8/layout/radial6"/>
    <dgm:cxn modelId="{695C1A6A-45BA-45D5-8DF5-5D05240DDEBC}" type="presOf" srcId="{18EC1566-8BD7-4645-8159-E240EE481303}" destId="{4AC5DBE3-FE93-48A9-B3D7-212D4825D0F8}" srcOrd="0" destOrd="0" presId="urn:microsoft.com/office/officeart/2005/8/layout/radial6"/>
    <dgm:cxn modelId="{C854AFE9-929D-4B8A-B1F6-770FC745593D}" type="presOf" srcId="{AD331BF0-B23F-4CC7-B6BE-7BB17AA7DC60}" destId="{CD7016FB-3515-443D-BCCC-1DC123A8873A}" srcOrd="0" destOrd="0" presId="urn:microsoft.com/office/officeart/2005/8/layout/radial6"/>
    <dgm:cxn modelId="{879A9944-0A1F-4671-9FE7-D0411B5853B5}" type="presOf" srcId="{295DE525-BDC9-4CCE-8DBA-2DA38FB45ED5}" destId="{C3B72618-12A3-4ACE-8131-CF80958A62FA}" srcOrd="0" destOrd="0" presId="urn:microsoft.com/office/officeart/2005/8/layout/radial6"/>
    <dgm:cxn modelId="{335B1A22-1E7F-4A9F-96B3-17662DE561E8}" type="presOf" srcId="{B1B74BBA-8752-4531-B0C4-3A887E30083D}" destId="{C42FF220-71C0-48AB-83E0-FAE14F395665}" srcOrd="0" destOrd="0" presId="urn:microsoft.com/office/officeart/2005/8/layout/radial6"/>
    <dgm:cxn modelId="{5C29A718-9FAF-48E3-A3EB-EBBC4082E804}" srcId="{7688D199-4D59-447E-A047-A1A6A165F17B}" destId="{7D47B863-A9AA-40C8-AF1F-09408EC6B1E2}" srcOrd="7" destOrd="0" parTransId="{37A90A0F-4B5C-4869-955B-5047DF4CFBB2}" sibTransId="{549F0C68-8F68-4B8B-8210-F2D538A9ACCA}"/>
    <dgm:cxn modelId="{9E98A967-68F2-4C19-88D7-39A3F1C5B3ED}" type="presOf" srcId="{3125B4E6-3228-45C6-A386-ED9330043CA8}" destId="{D17B418C-5DB2-40A9-9609-12420D88D7C3}" srcOrd="0" destOrd="0" presId="urn:microsoft.com/office/officeart/2005/8/layout/radial6"/>
    <dgm:cxn modelId="{F98E91E8-CB4E-45E9-BF9B-2D2A0267F983}" srcId="{7688D199-4D59-447E-A047-A1A6A165F17B}" destId="{B1B74BBA-8752-4531-B0C4-3A887E30083D}" srcOrd="0" destOrd="0" parTransId="{341066A4-23C0-4B93-BDDE-3101D6A2FB59}" sibTransId="{AF9477C8-48B5-457A-999A-B40BFE0B44D7}"/>
    <dgm:cxn modelId="{97CDC6E9-18FF-4532-B9B1-66448246F6C5}" srcId="{7688D199-4D59-447E-A047-A1A6A165F17B}" destId="{A1EEF6BC-6309-4C75-B12B-E64A9D4897E3}" srcOrd="2" destOrd="0" parTransId="{6F0615FF-9902-443F-8ADC-5229D9511EDA}" sibTransId="{0D2FA048-6BD1-418B-8374-58072702D571}"/>
    <dgm:cxn modelId="{81FFEB88-65DA-44AA-B220-2A53A701CCF0}" type="presOf" srcId="{A1EEF6BC-6309-4C75-B12B-E64A9D4897E3}" destId="{9F1487DF-FBCF-4EF4-A095-04BF6F13494F}" srcOrd="0" destOrd="0" presId="urn:microsoft.com/office/officeart/2005/8/layout/radial6"/>
    <dgm:cxn modelId="{E494B9B1-941F-40F9-8BAF-87008C944C9E}" type="presOf" srcId="{41531C08-F21D-412D-9458-06609B7598D3}" destId="{0F9FB2AB-F792-4A2D-A45A-ABB44983AB3D}" srcOrd="0" destOrd="0" presId="urn:microsoft.com/office/officeart/2005/8/layout/radial6"/>
    <dgm:cxn modelId="{25319BA0-9B93-4BB4-82A4-3D35F984643E}" srcId="{7688D199-4D59-447E-A047-A1A6A165F17B}" destId="{8024B4A9-DA14-4F1B-9036-E74610F68068}" srcOrd="5" destOrd="0" parTransId="{6D0E8620-E3FB-400B-A2AF-479640DEC9DD}" sibTransId="{0D161E79-86E1-466D-A772-350509A96CA0}"/>
    <dgm:cxn modelId="{0036171E-1AE3-4B9A-99FB-91865D034F90}" type="presOf" srcId="{7688D199-4D59-447E-A047-A1A6A165F17B}" destId="{30196708-BB08-4525-B662-A26CE495C15A}" srcOrd="0" destOrd="0" presId="urn:microsoft.com/office/officeart/2005/8/layout/radial6"/>
    <dgm:cxn modelId="{200097A0-34A5-45B2-BB97-572AC67AE0A3}" srcId="{7688D199-4D59-447E-A047-A1A6A165F17B}" destId="{3BCA9B8C-E6B7-493E-9F26-6F239AD4541F}" srcOrd="6" destOrd="0" parTransId="{EC92A768-DF41-4D1E-919A-D628130CEA96}" sibTransId="{D624D01B-2FF1-49B5-97EB-42F409F40448}"/>
    <dgm:cxn modelId="{C96CB78E-20E3-4A2A-843C-4428D90000D0}" srcId="{7688D199-4D59-447E-A047-A1A6A165F17B}" destId="{1FCA858D-0212-42B6-902E-D3F53E8FA15F}" srcOrd="3" destOrd="0" parTransId="{579FE5A0-BF6F-49DA-9E91-67874433B336}" sibTransId="{41531C08-F21D-412D-9458-06609B7598D3}"/>
    <dgm:cxn modelId="{04A45C99-CA01-4BF4-8654-4D03A26C84A3}" type="presOf" srcId="{8024B4A9-DA14-4F1B-9036-E74610F68068}" destId="{64BB6AB7-6C2D-4579-BCB0-FAA5F8B9B7AB}" srcOrd="0" destOrd="0" presId="urn:microsoft.com/office/officeart/2005/8/layout/radial6"/>
    <dgm:cxn modelId="{DD316CF5-52B1-4221-BEE4-7883EE5BC23B}" type="presOf" srcId="{0D161E79-86E1-466D-A772-350509A96CA0}" destId="{B49F0A00-8280-44AD-8F10-754E10EB7DEB}" srcOrd="0" destOrd="0" presId="urn:microsoft.com/office/officeart/2005/8/layout/radial6"/>
    <dgm:cxn modelId="{0EC96B07-89E2-4ABC-BC62-1144DC8223FE}" type="presOf" srcId="{3BCA9B8C-E6B7-493E-9F26-6F239AD4541F}" destId="{F3E01A9D-C6D4-4220-B184-E16FDA81FEA4}" srcOrd="0" destOrd="0" presId="urn:microsoft.com/office/officeart/2005/8/layout/radial6"/>
    <dgm:cxn modelId="{D0B9C99C-E1F5-48BA-941F-11690C5E0890}" type="presOf" srcId="{7D47B863-A9AA-40C8-AF1F-09408EC6B1E2}" destId="{6990F9E5-9067-4050-A65D-3914EDAE7719}" srcOrd="0" destOrd="0" presId="urn:microsoft.com/office/officeart/2005/8/layout/radial6"/>
    <dgm:cxn modelId="{DE1FC422-946C-421B-83F7-EDA515418350}" srcId="{7688D199-4D59-447E-A047-A1A6A165F17B}" destId="{DA4485E8-B8C2-4021-ADB6-5E1A5C962101}" srcOrd="4" destOrd="0" parTransId="{450E7A14-8115-48EA-B2F2-6800A052C39D}" sibTransId="{F00255A4-FCFB-4522-94DE-E9627537D9D9}"/>
    <dgm:cxn modelId="{5B4E6BE3-379B-464B-A2EA-4A96E4F9C879}" type="presOf" srcId="{DA4485E8-B8C2-4021-ADB6-5E1A5C962101}" destId="{CCA752DF-C467-420F-874E-B4EEAC995F7D}" srcOrd="0" destOrd="0" presId="urn:microsoft.com/office/officeart/2005/8/layout/radial6"/>
    <dgm:cxn modelId="{73044F51-DF22-4E2C-AFDD-B522F7324BA0}" srcId="{7688D199-4D59-447E-A047-A1A6A165F17B}" destId="{295DE525-BDC9-4CCE-8DBA-2DA38FB45ED5}" srcOrd="8" destOrd="0" parTransId="{9C2F0E06-5967-4061-A7A4-B6E17F4DB1D3}" sibTransId="{3125B4E6-3228-45C6-A386-ED9330043CA8}"/>
    <dgm:cxn modelId="{6E96EC11-1665-447F-BD55-E6FE1686B6FC}" type="presOf" srcId="{FD1A3751-8E69-4F86-9BA6-839FC57F89EB}" destId="{A975C753-471E-4346-AFA7-6A58AD94242D}" srcOrd="0" destOrd="0" presId="urn:microsoft.com/office/officeart/2005/8/layout/radial6"/>
    <dgm:cxn modelId="{50A388CB-420D-4672-A883-D66D37969755}" srcId="{7688D199-4D59-447E-A047-A1A6A165F17B}" destId="{AD331BF0-B23F-4CC7-B6BE-7BB17AA7DC60}" srcOrd="9" destOrd="0" parTransId="{27E37D39-8C56-4498-850E-C232BBEAF363}" sibTransId="{18EC1566-8BD7-4645-8159-E240EE481303}"/>
    <dgm:cxn modelId="{6AB70D0D-8E6D-40E2-9816-BC75E9037503}" type="presParOf" srcId="{8C1968A5-094D-4266-9F64-0713F30EC54E}" destId="{30196708-BB08-4525-B662-A26CE495C15A}" srcOrd="0" destOrd="0" presId="urn:microsoft.com/office/officeart/2005/8/layout/radial6"/>
    <dgm:cxn modelId="{4F97D3FD-C2DE-446C-B3EF-2C6DCA8299B0}" type="presParOf" srcId="{8C1968A5-094D-4266-9F64-0713F30EC54E}" destId="{C42FF220-71C0-48AB-83E0-FAE14F395665}" srcOrd="1" destOrd="0" presId="urn:microsoft.com/office/officeart/2005/8/layout/radial6"/>
    <dgm:cxn modelId="{A0330226-2A19-4CA8-A5B2-5A90787262B7}" type="presParOf" srcId="{8C1968A5-094D-4266-9F64-0713F30EC54E}" destId="{CCDDDAC4-74C0-4F0A-8583-7870E3D6B29B}" srcOrd="2" destOrd="0" presId="urn:microsoft.com/office/officeart/2005/8/layout/radial6"/>
    <dgm:cxn modelId="{5962DE10-A7AD-484E-9B0D-2EFC2880821C}" type="presParOf" srcId="{8C1968A5-094D-4266-9F64-0713F30EC54E}" destId="{1F7641E2-F820-4C5D-8F91-8ACCD3B9DAE8}" srcOrd="3" destOrd="0" presId="urn:microsoft.com/office/officeart/2005/8/layout/radial6"/>
    <dgm:cxn modelId="{10F56D23-6E8A-4EEA-AEB0-F2EA94EB2960}" type="presParOf" srcId="{8C1968A5-094D-4266-9F64-0713F30EC54E}" destId="{B3905351-9BA1-4757-AA2E-B9A1ACEA1C0E}" srcOrd="4" destOrd="0" presId="urn:microsoft.com/office/officeart/2005/8/layout/radial6"/>
    <dgm:cxn modelId="{3F75FA38-70D5-49EC-8CC9-8C262A059C8D}" type="presParOf" srcId="{8C1968A5-094D-4266-9F64-0713F30EC54E}" destId="{484568A8-AC94-4149-B116-C7145E43DA12}" srcOrd="5" destOrd="0" presId="urn:microsoft.com/office/officeart/2005/8/layout/radial6"/>
    <dgm:cxn modelId="{9AAA9A89-14E5-49A4-9C5E-CF6E5DC73309}" type="presParOf" srcId="{8C1968A5-094D-4266-9F64-0713F30EC54E}" destId="{1F557BF9-3E22-410E-87F3-3AABA736AD36}" srcOrd="6" destOrd="0" presId="urn:microsoft.com/office/officeart/2005/8/layout/radial6"/>
    <dgm:cxn modelId="{95C1DCEF-AE7B-4993-8FA5-E7EAC5CDD0A2}" type="presParOf" srcId="{8C1968A5-094D-4266-9F64-0713F30EC54E}" destId="{9F1487DF-FBCF-4EF4-A095-04BF6F13494F}" srcOrd="7" destOrd="0" presId="urn:microsoft.com/office/officeart/2005/8/layout/radial6"/>
    <dgm:cxn modelId="{B502FA05-04D1-453A-8C2A-7F505B0B7639}" type="presParOf" srcId="{8C1968A5-094D-4266-9F64-0713F30EC54E}" destId="{1E2BD89D-6CBC-4EC9-9CF9-7BF86C2EE0F4}" srcOrd="8" destOrd="0" presId="urn:microsoft.com/office/officeart/2005/8/layout/radial6"/>
    <dgm:cxn modelId="{C2114E9F-8FCC-42CE-B45D-6ABC4925B2AE}" type="presParOf" srcId="{8C1968A5-094D-4266-9F64-0713F30EC54E}" destId="{13D7AF75-54B5-42CE-A38B-14F1A55F621A}" srcOrd="9" destOrd="0" presId="urn:microsoft.com/office/officeart/2005/8/layout/radial6"/>
    <dgm:cxn modelId="{2F890DCD-1441-4137-9822-3DF21E5CD6C6}" type="presParOf" srcId="{8C1968A5-094D-4266-9F64-0713F30EC54E}" destId="{1C3AE122-59AC-4194-B35B-B568AFABCFDE}" srcOrd="10" destOrd="0" presId="urn:microsoft.com/office/officeart/2005/8/layout/radial6"/>
    <dgm:cxn modelId="{209D5102-EABC-445B-80CB-21F404705BDF}" type="presParOf" srcId="{8C1968A5-094D-4266-9F64-0713F30EC54E}" destId="{2C7DBAAB-8577-4CB6-A591-2E780703F35E}" srcOrd="11" destOrd="0" presId="urn:microsoft.com/office/officeart/2005/8/layout/radial6"/>
    <dgm:cxn modelId="{B62F9D83-EABC-4523-A083-F2CB173DFCD5}" type="presParOf" srcId="{8C1968A5-094D-4266-9F64-0713F30EC54E}" destId="{0F9FB2AB-F792-4A2D-A45A-ABB44983AB3D}" srcOrd="12" destOrd="0" presId="urn:microsoft.com/office/officeart/2005/8/layout/radial6"/>
    <dgm:cxn modelId="{7EB3A1B7-8BAA-4048-BD8E-415D9272C57A}" type="presParOf" srcId="{8C1968A5-094D-4266-9F64-0713F30EC54E}" destId="{CCA752DF-C467-420F-874E-B4EEAC995F7D}" srcOrd="13" destOrd="0" presId="urn:microsoft.com/office/officeart/2005/8/layout/radial6"/>
    <dgm:cxn modelId="{B31102F9-725C-4759-902C-8F67DE0A9E3C}" type="presParOf" srcId="{8C1968A5-094D-4266-9F64-0713F30EC54E}" destId="{480CA9CC-5B89-4DAC-A7ED-942D5481599A}" srcOrd="14" destOrd="0" presId="urn:microsoft.com/office/officeart/2005/8/layout/radial6"/>
    <dgm:cxn modelId="{F5B38CD9-B5B9-446E-989A-0FC998EC1A83}" type="presParOf" srcId="{8C1968A5-094D-4266-9F64-0713F30EC54E}" destId="{D3AB36F1-002A-4F02-B990-F88ACC65D6FF}" srcOrd="15" destOrd="0" presId="urn:microsoft.com/office/officeart/2005/8/layout/radial6"/>
    <dgm:cxn modelId="{79E7FDF0-F48C-4275-B8AF-4DD4E4B99BC4}" type="presParOf" srcId="{8C1968A5-094D-4266-9F64-0713F30EC54E}" destId="{64BB6AB7-6C2D-4579-BCB0-FAA5F8B9B7AB}" srcOrd="16" destOrd="0" presId="urn:microsoft.com/office/officeart/2005/8/layout/radial6"/>
    <dgm:cxn modelId="{B766F4D7-0EAD-453E-876E-040C23862312}" type="presParOf" srcId="{8C1968A5-094D-4266-9F64-0713F30EC54E}" destId="{C5F2B064-FB9B-4759-B544-59FC3EECA95B}" srcOrd="17" destOrd="0" presId="urn:microsoft.com/office/officeart/2005/8/layout/radial6"/>
    <dgm:cxn modelId="{90199D99-68FB-4FE4-8894-9CD6AE105510}" type="presParOf" srcId="{8C1968A5-094D-4266-9F64-0713F30EC54E}" destId="{B49F0A00-8280-44AD-8F10-754E10EB7DEB}" srcOrd="18" destOrd="0" presId="urn:microsoft.com/office/officeart/2005/8/layout/radial6"/>
    <dgm:cxn modelId="{7BD95EC9-16FE-4F7B-ABBF-78FAA9FDDF83}" type="presParOf" srcId="{8C1968A5-094D-4266-9F64-0713F30EC54E}" destId="{F3E01A9D-C6D4-4220-B184-E16FDA81FEA4}" srcOrd="19" destOrd="0" presId="urn:microsoft.com/office/officeart/2005/8/layout/radial6"/>
    <dgm:cxn modelId="{0DC2E920-6D63-4AF9-8531-BB32749C8CF6}" type="presParOf" srcId="{8C1968A5-094D-4266-9F64-0713F30EC54E}" destId="{B7604B19-292E-46A2-8793-540509D76B7B}" srcOrd="20" destOrd="0" presId="urn:microsoft.com/office/officeart/2005/8/layout/radial6"/>
    <dgm:cxn modelId="{1037978D-1AD6-478B-9DB2-DB2545DB02CC}" type="presParOf" srcId="{8C1968A5-094D-4266-9F64-0713F30EC54E}" destId="{071B3ED2-BFCE-4B3D-ADCB-7924AD6209BE}" srcOrd="21" destOrd="0" presId="urn:microsoft.com/office/officeart/2005/8/layout/radial6"/>
    <dgm:cxn modelId="{56547869-1EE5-4674-B980-BC9FFADB19D2}" type="presParOf" srcId="{8C1968A5-094D-4266-9F64-0713F30EC54E}" destId="{6990F9E5-9067-4050-A65D-3914EDAE7719}" srcOrd="22" destOrd="0" presId="urn:microsoft.com/office/officeart/2005/8/layout/radial6"/>
    <dgm:cxn modelId="{188DBD7E-4098-47DB-A7A9-73088E5E4E9A}" type="presParOf" srcId="{8C1968A5-094D-4266-9F64-0713F30EC54E}" destId="{F06CBB31-023B-4B20-9E38-3D24D3F52053}" srcOrd="23" destOrd="0" presId="urn:microsoft.com/office/officeart/2005/8/layout/radial6"/>
    <dgm:cxn modelId="{604D4300-05D4-4E95-BF96-F72A3714B60C}" type="presParOf" srcId="{8C1968A5-094D-4266-9F64-0713F30EC54E}" destId="{D77C6710-92F4-4D36-8E88-6ACEC794F7FF}" srcOrd="24" destOrd="0" presId="urn:microsoft.com/office/officeart/2005/8/layout/radial6"/>
    <dgm:cxn modelId="{AE33B0F0-7B4A-4D75-864D-C0F356D9A64E}" type="presParOf" srcId="{8C1968A5-094D-4266-9F64-0713F30EC54E}" destId="{C3B72618-12A3-4ACE-8131-CF80958A62FA}" srcOrd="25" destOrd="0" presId="urn:microsoft.com/office/officeart/2005/8/layout/radial6"/>
    <dgm:cxn modelId="{D2E017A1-A50E-4D63-B2CF-CF7FC3966BF9}" type="presParOf" srcId="{8C1968A5-094D-4266-9F64-0713F30EC54E}" destId="{87DD3DCB-986E-4696-94DD-D5C6AF57FE00}" srcOrd="26" destOrd="0" presId="urn:microsoft.com/office/officeart/2005/8/layout/radial6"/>
    <dgm:cxn modelId="{433385EF-ECE4-4A82-87C3-478CA94EB440}" type="presParOf" srcId="{8C1968A5-094D-4266-9F64-0713F30EC54E}" destId="{D17B418C-5DB2-40A9-9609-12420D88D7C3}" srcOrd="27" destOrd="0" presId="urn:microsoft.com/office/officeart/2005/8/layout/radial6"/>
    <dgm:cxn modelId="{6E9F6AD5-D846-4C84-9E33-03D624FA97BA}" type="presParOf" srcId="{8C1968A5-094D-4266-9F64-0713F30EC54E}" destId="{CD7016FB-3515-443D-BCCC-1DC123A8873A}" srcOrd="28" destOrd="0" presId="urn:microsoft.com/office/officeart/2005/8/layout/radial6"/>
    <dgm:cxn modelId="{3E2FB463-B12C-4CA4-BBA2-1CED76FE7EB8}" type="presParOf" srcId="{8C1968A5-094D-4266-9F64-0713F30EC54E}" destId="{EE7B5098-9313-4115-B18A-8F2864D23341}" srcOrd="29" destOrd="0" presId="urn:microsoft.com/office/officeart/2005/8/layout/radial6"/>
    <dgm:cxn modelId="{29FD1ED6-9CDD-40B6-BB62-8C0B1659BB91}" type="presParOf" srcId="{8C1968A5-094D-4266-9F64-0713F30EC54E}" destId="{4AC5DBE3-FE93-48A9-B3D7-212D4825D0F8}" srcOrd="30" destOrd="0" presId="urn:microsoft.com/office/officeart/2005/8/layout/radial6"/>
    <dgm:cxn modelId="{0D5A8705-2304-4063-A2BE-6153D50C616C}" type="presParOf" srcId="{8C1968A5-094D-4266-9F64-0713F30EC54E}" destId="{A975C753-471E-4346-AFA7-6A58AD94242D}" srcOrd="31" destOrd="0" presId="urn:microsoft.com/office/officeart/2005/8/layout/radial6"/>
    <dgm:cxn modelId="{E9CF23CD-D392-423D-A245-2F34DFAFBDA6}" type="presParOf" srcId="{8C1968A5-094D-4266-9F64-0713F30EC54E}" destId="{3C84F0F3-EC40-412B-B514-72D784EBC09B}" srcOrd="32" destOrd="0" presId="urn:microsoft.com/office/officeart/2005/8/layout/radial6"/>
    <dgm:cxn modelId="{214E11BB-3AC7-48E0-8E54-574EE9C71ACD}" type="presParOf" srcId="{8C1968A5-094D-4266-9F64-0713F30EC54E}" destId="{EA0891FB-6DB2-4B73-9A3C-D3E96DEAD41E}" srcOrd="33" destOrd="0" presId="urn:microsoft.com/office/officeart/2005/8/layout/radial6"/>
    <dgm:cxn modelId="{1C12AA19-BC01-4B35-B664-B1F46C826F33}" type="presParOf" srcId="{8C1968A5-094D-4266-9F64-0713F30EC54E}" destId="{F9B8F3C9-0FED-4222-B972-3B69AE7FBC50}" srcOrd="34" destOrd="0" presId="urn:microsoft.com/office/officeart/2005/8/layout/radial6"/>
    <dgm:cxn modelId="{164E9460-58F6-42A5-A092-9D180F5FF96F}" type="presParOf" srcId="{8C1968A5-094D-4266-9F64-0713F30EC54E}" destId="{3465B077-1889-429C-90B9-304837253CFC}" srcOrd="35" destOrd="0" presId="urn:microsoft.com/office/officeart/2005/8/layout/radial6"/>
    <dgm:cxn modelId="{DBFD2EF1-5E2F-4963-A0C9-F601940A2359}" type="presParOf" srcId="{8C1968A5-094D-4266-9F64-0713F30EC54E}" destId="{80A69E54-1F9B-48AA-9284-3F11E20FE8FE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279B31-BDFF-4A1A-AB21-B437A04BE651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/>
            <a:t> </a:t>
          </a:r>
          <a:endParaRPr lang="ru-RU" sz="3100" kern="1200" dirty="0"/>
        </a:p>
      </dsp:txBody>
      <dsp:txXfrm rot="5400000">
        <a:off x="-236795" y="238852"/>
        <a:ext cx="1578634" cy="1105044"/>
      </dsp:txXfrm>
    </dsp:sp>
    <dsp:sp modelId="{A67A154C-7711-4110-8CC1-B16214FEB402}">
      <dsp:nvSpPr>
        <dsp:cNvPr id="0" name=""/>
        <dsp:cNvSpPr/>
      </dsp:nvSpPr>
      <dsp:spPr>
        <a:xfrm rot="5400000">
          <a:off x="3982815" y="-2875713"/>
          <a:ext cx="1026112" cy="6781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>
              <a:solidFill>
                <a:srgbClr val="0070C0"/>
              </a:solidFill>
            </a:rPr>
            <a:t>Компетенція – добра обізнаність із чим-небудь, коло повноважень когось.</a:t>
          </a:r>
          <a:endParaRPr lang="ru-RU" sz="2300" kern="1200" dirty="0">
            <a:solidFill>
              <a:srgbClr val="0070C0"/>
            </a:solidFill>
          </a:endParaRPr>
        </a:p>
      </dsp:txBody>
      <dsp:txXfrm rot="5400000">
        <a:off x="3982815" y="-2875713"/>
        <a:ext cx="1026112" cy="6781655"/>
      </dsp:txXfrm>
    </dsp:sp>
    <dsp:sp modelId="{70AE9394-2FF2-4DEB-8E0D-7EBFB4FA61FA}">
      <dsp:nvSpPr>
        <dsp:cNvPr id="0" name=""/>
        <dsp:cNvSpPr/>
      </dsp:nvSpPr>
      <dsp:spPr>
        <a:xfrm rot="5400000">
          <a:off x="-236795" y="1623146"/>
          <a:ext cx="1578634" cy="1105044"/>
        </a:xfrm>
        <a:prstGeom prst="chevron">
          <a:avLst/>
        </a:prstGeom>
        <a:gradFill rotWithShape="0">
          <a:gsLst>
            <a:gs pos="0">
              <a:srgbClr val="88CACA"/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/>
            <a:t> </a:t>
          </a:r>
          <a:endParaRPr lang="ru-RU" sz="3100" kern="1200" dirty="0"/>
        </a:p>
      </dsp:txBody>
      <dsp:txXfrm rot="5400000">
        <a:off x="-236795" y="1623146"/>
        <a:ext cx="1578634" cy="1105044"/>
      </dsp:txXfrm>
    </dsp:sp>
    <dsp:sp modelId="{0333F3D8-63F4-47CE-A51A-72405E8413EB}">
      <dsp:nvSpPr>
        <dsp:cNvPr id="0" name=""/>
        <dsp:cNvSpPr/>
      </dsp:nvSpPr>
      <dsp:spPr>
        <a:xfrm rot="5400000">
          <a:off x="3982815" y="-1491419"/>
          <a:ext cx="1026112" cy="6781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3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>
              <a:solidFill>
                <a:srgbClr val="0070C0"/>
              </a:solidFill>
            </a:rPr>
            <a:t>Компетентність  –  володіння людиною певною компетенцією</a:t>
          </a:r>
          <a:endParaRPr lang="ru-RU" sz="2300" kern="1200" dirty="0">
            <a:solidFill>
              <a:srgbClr val="0070C0"/>
            </a:solidFill>
          </a:endParaRPr>
        </a:p>
      </dsp:txBody>
      <dsp:txXfrm rot="5400000">
        <a:off x="3982815" y="-1491419"/>
        <a:ext cx="1026112" cy="6781655"/>
      </dsp:txXfrm>
    </dsp:sp>
    <dsp:sp modelId="{2DC01208-2129-4116-BDF6-874D7F0D50F6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gradFill rotWithShape="0">
          <a:gsLst>
            <a:gs pos="0">
              <a:schemeClr val="accent5">
                <a:hueOff val="-7353345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5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5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/>
            <a:t> </a:t>
          </a:r>
          <a:endParaRPr lang="ru-RU" sz="3100" kern="1200" dirty="0"/>
        </a:p>
      </dsp:txBody>
      <dsp:txXfrm rot="5400000">
        <a:off x="-236795" y="3007440"/>
        <a:ext cx="1578634" cy="1105044"/>
      </dsp:txXfrm>
    </dsp:sp>
    <dsp:sp modelId="{09D67409-E7C1-484D-AD65-4C39D764576B}">
      <dsp:nvSpPr>
        <dsp:cNvPr id="0" name=""/>
        <dsp:cNvSpPr/>
      </dsp:nvSpPr>
      <dsp:spPr>
        <a:xfrm rot="5400000">
          <a:off x="3982815" y="-107126"/>
          <a:ext cx="1026112" cy="6781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>
              <a:solidFill>
                <a:srgbClr val="0070C0"/>
              </a:solidFill>
            </a:rPr>
            <a:t>Компетентний – такий, що має достатні знання у якій-небудь галузі, добре з чим-небудь обізнаний</a:t>
          </a:r>
          <a:endParaRPr lang="ru-RU" sz="2300" kern="1200" dirty="0">
            <a:solidFill>
              <a:srgbClr val="0070C0"/>
            </a:solidFill>
          </a:endParaRPr>
        </a:p>
      </dsp:txBody>
      <dsp:txXfrm rot="5400000">
        <a:off x="3982815" y="-107126"/>
        <a:ext cx="1026112" cy="678165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CB45BD-B65B-4F84-9A16-8AEA6D6E136B}">
      <dsp:nvSpPr>
        <dsp:cNvPr id="0" name=""/>
        <dsp:cNvSpPr/>
      </dsp:nvSpPr>
      <dsp:spPr>
        <a:xfrm>
          <a:off x="0" y="352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Навчання на курсах підвищення кваліфікації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35293"/>
        <a:ext cx="8126083" cy="430560"/>
      </dsp:txXfrm>
    </dsp:sp>
    <dsp:sp modelId="{4FC1467F-D71B-4884-A04A-8C1CBEB46F6A}">
      <dsp:nvSpPr>
        <dsp:cNvPr id="0" name=""/>
        <dsp:cNvSpPr/>
      </dsp:nvSpPr>
      <dsp:spPr>
        <a:xfrm>
          <a:off x="0" y="5320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Використання сучасних методик, форм, видів, засобів навчання і нових технологій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532093"/>
        <a:ext cx="8126083" cy="430560"/>
      </dsp:txXfrm>
    </dsp:sp>
    <dsp:sp modelId="{87333B2D-0EE1-4452-AAB1-F19D4A6E8DD1}">
      <dsp:nvSpPr>
        <dsp:cNvPr id="0" name=""/>
        <dsp:cNvSpPr/>
      </dsp:nvSpPr>
      <dsp:spPr>
        <a:xfrm>
          <a:off x="0" y="10288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Робота  ШМО, творчі  групи, майстер-класи, предметні тижні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1028893"/>
        <a:ext cx="8126083" cy="430560"/>
      </dsp:txXfrm>
    </dsp:sp>
    <dsp:sp modelId="{D02CE010-1A0F-4513-9728-A8967399EA9B}">
      <dsp:nvSpPr>
        <dsp:cNvPr id="0" name=""/>
        <dsp:cNvSpPr/>
      </dsp:nvSpPr>
      <dsp:spPr>
        <a:xfrm>
          <a:off x="0" y="15256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Активна участь у педрадах, семінарах, конференціях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1525693"/>
        <a:ext cx="8126083" cy="430560"/>
      </dsp:txXfrm>
    </dsp:sp>
    <dsp:sp modelId="{21524D7A-6C3F-4B4A-A737-2B9C02B04326}">
      <dsp:nvSpPr>
        <dsp:cNvPr id="0" name=""/>
        <dsp:cNvSpPr/>
      </dsp:nvSpPr>
      <dsp:spPr>
        <a:xfrm>
          <a:off x="0" y="20224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Участь у різних конкурсах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2022493"/>
        <a:ext cx="8126083" cy="430560"/>
      </dsp:txXfrm>
    </dsp:sp>
    <dsp:sp modelId="{01A79339-D57A-4BD4-8364-1A77F438A4B5}">
      <dsp:nvSpPr>
        <dsp:cNvPr id="0" name=""/>
        <dsp:cNvSpPr/>
      </dsp:nvSpPr>
      <dsp:spPr>
        <a:xfrm>
          <a:off x="0" y="2493416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Участь у дослідницьких роботах, створення власних публікацій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2493416"/>
        <a:ext cx="8126083" cy="430560"/>
      </dsp:txXfrm>
    </dsp:sp>
    <dsp:sp modelId="{372C1DFC-682F-4E78-906E-66D917CD3568}">
      <dsp:nvSpPr>
        <dsp:cNvPr id="0" name=""/>
        <dsp:cNvSpPr/>
      </dsp:nvSpPr>
      <dsp:spPr>
        <a:xfrm>
          <a:off x="0" y="30160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Узагальнення і поширення досвіду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3016093"/>
        <a:ext cx="8126083" cy="430560"/>
      </dsp:txXfrm>
    </dsp:sp>
    <dsp:sp modelId="{FEED4175-A08C-4FB4-8EF0-65FF33CC0133}">
      <dsp:nvSpPr>
        <dsp:cNvPr id="0" name=""/>
        <dsp:cNvSpPr/>
      </dsp:nvSpPr>
      <dsp:spPr>
        <a:xfrm>
          <a:off x="0" y="35128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Атестація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3512893"/>
        <a:ext cx="8126083" cy="430560"/>
      </dsp:txXfrm>
    </dsp:sp>
    <dsp:sp modelId="{8775203D-57A0-4034-BEB2-47AE57AB58A8}">
      <dsp:nvSpPr>
        <dsp:cNvPr id="0" name=""/>
        <dsp:cNvSpPr/>
      </dsp:nvSpPr>
      <dsp:spPr>
        <a:xfrm>
          <a:off x="0" y="40096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Творчий звіт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4009693"/>
        <a:ext cx="8126083" cy="430560"/>
      </dsp:txXfrm>
    </dsp:sp>
    <dsp:sp modelId="{3E21A87F-F172-481F-8DE6-717B7D943710}">
      <dsp:nvSpPr>
        <dsp:cNvPr id="0" name=""/>
        <dsp:cNvSpPr/>
      </dsp:nvSpPr>
      <dsp:spPr>
        <a:xfrm>
          <a:off x="0" y="45064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Стимулювання діяльності вчителя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4506493"/>
        <a:ext cx="8126083" cy="430560"/>
      </dsp:txXfrm>
    </dsp:sp>
    <dsp:sp modelId="{ABA62D40-8FDC-42F8-99B4-20C1B0C89113}">
      <dsp:nvSpPr>
        <dsp:cNvPr id="0" name=""/>
        <dsp:cNvSpPr/>
      </dsp:nvSpPr>
      <dsp:spPr>
        <a:xfrm>
          <a:off x="0" y="5003293"/>
          <a:ext cx="8126083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Самоосвіта</a:t>
          </a:r>
          <a:endParaRPr lang="uk-UA" sz="1600" b="1" kern="1200" dirty="0">
            <a:solidFill>
              <a:schemeClr val="tx1"/>
            </a:solidFill>
          </a:endParaRPr>
        </a:p>
      </dsp:txBody>
      <dsp:txXfrm>
        <a:off x="0" y="5003293"/>
        <a:ext cx="8126083" cy="43056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A1AC8D-2250-4B9C-9C23-047C17789EFF}">
      <dsp:nvSpPr>
        <dsp:cNvPr id="0" name=""/>
        <dsp:cNvSpPr/>
      </dsp:nvSpPr>
      <dsp:spPr>
        <a:xfrm rot="16200000">
          <a:off x="1828800" y="-1824415"/>
          <a:ext cx="5322498" cy="8971328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0" rIns="6350" bIns="0" numCol="1" spcCol="1270" anchor="t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КНИЖКА (НАУКОВА, НАУКОВО-МЕТОДИЧНА, МЕТОДИЧНА,                     ПУБЛІЦИСТИЧНА, ХУДОЖНЯ ТОЩО);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ІНТЕРНЕТ;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ФАХОВА ПЕРІОДИКА;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ТЕЛЕБАЧЕННЯ;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ВІДЕО, АУДІОІНФОРМАЦІЯ;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СЕМІНАРИ, КРУГЛІ СТОЛИ, КОНФЕРЕНЦІЇ;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МАЙСТЕР-КЛАСИ;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КУРСИ ПІДВИЩЕННЯ КВАЛІФІКАЦІЇ;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ЕКСКУРСІЇ, ТЕАТРИ, ВИСТАВКИ, МУЗЕЇ, КОНЦЕРТИ;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ЗАХОДИ З ОБМІНУ ДОСВІДОМ;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РІЗНОМАНІТНІ КУРСИ;</a:t>
          </a:r>
          <a:endParaRPr lang="ru-RU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b="1" kern="1200" dirty="0" smtClean="0"/>
            <a:t>ПОДОРОЖІ ТОЩО</a:t>
          </a:r>
          <a:endParaRPr lang="ru-RU" sz="1900" b="1" kern="1200" dirty="0"/>
        </a:p>
      </dsp:txBody>
      <dsp:txXfrm rot="16200000">
        <a:off x="1828800" y="-1824415"/>
        <a:ext cx="5322498" cy="8971328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530C93-89C5-479A-B5A3-268CADA0E8DF}">
      <dsp:nvSpPr>
        <dsp:cNvPr id="0" name=""/>
        <dsp:cNvSpPr/>
      </dsp:nvSpPr>
      <dsp:spPr>
        <a:xfrm>
          <a:off x="0" y="172924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електронних уроків, посібників;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172924"/>
        <a:ext cx="7717615" cy="407745"/>
      </dsp:txXfrm>
    </dsp:sp>
    <dsp:sp modelId="{85557D15-1BAB-4E35-9983-7DCA4D2A234B}">
      <dsp:nvSpPr>
        <dsp:cNvPr id="0" name=""/>
        <dsp:cNvSpPr/>
      </dsp:nvSpPr>
      <dsp:spPr>
        <a:xfrm>
          <a:off x="0" y="629629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пакету тестового матеріалу в електронному вигляді;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629629"/>
        <a:ext cx="7717615" cy="407745"/>
      </dsp:txXfrm>
    </dsp:sp>
    <dsp:sp modelId="{9FB1F12B-340F-486B-BB1E-5784DAD0D89E}">
      <dsp:nvSpPr>
        <dsp:cNvPr id="0" name=""/>
        <dsp:cNvSpPr/>
      </dsp:nvSpPr>
      <dsp:spPr>
        <a:xfrm>
          <a:off x="0" y="1086334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Комплект дидактичного матеріалу з предмету;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1086334"/>
        <a:ext cx="7717615" cy="407745"/>
      </dsp:txXfrm>
    </dsp:sp>
    <dsp:sp modelId="{4F676E29-53B8-4B18-8B3A-F5A491EB5BFC}">
      <dsp:nvSpPr>
        <dsp:cNvPr id="0" name=""/>
        <dsp:cNvSpPr/>
      </dsp:nvSpPr>
      <dsp:spPr>
        <a:xfrm>
          <a:off x="0" y="1543039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комплекту роздаткового матеріалу з предмету;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1543039"/>
        <a:ext cx="7717615" cy="407745"/>
      </dsp:txXfrm>
    </dsp:sp>
    <dsp:sp modelId="{BC8B15CD-34D1-48CB-9F0A-A3A39D2EE3F8}">
      <dsp:nvSpPr>
        <dsp:cNvPr id="0" name=""/>
        <dsp:cNvSpPr/>
      </dsp:nvSpPr>
      <dsp:spPr>
        <a:xfrm>
          <a:off x="0" y="1999744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Створення термінологічного словника;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1999744"/>
        <a:ext cx="7717615" cy="407745"/>
      </dsp:txXfrm>
    </dsp:sp>
    <dsp:sp modelId="{AE723CE8-8678-4740-B12C-60A45B06F9AD}">
      <dsp:nvSpPr>
        <dsp:cNvPr id="0" name=""/>
        <dsp:cNvSpPr/>
      </dsp:nvSpPr>
      <dsp:spPr>
        <a:xfrm>
          <a:off x="0" y="2456449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тематичних класних годин, батьківських зборів, позакласних заходів;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2456449"/>
        <a:ext cx="7717615" cy="407745"/>
      </dsp:txXfrm>
    </dsp:sp>
    <dsp:sp modelId="{0FB172B6-C4ED-49EE-A1FF-5C002677E3A7}">
      <dsp:nvSpPr>
        <dsp:cNvPr id="0" name=""/>
        <dsp:cNvSpPr/>
      </dsp:nvSpPr>
      <dsp:spPr>
        <a:xfrm>
          <a:off x="0" y="2913154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навчальних проектів;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2913154"/>
        <a:ext cx="7717615" cy="407745"/>
      </dsp:txXfrm>
    </dsp:sp>
    <dsp:sp modelId="{A7D030D5-D78B-4015-8042-E8926A4F8420}">
      <dsp:nvSpPr>
        <dsp:cNvPr id="0" name=""/>
        <dsp:cNvSpPr/>
      </dsp:nvSpPr>
      <dsp:spPr>
        <a:xfrm>
          <a:off x="0" y="3369859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Розробка пакету олімпіадного матеріалу для підготовки учнів;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3369859"/>
        <a:ext cx="7717615" cy="407745"/>
      </dsp:txXfrm>
    </dsp:sp>
    <dsp:sp modelId="{D79F6966-9B07-42DC-BDD0-062DB6ED0250}">
      <dsp:nvSpPr>
        <dsp:cNvPr id="0" name=""/>
        <dsp:cNvSpPr/>
      </dsp:nvSpPr>
      <dsp:spPr>
        <a:xfrm>
          <a:off x="0" y="3826564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Проект особистої методичної  веб-сторінки;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3826564"/>
        <a:ext cx="7717615" cy="407745"/>
      </dsp:txXfrm>
    </dsp:sp>
    <dsp:sp modelId="{2EE24E70-BB46-443C-9C11-0ABF04B4D0CC}">
      <dsp:nvSpPr>
        <dsp:cNvPr id="0" name=""/>
        <dsp:cNvSpPr/>
      </dsp:nvSpPr>
      <dsp:spPr>
        <a:xfrm>
          <a:off x="0" y="4283269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База даних питань і задач з предмета;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4283269"/>
        <a:ext cx="7717615" cy="407745"/>
      </dsp:txXfrm>
    </dsp:sp>
    <dsp:sp modelId="{B656E9A6-32BD-4EE0-A768-B0DB000DC86F}">
      <dsp:nvSpPr>
        <dsp:cNvPr id="0" name=""/>
        <dsp:cNvSpPr/>
      </dsp:nvSpPr>
      <dsp:spPr>
        <a:xfrm>
          <a:off x="0" y="4739974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Створення електронної бібліотеки творів художньої літератури згідно програм;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4739974"/>
        <a:ext cx="7717615" cy="407745"/>
      </dsp:txXfrm>
    </dsp:sp>
    <dsp:sp modelId="{46D8E5FF-C162-4B11-A5E6-F23B5A81B39A}">
      <dsp:nvSpPr>
        <dsp:cNvPr id="0" name=""/>
        <dsp:cNvSpPr/>
      </dsp:nvSpPr>
      <dsp:spPr>
        <a:xfrm>
          <a:off x="0" y="5196680"/>
          <a:ext cx="7717615" cy="4077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rPr>
            <a:t>Зв’язок самоосвіти з практичною діяльністю педагога </a:t>
          </a:r>
          <a:endParaRPr lang="ru-RU" sz="17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j-lt"/>
          </a:endParaRPr>
        </a:p>
      </dsp:txBody>
      <dsp:txXfrm>
        <a:off x="0" y="5196680"/>
        <a:ext cx="7717615" cy="407745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FA8975-41F9-4509-A8AB-9F120B519957}">
      <dsp:nvSpPr>
        <dsp:cNvPr id="0" name=""/>
        <dsp:cNvSpPr/>
      </dsp:nvSpPr>
      <dsp:spPr>
        <a:xfrm>
          <a:off x="0" y="63931"/>
          <a:ext cx="7119669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dirty="0" smtClean="0"/>
            <a:t>Педагог повинен розуміти, що:</a:t>
          </a:r>
          <a:endParaRPr lang="uk-UA" sz="2600" b="1" kern="1200" dirty="0"/>
        </a:p>
      </dsp:txBody>
      <dsp:txXfrm>
        <a:off x="0" y="63931"/>
        <a:ext cx="7119669" cy="623610"/>
      </dsp:txXfrm>
    </dsp:sp>
    <dsp:sp modelId="{F3A2A880-49A4-4067-A718-F7E357A1312A}">
      <dsp:nvSpPr>
        <dsp:cNvPr id="0" name=""/>
        <dsp:cNvSpPr/>
      </dsp:nvSpPr>
      <dsp:spPr>
        <a:xfrm>
          <a:off x="0" y="687542"/>
          <a:ext cx="7119669" cy="188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049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smtClean="0"/>
            <a:t>потрібно бути готовим до постійних змін;</a:t>
          </a:r>
          <a:endParaRPr lang="uk-UA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smtClean="0"/>
            <a:t>будувати сьогоднішнє і завтрашнє поведінку на основі вчорашніх знань і вчорашнього досвіду неможливо;</a:t>
          </a:r>
          <a:endParaRPr lang="uk-UA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головне завдання - забезпечити максимум успіху і мінімум невдач у майбутньому житті своїх учнів, тому батьки - найвірніші союзники вчителя;</a:t>
          </a:r>
          <a:endParaRPr lang="uk-UA" sz="2000" kern="1200" dirty="0"/>
        </a:p>
      </dsp:txBody>
      <dsp:txXfrm>
        <a:off x="0" y="687542"/>
        <a:ext cx="7119669" cy="1883700"/>
      </dsp:txXfrm>
    </dsp:sp>
    <dsp:sp modelId="{07437040-048C-459A-BC1F-DA7B3983FB8B}">
      <dsp:nvSpPr>
        <dsp:cNvPr id="0" name=""/>
        <dsp:cNvSpPr/>
      </dsp:nvSpPr>
      <dsp:spPr>
        <a:xfrm>
          <a:off x="0" y="2571242"/>
          <a:ext cx="7119669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dirty="0" smtClean="0"/>
            <a:t>Педагог повинен остерігатися:</a:t>
          </a:r>
          <a:endParaRPr lang="uk-UA" sz="2600" kern="1200" dirty="0"/>
        </a:p>
      </dsp:txBody>
      <dsp:txXfrm>
        <a:off x="0" y="2571242"/>
        <a:ext cx="7119669" cy="623610"/>
      </dsp:txXfrm>
    </dsp:sp>
    <dsp:sp modelId="{443FD298-F432-46A4-97F1-CC96D8C57D56}">
      <dsp:nvSpPr>
        <dsp:cNvPr id="0" name=""/>
        <dsp:cNvSpPr/>
      </dsp:nvSpPr>
      <dsp:spPr>
        <a:xfrm>
          <a:off x="0" y="3194852"/>
          <a:ext cx="7119669" cy="2529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049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/>
            <a:t>за звичкою вважати себе самим головним і єдиним джерелом знань;</a:t>
          </a:r>
          <a:endParaRPr lang="uk-U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smtClean="0"/>
            <a:t>передавати учням свій життєвий досвід і виховувати їх, виходячи з того, як був вихований сам;</a:t>
          </a:r>
          <a:endParaRPr lang="uk-UA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smtClean="0"/>
            <a:t>дотримуватися уявлень про те, що існують раз і назавжди задані способи правильного і неправильного вирішення різних проблем;</a:t>
          </a:r>
          <a:endParaRPr lang="uk-UA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smtClean="0"/>
            <a:t>слідувати дріб'язкових правил та інструкцій.</a:t>
          </a:r>
          <a:endParaRPr lang="uk-UA" sz="2000" kern="1200"/>
        </a:p>
      </dsp:txBody>
      <dsp:txXfrm>
        <a:off x="0" y="3194852"/>
        <a:ext cx="7119669" cy="25295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56186-7437-4F8F-9F3A-679F02FAF4E6}">
      <dsp:nvSpPr>
        <dsp:cNvPr id="0" name=""/>
        <dsp:cNvSpPr/>
      </dsp:nvSpPr>
      <dsp:spPr>
        <a:xfrm>
          <a:off x="419663" y="496"/>
          <a:ext cx="2925365" cy="1625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Змістовий</a:t>
          </a:r>
          <a:endParaRPr lang="uk-UA" sz="3000" kern="1200" dirty="0"/>
        </a:p>
      </dsp:txBody>
      <dsp:txXfrm>
        <a:off x="419663" y="496"/>
        <a:ext cx="2925365" cy="1625203"/>
      </dsp:txXfrm>
    </dsp:sp>
    <dsp:sp modelId="{6B3F6035-F90A-440B-8B51-E0ABF5539DD9}">
      <dsp:nvSpPr>
        <dsp:cNvPr id="0" name=""/>
        <dsp:cNvSpPr/>
      </dsp:nvSpPr>
      <dsp:spPr>
        <a:xfrm rot="5400000">
          <a:off x="1577620" y="1666329"/>
          <a:ext cx="609451" cy="7313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000" kern="1200" dirty="0"/>
        </a:p>
      </dsp:txBody>
      <dsp:txXfrm rot="5400000">
        <a:off x="1577620" y="1666329"/>
        <a:ext cx="609451" cy="731341"/>
      </dsp:txXfrm>
    </dsp:sp>
    <dsp:sp modelId="{9FC607A2-127A-4731-91F4-AEC24AA31915}">
      <dsp:nvSpPr>
        <dsp:cNvPr id="0" name=""/>
        <dsp:cNvSpPr/>
      </dsp:nvSpPr>
      <dsp:spPr>
        <a:xfrm>
          <a:off x="419663" y="2438300"/>
          <a:ext cx="2925365" cy="1625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Знання</a:t>
          </a:r>
          <a:endParaRPr lang="uk-UA" sz="3000" kern="1200" dirty="0"/>
        </a:p>
      </dsp:txBody>
      <dsp:txXfrm>
        <a:off x="419663" y="2438300"/>
        <a:ext cx="2925365" cy="162520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56186-7437-4F8F-9F3A-679F02FAF4E6}">
      <dsp:nvSpPr>
        <dsp:cNvPr id="0" name=""/>
        <dsp:cNvSpPr/>
      </dsp:nvSpPr>
      <dsp:spPr>
        <a:xfrm>
          <a:off x="419663" y="496"/>
          <a:ext cx="2925365" cy="1625203"/>
        </a:xfrm>
        <a:prstGeom prst="roundRect">
          <a:avLst>
            <a:gd name="adj" fmla="val 10000"/>
          </a:avLst>
        </a:prstGeom>
        <a:solidFill>
          <a:srgbClr val="9148C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Процесуальний</a:t>
          </a:r>
          <a:endParaRPr lang="uk-UA" sz="3000" kern="1200" dirty="0"/>
        </a:p>
      </dsp:txBody>
      <dsp:txXfrm>
        <a:off x="419663" y="496"/>
        <a:ext cx="2925365" cy="1625203"/>
      </dsp:txXfrm>
    </dsp:sp>
    <dsp:sp modelId="{6B3F6035-F90A-440B-8B51-E0ABF5539DD9}">
      <dsp:nvSpPr>
        <dsp:cNvPr id="0" name=""/>
        <dsp:cNvSpPr/>
      </dsp:nvSpPr>
      <dsp:spPr>
        <a:xfrm rot="5400000">
          <a:off x="1577620" y="1666329"/>
          <a:ext cx="609451" cy="7313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000" kern="1200" dirty="0"/>
        </a:p>
      </dsp:txBody>
      <dsp:txXfrm rot="5400000">
        <a:off x="1577620" y="1666329"/>
        <a:ext cx="609451" cy="731341"/>
      </dsp:txXfrm>
    </dsp:sp>
    <dsp:sp modelId="{9FC607A2-127A-4731-91F4-AEC24AA31915}">
      <dsp:nvSpPr>
        <dsp:cNvPr id="0" name=""/>
        <dsp:cNvSpPr/>
      </dsp:nvSpPr>
      <dsp:spPr>
        <a:xfrm>
          <a:off x="419663" y="2438300"/>
          <a:ext cx="2925365" cy="1625203"/>
        </a:xfrm>
        <a:prstGeom prst="roundRect">
          <a:avLst>
            <a:gd name="adj" fmla="val 10000"/>
          </a:avLst>
        </a:prstGeom>
        <a:solidFill>
          <a:srgbClr val="9148C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Уміння</a:t>
          </a:r>
          <a:endParaRPr lang="uk-UA" sz="3000" kern="1200" dirty="0"/>
        </a:p>
      </dsp:txBody>
      <dsp:txXfrm>
        <a:off x="419663" y="2438300"/>
        <a:ext cx="2925365" cy="162520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D978DF-AB96-4B62-8C73-8CDE89E1D131}">
      <dsp:nvSpPr>
        <dsp:cNvPr id="0" name=""/>
        <dsp:cNvSpPr/>
      </dsp:nvSpPr>
      <dsp:spPr>
        <a:xfrm>
          <a:off x="637228" y="1426"/>
          <a:ext cx="2138351" cy="10691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Професіоналізму</a:t>
          </a:r>
          <a:endParaRPr lang="uk-UA" sz="2100" kern="1200" dirty="0"/>
        </a:p>
      </dsp:txBody>
      <dsp:txXfrm>
        <a:off x="637228" y="1426"/>
        <a:ext cx="2138351" cy="1069175"/>
      </dsp:txXfrm>
    </dsp:sp>
    <dsp:sp modelId="{F65DC3F3-DFF9-4185-9E4A-5C54DA608180}">
      <dsp:nvSpPr>
        <dsp:cNvPr id="0" name=""/>
        <dsp:cNvSpPr/>
      </dsp:nvSpPr>
      <dsp:spPr>
        <a:xfrm>
          <a:off x="851063" y="1070602"/>
          <a:ext cx="213835" cy="801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881"/>
              </a:lnTo>
              <a:lnTo>
                <a:pt x="213835" y="8018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63F79-99AC-4223-9DD8-DAE9AFC8185A}">
      <dsp:nvSpPr>
        <dsp:cNvPr id="0" name=""/>
        <dsp:cNvSpPr/>
      </dsp:nvSpPr>
      <dsp:spPr>
        <a:xfrm>
          <a:off x="1064898" y="1337896"/>
          <a:ext cx="1710681" cy="106917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>
              <a:solidFill>
                <a:srgbClr val="0070C0"/>
              </a:solidFill>
            </a:rPr>
            <a:t>Спеціальна</a:t>
          </a:r>
          <a:endParaRPr lang="uk-UA" sz="1500" b="1" kern="1200" dirty="0">
            <a:solidFill>
              <a:srgbClr val="0070C0"/>
            </a:solidFill>
          </a:endParaRPr>
        </a:p>
      </dsp:txBody>
      <dsp:txXfrm>
        <a:off x="1064898" y="1337896"/>
        <a:ext cx="1710681" cy="1069175"/>
      </dsp:txXfrm>
    </dsp:sp>
    <dsp:sp modelId="{D33D0EE1-88EC-44A4-BAFF-CBCAF8F8CCB3}">
      <dsp:nvSpPr>
        <dsp:cNvPr id="0" name=""/>
        <dsp:cNvSpPr/>
      </dsp:nvSpPr>
      <dsp:spPr>
        <a:xfrm>
          <a:off x="851063" y="1070602"/>
          <a:ext cx="213835" cy="2138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8351"/>
              </a:lnTo>
              <a:lnTo>
                <a:pt x="213835" y="21383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6AE5E-AA84-402D-BD04-6D931C36EF83}">
      <dsp:nvSpPr>
        <dsp:cNvPr id="0" name=""/>
        <dsp:cNvSpPr/>
      </dsp:nvSpPr>
      <dsp:spPr>
        <a:xfrm>
          <a:off x="1064898" y="2674365"/>
          <a:ext cx="1710681" cy="106917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>
              <a:solidFill>
                <a:srgbClr val="0070C0"/>
              </a:solidFill>
            </a:rPr>
            <a:t>Медична</a:t>
          </a:r>
          <a:endParaRPr lang="uk-UA" sz="1500" b="1" kern="1200" dirty="0">
            <a:solidFill>
              <a:srgbClr val="0070C0"/>
            </a:solidFill>
          </a:endParaRPr>
        </a:p>
      </dsp:txBody>
      <dsp:txXfrm>
        <a:off x="1064898" y="2674365"/>
        <a:ext cx="1710681" cy="1069175"/>
      </dsp:txXfrm>
    </dsp:sp>
    <dsp:sp modelId="{2FE8C207-3543-4333-86FE-0D5B1ECFCC47}">
      <dsp:nvSpPr>
        <dsp:cNvPr id="0" name=""/>
        <dsp:cNvSpPr/>
      </dsp:nvSpPr>
      <dsp:spPr>
        <a:xfrm>
          <a:off x="851063" y="1070602"/>
          <a:ext cx="213835" cy="3474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4820"/>
              </a:lnTo>
              <a:lnTo>
                <a:pt x="213835" y="34748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FF58D-18CB-4DF1-A6D9-1C31AD48BFED}">
      <dsp:nvSpPr>
        <dsp:cNvPr id="0" name=""/>
        <dsp:cNvSpPr/>
      </dsp:nvSpPr>
      <dsp:spPr>
        <a:xfrm>
          <a:off x="1064898" y="4010835"/>
          <a:ext cx="1710681" cy="106917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>
              <a:solidFill>
                <a:srgbClr val="0070C0"/>
              </a:solidFill>
            </a:rPr>
            <a:t>Психолого-педагогічна підготовка</a:t>
          </a:r>
          <a:endParaRPr lang="uk-UA" sz="1500" b="1" kern="1200" dirty="0">
            <a:solidFill>
              <a:srgbClr val="0070C0"/>
            </a:solidFill>
          </a:endParaRPr>
        </a:p>
      </dsp:txBody>
      <dsp:txXfrm>
        <a:off x="1064898" y="4010835"/>
        <a:ext cx="1710681" cy="1069175"/>
      </dsp:txXfrm>
    </dsp:sp>
    <dsp:sp modelId="{A584D882-D6E6-4A78-8D7E-C14D923A8254}">
      <dsp:nvSpPr>
        <dsp:cNvPr id="0" name=""/>
        <dsp:cNvSpPr/>
      </dsp:nvSpPr>
      <dsp:spPr>
        <a:xfrm>
          <a:off x="3310167" y="1426"/>
          <a:ext cx="2138351" cy="10691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Творчості</a:t>
          </a:r>
          <a:endParaRPr lang="uk-UA" sz="2100" kern="1200" dirty="0"/>
        </a:p>
      </dsp:txBody>
      <dsp:txXfrm>
        <a:off x="3310167" y="1426"/>
        <a:ext cx="2138351" cy="1069175"/>
      </dsp:txXfrm>
    </dsp:sp>
    <dsp:sp modelId="{200948B8-61CB-48E1-82EE-0AB7344533DC}">
      <dsp:nvSpPr>
        <dsp:cNvPr id="0" name=""/>
        <dsp:cNvSpPr/>
      </dsp:nvSpPr>
      <dsp:spPr>
        <a:xfrm>
          <a:off x="3524002" y="1070602"/>
          <a:ext cx="213835" cy="801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881"/>
              </a:lnTo>
              <a:lnTo>
                <a:pt x="213835" y="8018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06768B-5630-46B7-B4C0-CF0E635AE02A}">
      <dsp:nvSpPr>
        <dsp:cNvPr id="0" name=""/>
        <dsp:cNvSpPr/>
      </dsp:nvSpPr>
      <dsp:spPr>
        <a:xfrm>
          <a:off x="3737838" y="1337896"/>
          <a:ext cx="1710681" cy="106917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>
              <a:solidFill>
                <a:srgbClr val="0070C0"/>
              </a:solidFill>
            </a:rPr>
            <a:t>Творчість відносин</a:t>
          </a:r>
          <a:endParaRPr lang="uk-UA" sz="1500" b="1" kern="1200" dirty="0">
            <a:solidFill>
              <a:srgbClr val="0070C0"/>
            </a:solidFill>
          </a:endParaRPr>
        </a:p>
      </dsp:txBody>
      <dsp:txXfrm>
        <a:off x="3737838" y="1337896"/>
        <a:ext cx="1710681" cy="1069175"/>
      </dsp:txXfrm>
    </dsp:sp>
    <dsp:sp modelId="{12C35D79-D683-4B2C-9912-965814D038BA}">
      <dsp:nvSpPr>
        <dsp:cNvPr id="0" name=""/>
        <dsp:cNvSpPr/>
      </dsp:nvSpPr>
      <dsp:spPr>
        <a:xfrm>
          <a:off x="3524002" y="1070602"/>
          <a:ext cx="213835" cy="2138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8351"/>
              </a:lnTo>
              <a:lnTo>
                <a:pt x="213835" y="21383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25CA2-2189-4820-9BA4-E16FD046740E}">
      <dsp:nvSpPr>
        <dsp:cNvPr id="0" name=""/>
        <dsp:cNvSpPr/>
      </dsp:nvSpPr>
      <dsp:spPr>
        <a:xfrm>
          <a:off x="3737838" y="2674365"/>
          <a:ext cx="1710681" cy="106917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>
              <a:solidFill>
                <a:srgbClr val="0070C0"/>
              </a:solidFill>
            </a:rPr>
            <a:t>Самого процесу навчання</a:t>
          </a:r>
          <a:endParaRPr lang="uk-UA" sz="1500" b="1" kern="1200" dirty="0">
            <a:solidFill>
              <a:srgbClr val="0070C0"/>
            </a:solidFill>
          </a:endParaRPr>
        </a:p>
      </dsp:txBody>
      <dsp:txXfrm>
        <a:off x="3737838" y="2674365"/>
        <a:ext cx="1710681" cy="1069175"/>
      </dsp:txXfrm>
    </dsp:sp>
    <dsp:sp modelId="{08823F92-1C57-4C59-BA04-744CE83B0F09}">
      <dsp:nvSpPr>
        <dsp:cNvPr id="0" name=""/>
        <dsp:cNvSpPr/>
      </dsp:nvSpPr>
      <dsp:spPr>
        <a:xfrm>
          <a:off x="3524002" y="1070602"/>
          <a:ext cx="213835" cy="3474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4820"/>
              </a:lnTo>
              <a:lnTo>
                <a:pt x="213835" y="34748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A607F-D425-4DDC-B6AF-FD9DE7EA71C1}">
      <dsp:nvSpPr>
        <dsp:cNvPr id="0" name=""/>
        <dsp:cNvSpPr/>
      </dsp:nvSpPr>
      <dsp:spPr>
        <a:xfrm>
          <a:off x="3737838" y="4010835"/>
          <a:ext cx="1710681" cy="106917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>
              <a:solidFill>
                <a:srgbClr val="0070C0"/>
              </a:solidFill>
            </a:rPr>
            <a:t>Оптимальне використання засобів, прийомів, методів навчання</a:t>
          </a:r>
          <a:endParaRPr lang="uk-UA" sz="1500" b="1" kern="1200" dirty="0">
            <a:solidFill>
              <a:srgbClr val="0070C0"/>
            </a:solidFill>
          </a:endParaRPr>
        </a:p>
      </dsp:txBody>
      <dsp:txXfrm>
        <a:off x="3737838" y="4010835"/>
        <a:ext cx="1710681" cy="1069175"/>
      </dsp:txXfrm>
    </dsp:sp>
    <dsp:sp modelId="{753C7107-E297-45B4-ABD6-6B87EAEA27F8}">
      <dsp:nvSpPr>
        <dsp:cNvPr id="0" name=""/>
        <dsp:cNvSpPr/>
      </dsp:nvSpPr>
      <dsp:spPr>
        <a:xfrm>
          <a:off x="5983106" y="1426"/>
          <a:ext cx="2138351" cy="10691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Мистецтва</a:t>
          </a:r>
          <a:endParaRPr lang="uk-UA" sz="2100" kern="1200" dirty="0"/>
        </a:p>
      </dsp:txBody>
      <dsp:txXfrm>
        <a:off x="5983106" y="1426"/>
        <a:ext cx="2138351" cy="1069175"/>
      </dsp:txXfrm>
    </dsp:sp>
    <dsp:sp modelId="{251D5A3C-5CBE-479D-B97F-14DA483B3C3C}">
      <dsp:nvSpPr>
        <dsp:cNvPr id="0" name=""/>
        <dsp:cNvSpPr/>
      </dsp:nvSpPr>
      <dsp:spPr>
        <a:xfrm>
          <a:off x="6196942" y="1070602"/>
          <a:ext cx="213835" cy="801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881"/>
              </a:lnTo>
              <a:lnTo>
                <a:pt x="213835" y="8018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063FF-2D45-4EC9-A02F-53FE871E23AE}">
      <dsp:nvSpPr>
        <dsp:cNvPr id="0" name=""/>
        <dsp:cNvSpPr/>
      </dsp:nvSpPr>
      <dsp:spPr>
        <a:xfrm>
          <a:off x="6410777" y="1337896"/>
          <a:ext cx="1710681" cy="106917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>
              <a:solidFill>
                <a:srgbClr val="0070C0"/>
              </a:solidFill>
            </a:rPr>
            <a:t>Акторство</a:t>
          </a:r>
          <a:endParaRPr lang="uk-UA" sz="1500" b="1" kern="1200" dirty="0">
            <a:solidFill>
              <a:srgbClr val="0070C0"/>
            </a:solidFill>
          </a:endParaRPr>
        </a:p>
      </dsp:txBody>
      <dsp:txXfrm>
        <a:off x="6410777" y="1337896"/>
        <a:ext cx="1710681" cy="1069175"/>
      </dsp:txXfrm>
    </dsp:sp>
    <dsp:sp modelId="{6A866AD4-05DC-4680-9B91-FA9DA4B1961A}">
      <dsp:nvSpPr>
        <dsp:cNvPr id="0" name=""/>
        <dsp:cNvSpPr/>
      </dsp:nvSpPr>
      <dsp:spPr>
        <a:xfrm>
          <a:off x="6196942" y="1070602"/>
          <a:ext cx="213835" cy="2138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8351"/>
              </a:lnTo>
              <a:lnTo>
                <a:pt x="213835" y="21383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FC1B0-1556-490E-941E-B67C98386485}">
      <dsp:nvSpPr>
        <dsp:cNvPr id="0" name=""/>
        <dsp:cNvSpPr/>
      </dsp:nvSpPr>
      <dsp:spPr>
        <a:xfrm>
          <a:off x="6410777" y="2674365"/>
          <a:ext cx="1710681" cy="106917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rgbClr val="0070C0"/>
              </a:solidFill>
            </a:rPr>
            <a:t>Ораторство</a:t>
          </a:r>
          <a:endParaRPr lang="uk-UA" sz="1500" b="1" kern="1200" dirty="0">
            <a:solidFill>
              <a:srgbClr val="0070C0"/>
            </a:solidFill>
          </a:endParaRPr>
        </a:p>
      </dsp:txBody>
      <dsp:txXfrm>
        <a:off x="6410777" y="2674365"/>
        <a:ext cx="1710681" cy="106917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464969-E042-45A8-A6DE-BC423DAF604C}">
      <dsp:nvSpPr>
        <dsp:cNvPr id="0" name=""/>
        <dsp:cNvSpPr/>
      </dsp:nvSpPr>
      <dsp:spPr>
        <a:xfrm rot="5400000">
          <a:off x="3931411" y="-1820475"/>
          <a:ext cx="112182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100" kern="1200" dirty="0" smtClean="0">
              <a:solidFill>
                <a:srgbClr val="0070C0"/>
              </a:solidFill>
            </a:rPr>
            <a:t>Мобільність знань</a:t>
          </a:r>
          <a:endParaRPr lang="uk-UA" sz="3100" kern="1200" dirty="0">
            <a:solidFill>
              <a:srgbClr val="0070C0"/>
            </a:solidFill>
          </a:endParaRPr>
        </a:p>
      </dsp:txBody>
      <dsp:txXfrm rot="5400000">
        <a:off x="3931411" y="-1820475"/>
        <a:ext cx="1121829" cy="5047488"/>
      </dsp:txXfrm>
    </dsp:sp>
    <dsp:sp modelId="{C4406D01-4329-4A82-9FAB-A5FDA32288EC}">
      <dsp:nvSpPr>
        <dsp:cNvPr id="0" name=""/>
        <dsp:cNvSpPr/>
      </dsp:nvSpPr>
      <dsp:spPr>
        <a:xfrm>
          <a:off x="870630" y="2124"/>
          <a:ext cx="1097951" cy="1402286"/>
        </a:xfrm>
        <a:prstGeom prst="round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kern="1200" dirty="0" smtClean="0"/>
            <a:t> 1</a:t>
          </a:r>
          <a:endParaRPr lang="uk-UA" sz="5000" kern="1200" dirty="0"/>
        </a:p>
      </dsp:txBody>
      <dsp:txXfrm>
        <a:off x="870630" y="2124"/>
        <a:ext cx="1097951" cy="1402286"/>
      </dsp:txXfrm>
    </dsp:sp>
    <dsp:sp modelId="{8E0349E6-EDAC-45AE-B65B-7DD89412F447}">
      <dsp:nvSpPr>
        <dsp:cNvPr id="0" name=""/>
        <dsp:cNvSpPr/>
      </dsp:nvSpPr>
      <dsp:spPr>
        <a:xfrm rot="5400000">
          <a:off x="3931411" y="-348074"/>
          <a:ext cx="112182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100" kern="1200" dirty="0" smtClean="0">
              <a:solidFill>
                <a:srgbClr val="0070C0"/>
              </a:solidFill>
            </a:rPr>
            <a:t>Гнучкість методів професійної діяльності</a:t>
          </a:r>
          <a:endParaRPr lang="uk-UA" sz="3100" kern="1200" dirty="0">
            <a:solidFill>
              <a:srgbClr val="0070C0"/>
            </a:solidFill>
          </a:endParaRPr>
        </a:p>
      </dsp:txBody>
      <dsp:txXfrm rot="5400000">
        <a:off x="3931411" y="-348074"/>
        <a:ext cx="1121829" cy="5047488"/>
      </dsp:txXfrm>
    </dsp:sp>
    <dsp:sp modelId="{0ADF44F0-7668-4086-8624-FA7DDA047B8C}">
      <dsp:nvSpPr>
        <dsp:cNvPr id="0" name=""/>
        <dsp:cNvSpPr/>
      </dsp:nvSpPr>
      <dsp:spPr>
        <a:xfrm>
          <a:off x="870630" y="1474525"/>
          <a:ext cx="1097951" cy="1402286"/>
        </a:xfrm>
        <a:prstGeom prst="round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kern="1200" dirty="0" smtClean="0"/>
            <a:t> 2</a:t>
          </a:r>
          <a:endParaRPr lang="uk-UA" sz="5000" kern="1200" dirty="0"/>
        </a:p>
      </dsp:txBody>
      <dsp:txXfrm>
        <a:off x="870630" y="1474525"/>
        <a:ext cx="1097951" cy="1402286"/>
      </dsp:txXfrm>
    </dsp:sp>
    <dsp:sp modelId="{EF1F437F-3408-4A95-B9F3-18B31D55CF40}">
      <dsp:nvSpPr>
        <dsp:cNvPr id="0" name=""/>
        <dsp:cNvSpPr/>
      </dsp:nvSpPr>
      <dsp:spPr>
        <a:xfrm rot="5400000">
          <a:off x="3931411" y="1124325"/>
          <a:ext cx="112182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100" kern="1200" dirty="0" smtClean="0">
              <a:solidFill>
                <a:srgbClr val="0070C0"/>
              </a:solidFill>
            </a:rPr>
            <a:t>Критичність мислення</a:t>
          </a:r>
          <a:endParaRPr lang="uk-UA" sz="3100" kern="1200" dirty="0">
            <a:solidFill>
              <a:srgbClr val="0070C0"/>
            </a:solidFill>
          </a:endParaRPr>
        </a:p>
      </dsp:txBody>
      <dsp:txXfrm rot="5400000">
        <a:off x="3931411" y="1124325"/>
        <a:ext cx="1121829" cy="5047488"/>
      </dsp:txXfrm>
    </dsp:sp>
    <dsp:sp modelId="{77DC02A2-D29E-4389-BB78-25F9E04499C3}">
      <dsp:nvSpPr>
        <dsp:cNvPr id="0" name=""/>
        <dsp:cNvSpPr/>
      </dsp:nvSpPr>
      <dsp:spPr>
        <a:xfrm>
          <a:off x="870630" y="2946926"/>
          <a:ext cx="1097951" cy="1402286"/>
        </a:xfrm>
        <a:prstGeom prst="round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kern="1200" dirty="0" smtClean="0"/>
            <a:t> 3</a:t>
          </a:r>
          <a:endParaRPr lang="uk-UA" sz="5000" kern="1200" dirty="0"/>
        </a:p>
      </dsp:txBody>
      <dsp:txXfrm>
        <a:off x="870630" y="2946926"/>
        <a:ext cx="1097951" cy="140228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56BC5B-642A-43FA-A186-F7F71C519253}">
      <dsp:nvSpPr>
        <dsp:cNvPr id="0" name=""/>
        <dsp:cNvSpPr/>
      </dsp:nvSpPr>
      <dsp:spPr>
        <a:xfrm rot="5400000">
          <a:off x="4666903" y="-1652015"/>
          <a:ext cx="1392105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Інформаційно-комунікативні</a:t>
          </a:r>
          <a:endParaRPr lang="uk-UA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Соціально-трудові</a:t>
          </a:r>
          <a:endParaRPr lang="uk-UA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Мовні</a:t>
          </a:r>
          <a:endParaRPr lang="uk-UA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Культурні</a:t>
          </a:r>
          <a:endParaRPr lang="uk-UA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Здатність учитися</a:t>
          </a:r>
          <a:endParaRPr lang="uk-UA" sz="1500" kern="1200" dirty="0"/>
        </a:p>
      </dsp:txBody>
      <dsp:txXfrm rot="5400000">
        <a:off x="4666903" y="-1652015"/>
        <a:ext cx="1392105" cy="5047488"/>
      </dsp:txXfrm>
    </dsp:sp>
    <dsp:sp modelId="{E4BFDF8C-7EE8-423D-A451-E9A94A4E78AA}">
      <dsp:nvSpPr>
        <dsp:cNvPr id="0" name=""/>
        <dsp:cNvSpPr/>
      </dsp:nvSpPr>
      <dsp:spPr>
        <a:xfrm>
          <a:off x="0" y="1661"/>
          <a:ext cx="2839212" cy="17401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i="1" kern="1200" dirty="0" smtClean="0"/>
            <a:t>Ключові </a:t>
          </a:r>
          <a:endParaRPr lang="uk-UA" sz="3600" b="1" i="1" kern="1200" dirty="0"/>
        </a:p>
      </dsp:txBody>
      <dsp:txXfrm>
        <a:off x="0" y="1661"/>
        <a:ext cx="2839212" cy="1740132"/>
      </dsp:txXfrm>
    </dsp:sp>
    <dsp:sp modelId="{0F42F994-3F5B-44B2-B526-1D7D648E8EDD}">
      <dsp:nvSpPr>
        <dsp:cNvPr id="0" name=""/>
        <dsp:cNvSpPr/>
      </dsp:nvSpPr>
      <dsp:spPr>
        <a:xfrm rot="5400000">
          <a:off x="4452504" y="209966"/>
          <a:ext cx="1799965" cy="503763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Організаційний компонент</a:t>
          </a:r>
          <a:endParaRPr lang="uk-UA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Дидактичний компонент</a:t>
          </a:r>
          <a:endParaRPr lang="uk-UA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Здатність до педагогічного мислення</a:t>
          </a:r>
          <a:endParaRPr lang="uk-UA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Когнітивно-креативний</a:t>
          </a:r>
          <a:endParaRPr lang="uk-UA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Психологічний</a:t>
          </a:r>
          <a:endParaRPr lang="uk-UA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Оцінювальний</a:t>
          </a:r>
          <a:endParaRPr lang="uk-UA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Консультативний</a:t>
          </a:r>
          <a:endParaRPr lang="uk-UA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Здатність до розвитку впродовж усього життя</a:t>
          </a:r>
          <a:endParaRPr lang="uk-UA" sz="1400" kern="1200" dirty="0"/>
        </a:p>
      </dsp:txBody>
      <dsp:txXfrm rot="5400000">
        <a:off x="4452504" y="209966"/>
        <a:ext cx="1799965" cy="5037634"/>
      </dsp:txXfrm>
    </dsp:sp>
    <dsp:sp modelId="{4E2FAC50-A727-44FE-AB7A-A98D673D9A87}">
      <dsp:nvSpPr>
        <dsp:cNvPr id="0" name=""/>
        <dsp:cNvSpPr/>
      </dsp:nvSpPr>
      <dsp:spPr>
        <a:xfrm>
          <a:off x="0" y="1858717"/>
          <a:ext cx="2833669" cy="17401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i="1" kern="1200" dirty="0" smtClean="0"/>
            <a:t>Базові</a:t>
          </a:r>
          <a:endParaRPr lang="uk-UA" sz="3600" b="1" i="1" kern="1200" dirty="0"/>
        </a:p>
      </dsp:txBody>
      <dsp:txXfrm>
        <a:off x="0" y="1858717"/>
        <a:ext cx="2833669" cy="1740132"/>
      </dsp:txXfrm>
    </dsp:sp>
    <dsp:sp modelId="{3B513DDD-3ABC-4E6D-9362-D28584BF433F}">
      <dsp:nvSpPr>
        <dsp:cNvPr id="0" name=""/>
        <dsp:cNvSpPr/>
      </dsp:nvSpPr>
      <dsp:spPr>
        <a:xfrm rot="5400000">
          <a:off x="4666903" y="2062094"/>
          <a:ext cx="1392105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Рівень володіння предметом </a:t>
          </a:r>
          <a:endParaRPr lang="uk-UA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Розвиток дослідницької компетентності учителя</a:t>
          </a:r>
          <a:endParaRPr lang="uk-UA" sz="1500" kern="1200" dirty="0"/>
        </a:p>
      </dsp:txBody>
      <dsp:txXfrm rot="5400000">
        <a:off x="4666903" y="2062094"/>
        <a:ext cx="1392105" cy="5047488"/>
      </dsp:txXfrm>
    </dsp:sp>
    <dsp:sp modelId="{BB07900D-D2CD-4C3E-9B2A-62A542C53CD3}">
      <dsp:nvSpPr>
        <dsp:cNvPr id="0" name=""/>
        <dsp:cNvSpPr/>
      </dsp:nvSpPr>
      <dsp:spPr>
        <a:xfrm>
          <a:off x="0" y="3715772"/>
          <a:ext cx="2839212" cy="17401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i="1" kern="1200" dirty="0" smtClean="0"/>
            <a:t>Соціально-предметні</a:t>
          </a:r>
          <a:endParaRPr lang="uk-UA" sz="3600" b="1" i="1" kern="1200" dirty="0"/>
        </a:p>
      </dsp:txBody>
      <dsp:txXfrm>
        <a:off x="0" y="3715772"/>
        <a:ext cx="2839212" cy="174013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A69E54-1F9B-48AA-9284-3F11E20FE8FE}">
      <dsp:nvSpPr>
        <dsp:cNvPr id="0" name=""/>
        <dsp:cNvSpPr/>
      </dsp:nvSpPr>
      <dsp:spPr>
        <a:xfrm>
          <a:off x="1595458" y="269647"/>
          <a:ext cx="4663088" cy="4663088"/>
        </a:xfrm>
        <a:prstGeom prst="blockArc">
          <a:avLst>
            <a:gd name="adj1" fmla="val 14180094"/>
            <a:gd name="adj2" fmla="val 17092232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0891FB-6DB2-4B73-9A3C-D3E96DEAD41E}">
      <dsp:nvSpPr>
        <dsp:cNvPr id="0" name=""/>
        <dsp:cNvSpPr/>
      </dsp:nvSpPr>
      <dsp:spPr>
        <a:xfrm>
          <a:off x="1470179" y="347419"/>
          <a:ext cx="4663088" cy="4663088"/>
        </a:xfrm>
        <a:prstGeom prst="blockArc">
          <a:avLst>
            <a:gd name="adj1" fmla="val 12600152"/>
            <a:gd name="adj2" fmla="val 14400088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C5DBE3-FE93-48A9-B3D7-212D4825D0F8}">
      <dsp:nvSpPr>
        <dsp:cNvPr id="0" name=""/>
        <dsp:cNvSpPr/>
      </dsp:nvSpPr>
      <dsp:spPr>
        <a:xfrm>
          <a:off x="1471112" y="345801"/>
          <a:ext cx="4663088" cy="4663088"/>
        </a:xfrm>
        <a:prstGeom prst="blockArc">
          <a:avLst>
            <a:gd name="adj1" fmla="val 10797705"/>
            <a:gd name="adj2" fmla="val 12597366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7B418C-5DB2-40A9-9609-12420D88D7C3}">
      <dsp:nvSpPr>
        <dsp:cNvPr id="0" name=""/>
        <dsp:cNvSpPr/>
      </dsp:nvSpPr>
      <dsp:spPr>
        <a:xfrm>
          <a:off x="1471112" y="348879"/>
          <a:ext cx="4663088" cy="4663088"/>
        </a:xfrm>
        <a:prstGeom prst="blockArc">
          <a:avLst>
            <a:gd name="adj1" fmla="val 9002634"/>
            <a:gd name="adj2" fmla="val 10802295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7C6710-92F4-4D36-8E88-6ACEC794F7FF}">
      <dsp:nvSpPr>
        <dsp:cNvPr id="0" name=""/>
        <dsp:cNvSpPr/>
      </dsp:nvSpPr>
      <dsp:spPr>
        <a:xfrm>
          <a:off x="1470179" y="347260"/>
          <a:ext cx="4663088" cy="4663088"/>
        </a:xfrm>
        <a:prstGeom prst="blockArc">
          <a:avLst>
            <a:gd name="adj1" fmla="val 7199912"/>
            <a:gd name="adj2" fmla="val 8999848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1B3ED2-BFCE-4B3D-ADCB-7924AD6209BE}">
      <dsp:nvSpPr>
        <dsp:cNvPr id="0" name=""/>
        <dsp:cNvSpPr/>
      </dsp:nvSpPr>
      <dsp:spPr>
        <a:xfrm>
          <a:off x="1595458" y="425033"/>
          <a:ext cx="4663088" cy="4663088"/>
        </a:xfrm>
        <a:prstGeom prst="blockArc">
          <a:avLst>
            <a:gd name="adj1" fmla="val 4507768"/>
            <a:gd name="adj2" fmla="val 7419906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49F0A00-8280-44AD-8F10-754E10EB7DEB}">
      <dsp:nvSpPr>
        <dsp:cNvPr id="0" name=""/>
        <dsp:cNvSpPr/>
      </dsp:nvSpPr>
      <dsp:spPr>
        <a:xfrm>
          <a:off x="2730796" y="412944"/>
          <a:ext cx="4663088" cy="4663088"/>
        </a:xfrm>
        <a:prstGeom prst="blockArc">
          <a:avLst>
            <a:gd name="adj1" fmla="val 3412861"/>
            <a:gd name="adj2" fmla="val 6219024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3AB36F1-002A-4F02-B990-F88ACC65D6FF}">
      <dsp:nvSpPr>
        <dsp:cNvPr id="0" name=""/>
        <dsp:cNvSpPr/>
      </dsp:nvSpPr>
      <dsp:spPr>
        <a:xfrm>
          <a:off x="2837736" y="347260"/>
          <a:ext cx="4663088" cy="4663088"/>
        </a:xfrm>
        <a:prstGeom prst="blockArc">
          <a:avLst>
            <a:gd name="adj1" fmla="val 1800155"/>
            <a:gd name="adj2" fmla="val 3600089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9FB2AB-F792-4A2D-A45A-ABB44983AB3D}">
      <dsp:nvSpPr>
        <dsp:cNvPr id="0" name=""/>
        <dsp:cNvSpPr/>
      </dsp:nvSpPr>
      <dsp:spPr>
        <a:xfrm>
          <a:off x="2836886" y="348734"/>
          <a:ext cx="4663088" cy="4663088"/>
        </a:xfrm>
        <a:prstGeom prst="blockArc">
          <a:avLst>
            <a:gd name="adj1" fmla="val 21597921"/>
            <a:gd name="adj2" fmla="val 1797617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D7AF75-54B5-42CE-A38B-14F1A55F621A}">
      <dsp:nvSpPr>
        <dsp:cNvPr id="0" name=""/>
        <dsp:cNvSpPr/>
      </dsp:nvSpPr>
      <dsp:spPr>
        <a:xfrm>
          <a:off x="2836886" y="345946"/>
          <a:ext cx="4663088" cy="4663088"/>
        </a:xfrm>
        <a:prstGeom prst="blockArc">
          <a:avLst>
            <a:gd name="adj1" fmla="val 19802383"/>
            <a:gd name="adj2" fmla="val 2079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557BF9-3E22-410E-87F3-3AABA736AD36}">
      <dsp:nvSpPr>
        <dsp:cNvPr id="0" name=""/>
        <dsp:cNvSpPr/>
      </dsp:nvSpPr>
      <dsp:spPr>
        <a:xfrm>
          <a:off x="2837736" y="347419"/>
          <a:ext cx="4663088" cy="4663088"/>
        </a:xfrm>
        <a:prstGeom prst="blockArc">
          <a:avLst>
            <a:gd name="adj1" fmla="val 17999911"/>
            <a:gd name="adj2" fmla="val 19799845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7641E2-F820-4C5D-8F91-8ACCD3B9DAE8}">
      <dsp:nvSpPr>
        <dsp:cNvPr id="0" name=""/>
        <dsp:cNvSpPr/>
      </dsp:nvSpPr>
      <dsp:spPr>
        <a:xfrm>
          <a:off x="2730796" y="281736"/>
          <a:ext cx="4663088" cy="4663088"/>
        </a:xfrm>
        <a:prstGeom prst="blockArc">
          <a:avLst>
            <a:gd name="adj1" fmla="val 15380976"/>
            <a:gd name="adj2" fmla="val 18187139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196708-BB08-4525-B662-A26CE495C15A}">
      <dsp:nvSpPr>
        <dsp:cNvPr id="0" name=""/>
        <dsp:cNvSpPr/>
      </dsp:nvSpPr>
      <dsp:spPr>
        <a:xfrm>
          <a:off x="3534030" y="1741360"/>
          <a:ext cx="1968847" cy="18750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/>
            <a:t>Ключові компоненти</a:t>
          </a:r>
          <a:endParaRPr lang="uk-UA" sz="1900" b="1" kern="1200" dirty="0"/>
        </a:p>
      </dsp:txBody>
      <dsp:txXfrm>
        <a:off x="3534030" y="1741360"/>
        <a:ext cx="1968847" cy="1875048"/>
      </dsp:txXfrm>
    </dsp:sp>
    <dsp:sp modelId="{C42FF220-71C0-48AB-83E0-FAE14F395665}">
      <dsp:nvSpPr>
        <dsp:cNvPr id="0" name=""/>
        <dsp:cNvSpPr/>
      </dsp:nvSpPr>
      <dsp:spPr>
        <a:xfrm>
          <a:off x="3577536" y="0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Особистісні якості</a:t>
          </a:r>
          <a:endParaRPr lang="uk-UA" sz="1300" b="1" kern="1200" dirty="0"/>
        </a:p>
      </dsp:txBody>
      <dsp:txXfrm>
        <a:off x="3577536" y="0"/>
        <a:ext cx="1881834" cy="747486"/>
      </dsp:txXfrm>
    </dsp:sp>
    <dsp:sp modelId="{B3905351-9BA1-4757-AA2E-B9A1ACEA1C0E}">
      <dsp:nvSpPr>
        <dsp:cNvPr id="0" name=""/>
        <dsp:cNvSpPr/>
      </dsp:nvSpPr>
      <dsp:spPr>
        <a:xfrm>
          <a:off x="5380628" y="309318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Предметна компетентність</a:t>
          </a:r>
          <a:endParaRPr lang="uk-UA" sz="1300" b="1" kern="1200" dirty="0"/>
        </a:p>
      </dsp:txBody>
      <dsp:txXfrm>
        <a:off x="5380628" y="309318"/>
        <a:ext cx="1881834" cy="747486"/>
      </dsp:txXfrm>
    </dsp:sp>
    <dsp:sp modelId="{9F1487DF-FBCF-4EF4-A095-04BF6F13494F}">
      <dsp:nvSpPr>
        <dsp:cNvPr id="0" name=""/>
        <dsp:cNvSpPr/>
      </dsp:nvSpPr>
      <dsp:spPr>
        <a:xfrm>
          <a:off x="6224183" y="1152813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Комунікативна компетентність</a:t>
          </a:r>
          <a:endParaRPr lang="uk-UA" sz="1300" b="1" kern="1200" dirty="0"/>
        </a:p>
      </dsp:txBody>
      <dsp:txXfrm>
        <a:off x="6224183" y="1152813"/>
        <a:ext cx="1881834" cy="747486"/>
      </dsp:txXfrm>
    </dsp:sp>
    <dsp:sp modelId="{1C3AE122-59AC-4194-B35B-B568AFABCFDE}">
      <dsp:nvSpPr>
        <dsp:cNvPr id="0" name=""/>
        <dsp:cNvSpPr/>
      </dsp:nvSpPr>
      <dsp:spPr>
        <a:xfrm>
          <a:off x="6532147" y="2305141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Психологічна компетентність</a:t>
          </a:r>
          <a:endParaRPr lang="uk-UA" sz="1300" b="1" kern="1200" dirty="0"/>
        </a:p>
      </dsp:txBody>
      <dsp:txXfrm>
        <a:off x="6532147" y="2305141"/>
        <a:ext cx="1881834" cy="747486"/>
      </dsp:txXfrm>
    </dsp:sp>
    <dsp:sp modelId="{CCA752DF-C467-420F-874E-B4EEAC995F7D}">
      <dsp:nvSpPr>
        <dsp:cNvPr id="0" name=""/>
        <dsp:cNvSpPr/>
      </dsp:nvSpPr>
      <dsp:spPr>
        <a:xfrm>
          <a:off x="6224183" y="3457468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Моральна компетентність</a:t>
          </a:r>
          <a:endParaRPr lang="uk-UA" sz="1300" b="1" kern="1200" dirty="0"/>
        </a:p>
      </dsp:txBody>
      <dsp:txXfrm>
        <a:off x="6224183" y="3457468"/>
        <a:ext cx="1881834" cy="747486"/>
      </dsp:txXfrm>
    </dsp:sp>
    <dsp:sp modelId="{64BB6AB7-6C2D-4579-BCB0-FAA5F8B9B7AB}">
      <dsp:nvSpPr>
        <dsp:cNvPr id="0" name=""/>
        <dsp:cNvSpPr/>
      </dsp:nvSpPr>
      <dsp:spPr>
        <a:xfrm>
          <a:off x="5380628" y="4300963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Інформаційна компетентність</a:t>
          </a:r>
          <a:endParaRPr lang="uk-UA" sz="1300" b="1" kern="1200" dirty="0"/>
        </a:p>
      </dsp:txBody>
      <dsp:txXfrm>
        <a:off x="5380628" y="4300963"/>
        <a:ext cx="1881834" cy="747486"/>
      </dsp:txXfrm>
    </dsp:sp>
    <dsp:sp modelId="{F3E01A9D-C6D4-4220-B184-E16FDA81FEA4}">
      <dsp:nvSpPr>
        <dsp:cNvPr id="0" name=""/>
        <dsp:cNvSpPr/>
      </dsp:nvSpPr>
      <dsp:spPr>
        <a:xfrm>
          <a:off x="3577536" y="4610282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Автономізаційна компетентність</a:t>
          </a:r>
          <a:endParaRPr lang="uk-UA" sz="1300" b="1" kern="1200" dirty="0"/>
        </a:p>
      </dsp:txBody>
      <dsp:txXfrm>
        <a:off x="3577536" y="4610282"/>
        <a:ext cx="1881834" cy="747486"/>
      </dsp:txXfrm>
    </dsp:sp>
    <dsp:sp modelId="{6990F9E5-9067-4050-A65D-3914EDAE7719}">
      <dsp:nvSpPr>
        <dsp:cNvPr id="0" name=""/>
        <dsp:cNvSpPr/>
      </dsp:nvSpPr>
      <dsp:spPr>
        <a:xfrm>
          <a:off x="1708539" y="4300963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Соціальна компетентність</a:t>
          </a:r>
          <a:endParaRPr lang="uk-UA" sz="1300" b="1" kern="1200" dirty="0"/>
        </a:p>
      </dsp:txBody>
      <dsp:txXfrm>
        <a:off x="1708539" y="4300963"/>
        <a:ext cx="1881834" cy="747486"/>
      </dsp:txXfrm>
    </dsp:sp>
    <dsp:sp modelId="{C3B72618-12A3-4ACE-8131-CF80958A62FA}">
      <dsp:nvSpPr>
        <dsp:cNvPr id="0" name=""/>
        <dsp:cNvSpPr/>
      </dsp:nvSpPr>
      <dsp:spPr>
        <a:xfrm>
          <a:off x="864985" y="3457467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Продуктивна компетентність</a:t>
          </a:r>
          <a:endParaRPr lang="uk-UA" sz="1300" b="1" kern="1200" dirty="0"/>
        </a:p>
      </dsp:txBody>
      <dsp:txXfrm>
        <a:off x="864985" y="3457467"/>
        <a:ext cx="1881834" cy="747486"/>
      </dsp:txXfrm>
    </dsp:sp>
    <dsp:sp modelId="{CD7016FB-3515-443D-BCCC-1DC123A8873A}">
      <dsp:nvSpPr>
        <dsp:cNvPr id="0" name=""/>
        <dsp:cNvSpPr/>
      </dsp:nvSpPr>
      <dsp:spPr>
        <a:xfrm>
          <a:off x="557105" y="2305141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Математична компетентність</a:t>
          </a:r>
          <a:endParaRPr lang="uk-UA" sz="1300" b="1" kern="1200" dirty="0"/>
        </a:p>
      </dsp:txBody>
      <dsp:txXfrm>
        <a:off x="557105" y="2305141"/>
        <a:ext cx="1881834" cy="747486"/>
      </dsp:txXfrm>
    </dsp:sp>
    <dsp:sp modelId="{A975C753-471E-4346-AFA7-6A58AD94242D}">
      <dsp:nvSpPr>
        <dsp:cNvPr id="0" name=""/>
        <dsp:cNvSpPr/>
      </dsp:nvSpPr>
      <dsp:spPr>
        <a:xfrm>
          <a:off x="864985" y="1152815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Полікультурна компетентність</a:t>
          </a:r>
          <a:endParaRPr lang="uk-UA" sz="1300" b="1" kern="1200" dirty="0"/>
        </a:p>
      </dsp:txBody>
      <dsp:txXfrm>
        <a:off x="864985" y="1152815"/>
        <a:ext cx="1881834" cy="747486"/>
      </dsp:txXfrm>
    </dsp:sp>
    <dsp:sp modelId="{F9B8F3C9-0FED-4222-B972-3B69AE7FBC50}">
      <dsp:nvSpPr>
        <dsp:cNvPr id="0" name=""/>
        <dsp:cNvSpPr/>
      </dsp:nvSpPr>
      <dsp:spPr>
        <a:xfrm>
          <a:off x="1708539" y="309319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Організаторська компетентність</a:t>
          </a:r>
          <a:endParaRPr lang="uk-UA" sz="1300" b="1" kern="1200" dirty="0"/>
        </a:p>
      </dsp:txBody>
      <dsp:txXfrm>
        <a:off x="1708539" y="309319"/>
        <a:ext cx="1881834" cy="74748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56BC5B-642A-43FA-A186-F7F71C519253}">
      <dsp:nvSpPr>
        <dsp:cNvPr id="0" name=""/>
        <dsp:cNvSpPr/>
      </dsp:nvSpPr>
      <dsp:spPr>
        <a:xfrm rot="5400000">
          <a:off x="4950973" y="-2007791"/>
          <a:ext cx="82396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>
              <a:alpha val="9000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широта кругозору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smtClean="0"/>
            <a:t>інформованість в області культурних новин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культура мовлення</a:t>
          </a:r>
          <a:endParaRPr lang="uk-UA" sz="1500" b="0" kern="1200" dirty="0"/>
        </a:p>
      </dsp:txBody>
      <dsp:txXfrm rot="5400000">
        <a:off x="4950973" y="-2007791"/>
        <a:ext cx="823964" cy="5047488"/>
      </dsp:txXfrm>
    </dsp:sp>
    <dsp:sp modelId="{E4BFDF8C-7EE8-423D-A451-E9A94A4E78AA}">
      <dsp:nvSpPr>
        <dsp:cNvPr id="0" name=""/>
        <dsp:cNvSpPr/>
      </dsp:nvSpPr>
      <dsp:spPr>
        <a:xfrm>
          <a:off x="0" y="974"/>
          <a:ext cx="2839212" cy="10299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Загальнокультурний</a:t>
          </a:r>
          <a:endParaRPr lang="uk-UA" sz="2000" b="1" i="1" kern="1200" dirty="0"/>
        </a:p>
      </dsp:txBody>
      <dsp:txXfrm>
        <a:off x="0" y="974"/>
        <a:ext cx="2839212" cy="1029955"/>
      </dsp:txXfrm>
    </dsp:sp>
    <dsp:sp modelId="{0F42F994-3F5B-44B2-B526-1D7D648E8EDD}">
      <dsp:nvSpPr>
        <dsp:cNvPr id="0" name=""/>
        <dsp:cNvSpPr/>
      </dsp:nvSpPr>
      <dsp:spPr>
        <a:xfrm rot="5400000">
          <a:off x="4825033" y="-906166"/>
          <a:ext cx="1065369" cy="50425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>
              <a:alpha val="9000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володіння змістом навчальних дисциплін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smtClean="0"/>
            <a:t>володіння сучасними теоріями та технологіями навчання і виховання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smtClean="0"/>
            <a:t>знання факторів, які мають вплив на навчання</a:t>
          </a:r>
          <a:endParaRPr lang="uk-UA" sz="1500" b="0" kern="1200" dirty="0"/>
        </a:p>
      </dsp:txBody>
      <dsp:txXfrm rot="5400000">
        <a:off x="4825033" y="-906166"/>
        <a:ext cx="1065369" cy="5042558"/>
      </dsp:txXfrm>
    </dsp:sp>
    <dsp:sp modelId="{4E2FAC50-A727-44FE-AB7A-A98D673D9A87}">
      <dsp:nvSpPr>
        <dsp:cNvPr id="0" name=""/>
        <dsp:cNvSpPr/>
      </dsp:nvSpPr>
      <dsp:spPr>
        <a:xfrm>
          <a:off x="0" y="1100134"/>
          <a:ext cx="2836439" cy="10299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Загальнопрофесійний</a:t>
          </a:r>
          <a:endParaRPr lang="uk-UA" sz="2000" b="1" i="1" kern="1200" dirty="0"/>
        </a:p>
      </dsp:txBody>
      <dsp:txXfrm>
        <a:off x="0" y="1100134"/>
        <a:ext cx="2836439" cy="1029955"/>
      </dsp:txXfrm>
    </dsp:sp>
    <dsp:sp modelId="{0EC5D557-40D5-448D-9DB1-84CC8E0A69A5}">
      <dsp:nvSpPr>
        <dsp:cNvPr id="0" name=""/>
        <dsp:cNvSpPr/>
      </dsp:nvSpPr>
      <dsp:spPr>
        <a:xfrm rot="5400000">
          <a:off x="4810523" y="225211"/>
          <a:ext cx="1094389" cy="50425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>
              <a:alpha val="9000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потреба у спілкуванні з дітьми, інтерес, цікавість до дітей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емоційна щирість, мобільність, взаємозв’язок, взаєморозуміння у спілкуванні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доброзичливий і конструктивний стиль спілкування</a:t>
          </a:r>
          <a:endParaRPr lang="uk-UA" sz="1500" b="0" kern="1200" dirty="0"/>
        </a:p>
      </dsp:txBody>
      <dsp:txXfrm rot="5400000">
        <a:off x="4810523" y="225211"/>
        <a:ext cx="1094389" cy="5042558"/>
      </dsp:txXfrm>
    </dsp:sp>
    <dsp:sp modelId="{3384861E-1D4A-4289-B23C-84AFE38D22ED}">
      <dsp:nvSpPr>
        <dsp:cNvPr id="0" name=""/>
        <dsp:cNvSpPr/>
      </dsp:nvSpPr>
      <dsp:spPr>
        <a:xfrm>
          <a:off x="0" y="2231512"/>
          <a:ext cx="2836439" cy="10299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Комунікативний</a:t>
          </a:r>
          <a:endParaRPr lang="uk-UA" sz="2000" kern="1200" dirty="0"/>
        </a:p>
      </dsp:txBody>
      <dsp:txXfrm>
        <a:off x="0" y="2231512"/>
        <a:ext cx="2836439" cy="1029955"/>
      </dsp:txXfrm>
    </dsp:sp>
    <dsp:sp modelId="{3B513DDD-3ABC-4E6D-9362-D28584BF433F}">
      <dsp:nvSpPr>
        <dsp:cNvPr id="0" name=""/>
        <dsp:cNvSpPr/>
      </dsp:nvSpPr>
      <dsp:spPr>
        <a:xfrm rot="5400000">
          <a:off x="4950973" y="1336417"/>
          <a:ext cx="82396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>
              <a:alpha val="9000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smtClean="0"/>
            <a:t>професійна спрямованість особистості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smtClean="0"/>
            <a:t>специфічні професійні якості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специфічні психофізіологічні якості</a:t>
          </a:r>
          <a:endParaRPr lang="uk-UA" sz="1500" b="0" kern="1200" dirty="0"/>
        </a:p>
      </dsp:txBody>
      <dsp:txXfrm rot="5400000">
        <a:off x="4950973" y="1336417"/>
        <a:ext cx="823964" cy="5047488"/>
      </dsp:txXfrm>
    </dsp:sp>
    <dsp:sp modelId="{BB07900D-D2CD-4C3E-9B2A-62A542C53CD3}">
      <dsp:nvSpPr>
        <dsp:cNvPr id="0" name=""/>
        <dsp:cNvSpPr/>
      </dsp:nvSpPr>
      <dsp:spPr>
        <a:xfrm>
          <a:off x="0" y="3345183"/>
          <a:ext cx="2839212" cy="10299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Особистісний</a:t>
          </a:r>
          <a:endParaRPr lang="uk-UA" sz="2000" b="1" i="1" kern="1200" dirty="0"/>
        </a:p>
      </dsp:txBody>
      <dsp:txXfrm>
        <a:off x="0" y="3345183"/>
        <a:ext cx="2839212" cy="1029955"/>
      </dsp:txXfrm>
    </dsp:sp>
    <dsp:sp modelId="{0982745B-2EC7-4C56-9E0C-F6A086BA7DA7}">
      <dsp:nvSpPr>
        <dsp:cNvPr id="0" name=""/>
        <dsp:cNvSpPr/>
      </dsp:nvSpPr>
      <dsp:spPr>
        <a:xfrm rot="5400000">
          <a:off x="4950973" y="2417870"/>
          <a:ext cx="82396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0070C0">
              <a:alpha val="9000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самокритичність, вимогливість до себе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потреба у постійному оновленні досвіду, в інноваціях</a:t>
          </a:r>
          <a:endParaRPr lang="uk-UA" sz="1500" b="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0" kern="1200" dirty="0" smtClean="0"/>
            <a:t>дослідницький стиль діяльності</a:t>
          </a:r>
          <a:endParaRPr lang="uk-UA" sz="1500" b="0" kern="1200" dirty="0"/>
        </a:p>
      </dsp:txBody>
      <dsp:txXfrm rot="5400000">
        <a:off x="4950973" y="2417870"/>
        <a:ext cx="823964" cy="5047488"/>
      </dsp:txXfrm>
    </dsp:sp>
    <dsp:sp modelId="{34806F84-653D-4CF4-850B-3AD4EA5C3495}">
      <dsp:nvSpPr>
        <dsp:cNvPr id="0" name=""/>
        <dsp:cNvSpPr/>
      </dsp:nvSpPr>
      <dsp:spPr>
        <a:xfrm>
          <a:off x="0" y="4426636"/>
          <a:ext cx="2839212" cy="10299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Саморозвиток і самоосвіта</a:t>
          </a:r>
          <a:endParaRPr lang="uk-UA" sz="2000" kern="1200" dirty="0"/>
        </a:p>
      </dsp:txBody>
      <dsp:txXfrm>
        <a:off x="0" y="4426636"/>
        <a:ext cx="2839212" cy="1029955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A69E54-1F9B-48AA-9284-3F11E20FE8FE}">
      <dsp:nvSpPr>
        <dsp:cNvPr id="0" name=""/>
        <dsp:cNvSpPr/>
      </dsp:nvSpPr>
      <dsp:spPr>
        <a:xfrm>
          <a:off x="1595458" y="269647"/>
          <a:ext cx="4663088" cy="4663088"/>
        </a:xfrm>
        <a:prstGeom prst="blockArc">
          <a:avLst>
            <a:gd name="adj1" fmla="val 14180094"/>
            <a:gd name="adj2" fmla="val 17092232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0891FB-6DB2-4B73-9A3C-D3E96DEAD41E}">
      <dsp:nvSpPr>
        <dsp:cNvPr id="0" name=""/>
        <dsp:cNvSpPr/>
      </dsp:nvSpPr>
      <dsp:spPr>
        <a:xfrm>
          <a:off x="1470179" y="347419"/>
          <a:ext cx="4663088" cy="4663088"/>
        </a:xfrm>
        <a:prstGeom prst="blockArc">
          <a:avLst>
            <a:gd name="adj1" fmla="val 12600152"/>
            <a:gd name="adj2" fmla="val 14400088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C5DBE3-FE93-48A9-B3D7-212D4825D0F8}">
      <dsp:nvSpPr>
        <dsp:cNvPr id="0" name=""/>
        <dsp:cNvSpPr/>
      </dsp:nvSpPr>
      <dsp:spPr>
        <a:xfrm>
          <a:off x="1471112" y="345801"/>
          <a:ext cx="4663088" cy="4663088"/>
        </a:xfrm>
        <a:prstGeom prst="blockArc">
          <a:avLst>
            <a:gd name="adj1" fmla="val 10797705"/>
            <a:gd name="adj2" fmla="val 12597366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7B418C-5DB2-40A9-9609-12420D88D7C3}">
      <dsp:nvSpPr>
        <dsp:cNvPr id="0" name=""/>
        <dsp:cNvSpPr/>
      </dsp:nvSpPr>
      <dsp:spPr>
        <a:xfrm>
          <a:off x="1471112" y="348879"/>
          <a:ext cx="4663088" cy="4663088"/>
        </a:xfrm>
        <a:prstGeom prst="blockArc">
          <a:avLst>
            <a:gd name="adj1" fmla="val 9002634"/>
            <a:gd name="adj2" fmla="val 10802295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7C6710-92F4-4D36-8E88-6ACEC794F7FF}">
      <dsp:nvSpPr>
        <dsp:cNvPr id="0" name=""/>
        <dsp:cNvSpPr/>
      </dsp:nvSpPr>
      <dsp:spPr>
        <a:xfrm>
          <a:off x="1470179" y="347260"/>
          <a:ext cx="4663088" cy="4663088"/>
        </a:xfrm>
        <a:prstGeom prst="blockArc">
          <a:avLst>
            <a:gd name="adj1" fmla="val 7199912"/>
            <a:gd name="adj2" fmla="val 8999848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1B3ED2-BFCE-4B3D-ADCB-7924AD6209BE}">
      <dsp:nvSpPr>
        <dsp:cNvPr id="0" name=""/>
        <dsp:cNvSpPr/>
      </dsp:nvSpPr>
      <dsp:spPr>
        <a:xfrm>
          <a:off x="1595458" y="425033"/>
          <a:ext cx="4663088" cy="4663088"/>
        </a:xfrm>
        <a:prstGeom prst="blockArc">
          <a:avLst>
            <a:gd name="adj1" fmla="val 4507768"/>
            <a:gd name="adj2" fmla="val 7419906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49F0A00-8280-44AD-8F10-754E10EB7DEB}">
      <dsp:nvSpPr>
        <dsp:cNvPr id="0" name=""/>
        <dsp:cNvSpPr/>
      </dsp:nvSpPr>
      <dsp:spPr>
        <a:xfrm>
          <a:off x="2730796" y="412944"/>
          <a:ext cx="4663088" cy="4663088"/>
        </a:xfrm>
        <a:prstGeom prst="blockArc">
          <a:avLst>
            <a:gd name="adj1" fmla="val 3412861"/>
            <a:gd name="adj2" fmla="val 6219024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3AB36F1-002A-4F02-B990-F88ACC65D6FF}">
      <dsp:nvSpPr>
        <dsp:cNvPr id="0" name=""/>
        <dsp:cNvSpPr/>
      </dsp:nvSpPr>
      <dsp:spPr>
        <a:xfrm>
          <a:off x="2837736" y="347260"/>
          <a:ext cx="4663088" cy="4663088"/>
        </a:xfrm>
        <a:prstGeom prst="blockArc">
          <a:avLst>
            <a:gd name="adj1" fmla="val 1800155"/>
            <a:gd name="adj2" fmla="val 3600089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9FB2AB-F792-4A2D-A45A-ABB44983AB3D}">
      <dsp:nvSpPr>
        <dsp:cNvPr id="0" name=""/>
        <dsp:cNvSpPr/>
      </dsp:nvSpPr>
      <dsp:spPr>
        <a:xfrm>
          <a:off x="2836886" y="348734"/>
          <a:ext cx="4663088" cy="4663088"/>
        </a:xfrm>
        <a:prstGeom prst="blockArc">
          <a:avLst>
            <a:gd name="adj1" fmla="val 21597921"/>
            <a:gd name="adj2" fmla="val 1797617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D7AF75-54B5-42CE-A38B-14F1A55F621A}">
      <dsp:nvSpPr>
        <dsp:cNvPr id="0" name=""/>
        <dsp:cNvSpPr/>
      </dsp:nvSpPr>
      <dsp:spPr>
        <a:xfrm>
          <a:off x="2836886" y="345946"/>
          <a:ext cx="4663088" cy="4663088"/>
        </a:xfrm>
        <a:prstGeom prst="blockArc">
          <a:avLst>
            <a:gd name="adj1" fmla="val 19802383"/>
            <a:gd name="adj2" fmla="val 2079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557BF9-3E22-410E-87F3-3AABA736AD36}">
      <dsp:nvSpPr>
        <dsp:cNvPr id="0" name=""/>
        <dsp:cNvSpPr/>
      </dsp:nvSpPr>
      <dsp:spPr>
        <a:xfrm>
          <a:off x="2837736" y="347419"/>
          <a:ext cx="4663088" cy="4663088"/>
        </a:xfrm>
        <a:prstGeom prst="blockArc">
          <a:avLst>
            <a:gd name="adj1" fmla="val 17999911"/>
            <a:gd name="adj2" fmla="val 19799845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7641E2-F820-4C5D-8F91-8ACCD3B9DAE8}">
      <dsp:nvSpPr>
        <dsp:cNvPr id="0" name=""/>
        <dsp:cNvSpPr/>
      </dsp:nvSpPr>
      <dsp:spPr>
        <a:xfrm>
          <a:off x="2730796" y="281736"/>
          <a:ext cx="4663088" cy="4663088"/>
        </a:xfrm>
        <a:prstGeom prst="blockArc">
          <a:avLst>
            <a:gd name="adj1" fmla="val 15380976"/>
            <a:gd name="adj2" fmla="val 18187139"/>
            <a:gd name="adj3" fmla="val 230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196708-BB08-4525-B662-A26CE495C15A}">
      <dsp:nvSpPr>
        <dsp:cNvPr id="0" name=""/>
        <dsp:cNvSpPr/>
      </dsp:nvSpPr>
      <dsp:spPr>
        <a:xfrm>
          <a:off x="3534030" y="1741360"/>
          <a:ext cx="1968847" cy="1875048"/>
        </a:xfrm>
        <a:prstGeom prst="ellipse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b="1" kern="1200" dirty="0" smtClean="0"/>
            <a:t> </a:t>
          </a:r>
          <a:endParaRPr lang="uk-UA" sz="6500" b="1" kern="1200" dirty="0"/>
        </a:p>
      </dsp:txBody>
      <dsp:txXfrm>
        <a:off x="3534030" y="1741360"/>
        <a:ext cx="1968847" cy="1875048"/>
      </dsp:txXfrm>
    </dsp:sp>
    <dsp:sp modelId="{C42FF220-71C0-48AB-83E0-FAE14F395665}">
      <dsp:nvSpPr>
        <dsp:cNvPr id="0" name=""/>
        <dsp:cNvSpPr/>
      </dsp:nvSpPr>
      <dsp:spPr>
        <a:xfrm>
          <a:off x="3577536" y="0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Можливість самоосвіти</a:t>
          </a:r>
          <a:endParaRPr lang="uk-UA" sz="1100" b="1" kern="1200" dirty="0"/>
        </a:p>
      </dsp:txBody>
      <dsp:txXfrm>
        <a:off x="3577536" y="0"/>
        <a:ext cx="1881834" cy="747486"/>
      </dsp:txXfrm>
    </dsp:sp>
    <dsp:sp modelId="{B3905351-9BA1-4757-AA2E-B9A1ACEA1C0E}">
      <dsp:nvSpPr>
        <dsp:cNvPr id="0" name=""/>
        <dsp:cNvSpPr/>
      </dsp:nvSpPr>
      <dsp:spPr>
        <a:xfrm>
          <a:off x="5380628" y="309318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Приклад та вплив керівників</a:t>
          </a:r>
          <a:endParaRPr lang="uk-UA" sz="1100" b="1" kern="1200" dirty="0"/>
        </a:p>
      </dsp:txBody>
      <dsp:txXfrm>
        <a:off x="5380628" y="309318"/>
        <a:ext cx="1881834" cy="747486"/>
      </dsp:txXfrm>
    </dsp:sp>
    <dsp:sp modelId="{9F1487DF-FBCF-4EF4-A095-04BF6F13494F}">
      <dsp:nvSpPr>
        <dsp:cNvPr id="0" name=""/>
        <dsp:cNvSpPr/>
      </dsp:nvSpPr>
      <dsp:spPr>
        <a:xfrm>
          <a:off x="6224183" y="1152813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Довіра</a:t>
          </a:r>
          <a:endParaRPr lang="uk-UA" sz="1100" b="1" kern="1200" dirty="0"/>
        </a:p>
      </dsp:txBody>
      <dsp:txXfrm>
        <a:off x="6224183" y="1152813"/>
        <a:ext cx="1881834" cy="747486"/>
      </dsp:txXfrm>
    </dsp:sp>
    <dsp:sp modelId="{1C3AE122-59AC-4194-B35B-B568AFABCFDE}">
      <dsp:nvSpPr>
        <dsp:cNvPr id="0" name=""/>
        <dsp:cNvSpPr/>
      </dsp:nvSpPr>
      <dsp:spPr>
        <a:xfrm>
          <a:off x="6532147" y="2305141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Зацікавленість роботою</a:t>
          </a:r>
          <a:endParaRPr lang="uk-UA" sz="1100" b="1" kern="1200" dirty="0"/>
        </a:p>
      </dsp:txBody>
      <dsp:txXfrm>
        <a:off x="6532147" y="2305141"/>
        <a:ext cx="1881834" cy="747486"/>
      </dsp:txXfrm>
    </dsp:sp>
    <dsp:sp modelId="{CCA752DF-C467-420F-874E-B4EEAC995F7D}">
      <dsp:nvSpPr>
        <dsp:cNvPr id="0" name=""/>
        <dsp:cNvSpPr/>
      </dsp:nvSpPr>
      <dsp:spPr>
        <a:xfrm>
          <a:off x="6224183" y="3457468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Організація праці в школі</a:t>
          </a:r>
          <a:endParaRPr lang="uk-UA" sz="1100" b="1" kern="1200" dirty="0"/>
        </a:p>
      </dsp:txBody>
      <dsp:txXfrm>
        <a:off x="6224183" y="3457468"/>
        <a:ext cx="1881834" cy="747486"/>
      </dsp:txXfrm>
    </dsp:sp>
    <dsp:sp modelId="{64BB6AB7-6C2D-4579-BCB0-FAA5F8B9B7AB}">
      <dsp:nvSpPr>
        <dsp:cNvPr id="0" name=""/>
        <dsp:cNvSpPr/>
      </dsp:nvSpPr>
      <dsp:spPr>
        <a:xfrm>
          <a:off x="5380628" y="4300963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Приклад та вплив колег</a:t>
          </a:r>
          <a:endParaRPr lang="uk-UA" sz="1100" b="1" kern="1200" dirty="0"/>
        </a:p>
      </dsp:txBody>
      <dsp:txXfrm>
        <a:off x="5380628" y="4300963"/>
        <a:ext cx="1881834" cy="747486"/>
      </dsp:txXfrm>
    </dsp:sp>
    <dsp:sp modelId="{F3E01A9D-C6D4-4220-B184-E16FDA81FEA4}">
      <dsp:nvSpPr>
        <dsp:cNvPr id="0" name=""/>
        <dsp:cNvSpPr/>
      </dsp:nvSpPr>
      <dsp:spPr>
        <a:xfrm>
          <a:off x="3577536" y="4610282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Зростаюча відповідальність</a:t>
          </a:r>
          <a:endParaRPr lang="uk-UA" sz="1100" b="1" kern="1200" dirty="0"/>
        </a:p>
      </dsp:txBody>
      <dsp:txXfrm>
        <a:off x="3577536" y="4610282"/>
        <a:ext cx="1881834" cy="747486"/>
      </dsp:txXfrm>
    </dsp:sp>
    <dsp:sp modelId="{6990F9E5-9067-4050-A65D-3914EDAE7719}">
      <dsp:nvSpPr>
        <dsp:cNvPr id="0" name=""/>
        <dsp:cNvSpPr/>
      </dsp:nvSpPr>
      <dsp:spPr>
        <a:xfrm>
          <a:off x="1708539" y="4300963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Можливість отримання ваги в колективі</a:t>
          </a:r>
          <a:endParaRPr lang="uk-UA" sz="1100" b="1" kern="1200" dirty="0"/>
        </a:p>
      </dsp:txBody>
      <dsp:txXfrm>
        <a:off x="1708539" y="4300963"/>
        <a:ext cx="1881834" cy="747486"/>
      </dsp:txXfrm>
    </dsp:sp>
    <dsp:sp modelId="{C3B72618-12A3-4ACE-8131-CF80958A62FA}">
      <dsp:nvSpPr>
        <dsp:cNvPr id="0" name=""/>
        <dsp:cNvSpPr/>
      </dsp:nvSpPr>
      <dsp:spPr>
        <a:xfrm>
          <a:off x="864985" y="3457467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Оновлення діяльності, умов праці</a:t>
          </a:r>
          <a:endParaRPr lang="uk-UA" sz="1100" b="1" kern="1200" dirty="0"/>
        </a:p>
      </dsp:txBody>
      <dsp:txXfrm>
        <a:off x="864985" y="3457467"/>
        <a:ext cx="1881834" cy="747486"/>
      </dsp:txXfrm>
    </dsp:sp>
    <dsp:sp modelId="{CD7016FB-3515-443D-BCCC-1DC123A8873A}">
      <dsp:nvSpPr>
        <dsp:cNvPr id="0" name=""/>
        <dsp:cNvSpPr/>
      </dsp:nvSpPr>
      <dsp:spPr>
        <a:xfrm>
          <a:off x="557105" y="2305141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Власні фактори</a:t>
          </a:r>
          <a:endParaRPr lang="uk-UA" sz="1100" b="1" kern="1200" dirty="0"/>
        </a:p>
      </dsp:txBody>
      <dsp:txXfrm>
        <a:off x="557105" y="2305141"/>
        <a:ext cx="1881834" cy="747486"/>
      </dsp:txXfrm>
    </dsp:sp>
    <dsp:sp modelId="{A975C753-471E-4346-AFA7-6A58AD94242D}">
      <dsp:nvSpPr>
        <dsp:cNvPr id="0" name=""/>
        <dsp:cNvSpPr/>
      </dsp:nvSpPr>
      <dsp:spPr>
        <a:xfrm>
          <a:off x="864985" y="1152815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Навчання на курсах</a:t>
          </a:r>
          <a:endParaRPr lang="uk-UA" sz="1100" b="1" kern="1200" dirty="0"/>
        </a:p>
      </dsp:txBody>
      <dsp:txXfrm>
        <a:off x="864985" y="1152815"/>
        <a:ext cx="1881834" cy="747486"/>
      </dsp:txXfrm>
    </dsp:sp>
    <dsp:sp modelId="{F9B8F3C9-0FED-4222-B972-3B69AE7FBC50}">
      <dsp:nvSpPr>
        <dsp:cNvPr id="0" name=""/>
        <dsp:cNvSpPr/>
      </dsp:nvSpPr>
      <dsp:spPr>
        <a:xfrm>
          <a:off x="1708539" y="309319"/>
          <a:ext cx="1881834" cy="7474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Шкільна методична служба</a:t>
          </a:r>
          <a:endParaRPr lang="uk-UA" sz="1100" b="1" kern="1200" dirty="0"/>
        </a:p>
      </dsp:txBody>
      <dsp:txXfrm>
        <a:off x="1708539" y="309319"/>
        <a:ext cx="1881834" cy="747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osvita.ua/school/method/9170/" TargetMode="External"/><Relationship Id="rId2" Type="http://schemas.openxmlformats.org/officeDocument/2006/relationships/hyperlink" Target="http://chutosvita.at.ua/publ/na_dopomogu_vchitelju/metodichnij_disput_rozvitok_profesijnoji_kompetentnosti_uchitelja/4-1-0-2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73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1081" y="0"/>
            <a:ext cx="5642917" cy="4530811"/>
          </a:xfrm>
        </p:spPr>
        <p:txBody>
          <a:bodyPr anchor="ctr">
            <a:noAutofit/>
          </a:bodyPr>
          <a:lstStyle/>
          <a:p>
            <a:r>
              <a:rPr lang="uk-UA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Виступ на педраді:</a:t>
            </a:r>
            <a:r>
              <a:rPr lang="uk-UA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/>
            </a:r>
            <a:br>
              <a:rPr lang="uk-UA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uk-UA" sz="5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«Професійна компетентність учителя: критерії, механізми, ознаки»</a:t>
            </a:r>
            <a:endParaRPr lang="ru-RU" sz="5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4C120E61-7CD3-4F9E-9FC4-F166DA88427F}"/>
              </a:ext>
            </a:extLst>
          </p:cNvPr>
          <p:cNvSpPr txBox="1">
            <a:spLocks/>
          </p:cNvSpPr>
          <p:nvPr/>
        </p:nvSpPr>
        <p:spPr>
          <a:xfrm>
            <a:off x="5264458" y="4817505"/>
            <a:ext cx="3666478" cy="17249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uk-UA" sz="2400" dirty="0"/>
              <a:t>Підготувала: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uk-UA" sz="2400" dirty="0"/>
              <a:t>Дяченко Марія Григорівна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uk-UA" sz="2400" dirty="0"/>
              <a:t>вчитель СЗШ №63 м.Києва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uk-UA" sz="2400" dirty="0"/>
          </a:p>
          <a:p>
            <a:pPr algn="l"/>
            <a:r>
              <a:rPr lang="uk-UA" sz="2400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Ключові компоненти</a:t>
            </a:r>
          </a:p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професійної компетентності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7092" y="1347830"/>
          <a:ext cx="9036908" cy="5357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1" y="12077"/>
            <a:ext cx="8905969" cy="12483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Критерії</a:t>
            </a:r>
          </a:p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професійної </a:t>
            </a:r>
            <a:r>
              <a:rPr lang="uk-UA" sz="4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компетентностні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28650" y="1400432"/>
          <a:ext cx="7886700" cy="5457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виток: горизонтальный 2">
            <a:extLst>
              <a:ext uri="{FF2B5EF4-FFF2-40B4-BE49-F238E27FC236}">
                <a16:creationId xmlns="" xmlns:a16="http://schemas.microsoft.com/office/drawing/2014/main" id="{A09FB300-01D8-4B34-8048-C7EFE182E49F}"/>
              </a:ext>
            </a:extLst>
          </p:cNvPr>
          <p:cNvSpPr/>
          <p:nvPr/>
        </p:nvSpPr>
        <p:spPr>
          <a:xfrm>
            <a:off x="363984" y="852256"/>
            <a:ext cx="8398276" cy="571722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uk-UA" sz="2300" b="1" i="1" dirty="0" err="1" smtClean="0">
                <a:latin typeface="Constantia" panose="02030602050306030303" pitchFamily="18" charset="0"/>
              </a:rPr>
              <a:t>“Учитель</a:t>
            </a:r>
            <a:r>
              <a:rPr lang="uk-UA" sz="2300" b="1" i="1" dirty="0" smtClean="0">
                <a:latin typeface="Constantia" panose="02030602050306030303" pitchFamily="18" charset="0"/>
              </a:rPr>
              <a:t> – автор, але його слухачі і глядачі не аплодують йому. </a:t>
            </a:r>
          </a:p>
          <a:p>
            <a:pPr marL="457200" indent="-457200"/>
            <a:r>
              <a:rPr lang="uk-UA" sz="2300" b="1" i="1" dirty="0" smtClean="0">
                <a:latin typeface="Constantia" panose="02030602050306030303" pitchFamily="18" charset="0"/>
              </a:rPr>
              <a:t>Він – скульптор, але його праці ніхто не бачить.</a:t>
            </a:r>
          </a:p>
          <a:p>
            <a:pPr marL="457200" indent="-457200"/>
            <a:r>
              <a:rPr lang="uk-UA" sz="2300" b="1" i="1" dirty="0" smtClean="0">
                <a:latin typeface="Constantia" panose="02030602050306030303" pitchFamily="18" charset="0"/>
              </a:rPr>
              <a:t>Він – лікар, але його пацієнти рідко дякують йому за лікування і не завжди хочуть лікуватися. </a:t>
            </a:r>
          </a:p>
          <a:p>
            <a:pPr marL="457200" indent="-457200"/>
            <a:r>
              <a:rPr lang="uk-UA" sz="2300" b="1" i="1" dirty="0" smtClean="0">
                <a:latin typeface="Constantia" panose="02030602050306030303" pitchFamily="18" charset="0"/>
              </a:rPr>
              <a:t>Де ж йому взяти сили для щоденного натхнення?</a:t>
            </a:r>
          </a:p>
          <a:p>
            <a:pPr marL="457200" indent="-457200"/>
            <a:r>
              <a:rPr lang="uk-UA" sz="2300" b="1" i="1" dirty="0" smtClean="0">
                <a:latin typeface="Constantia" panose="02030602050306030303" pitchFamily="18" charset="0"/>
              </a:rPr>
              <a:t>Лише в самому собі, лише в усвідомленні величі своєї </a:t>
            </a:r>
            <a:r>
              <a:rPr lang="uk-UA" sz="2300" b="1" i="1" dirty="0" err="1" smtClean="0">
                <a:latin typeface="Constantia" panose="02030602050306030303" pitchFamily="18" charset="0"/>
              </a:rPr>
              <a:t>праці.”</a:t>
            </a:r>
            <a:endParaRPr lang="uk-UA" sz="2300" b="1" i="1" dirty="0" smtClean="0">
              <a:latin typeface="Constantia" panose="02030602050306030303" pitchFamily="18" charset="0"/>
            </a:endParaRPr>
          </a:p>
          <a:p>
            <a:pPr marL="457200" indent="-457200" algn="r"/>
            <a:r>
              <a:rPr lang="uk-UA" sz="2000" i="1" dirty="0" smtClean="0">
                <a:latin typeface="Constantia" panose="02030602050306030303" pitchFamily="18" charset="0"/>
              </a:rPr>
              <a:t>С. </a:t>
            </a:r>
            <a:r>
              <a:rPr lang="uk-UA" sz="2000" i="1" dirty="0" err="1" smtClean="0">
                <a:latin typeface="Constantia" panose="02030602050306030303" pitchFamily="18" charset="0"/>
              </a:rPr>
              <a:t>Соловейчик</a:t>
            </a:r>
            <a:r>
              <a:rPr lang="uk-UA" sz="2000" i="1" dirty="0" smtClean="0">
                <a:latin typeface="Constantia" panose="02030602050306030303" pitchFamily="18" charset="0"/>
              </a:rPr>
              <a:t> </a:t>
            </a:r>
          </a:p>
          <a:p>
            <a:pPr marL="457200" indent="-457200"/>
            <a:endParaRPr lang="uk-UA" sz="1200" i="1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305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Мотиви підвищення професійної компетентності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8" name="Содержимое 5"/>
          <p:cNvGraphicFramePr>
            <a:graphicFrameLocks/>
          </p:cNvGraphicFramePr>
          <p:nvPr/>
        </p:nvGraphicFramePr>
        <p:xfrm>
          <a:off x="41190" y="1409613"/>
          <a:ext cx="9036908" cy="5357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Механізми розвитку професійної компетентності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72528" y="1345723"/>
          <a:ext cx="8126083" cy="546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Основні завдання самоосвіти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498020" y="1288472"/>
            <a:ext cx="7981746" cy="5473733"/>
            <a:chOff x="498020" y="1288472"/>
            <a:chExt cx="7981746" cy="5473733"/>
          </a:xfrm>
        </p:grpSpPr>
        <p:sp>
          <p:nvSpPr>
            <p:cNvPr id="6" name="Овальная выноска 5"/>
            <p:cNvSpPr/>
            <p:nvPr/>
          </p:nvSpPr>
          <p:spPr>
            <a:xfrm>
              <a:off x="498020" y="1288472"/>
              <a:ext cx="7975499" cy="1190882"/>
            </a:xfrm>
            <a:prstGeom prst="wedgeEllipseCallout">
              <a:avLst>
                <a:gd name="adj1" fmla="val -20455"/>
                <a:gd name="adj2" fmla="val 46726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02870" tIns="51435" rIns="102870" bIns="51435"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uk-UA" sz="1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ВДОСКОНАЛЕННЯ ТЕОРЕТИЧНИХ ЗНАНЬ, ПРОФЕСІЙНОЇ КОМПЕТЕНТНОСТІ ВЧИТЕЛЯ</a:t>
              </a:r>
              <a:endParaRPr lang="ru-RU" sz="1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500332" y="2657149"/>
              <a:ext cx="7953555" cy="1190882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02870" tIns="51435" rIns="102870" bIns="51435"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uk-UA" sz="1800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ОВОЛОДІННЯ </a:t>
              </a:r>
              <a:r>
                <a:rPr lang="uk-UA" sz="1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НОВИМИ ФОРМАМИ, ПРИЙОМАМИ, МЕТОДАМИ НАВЧАННЯ І ВИХОВАННЯ</a:t>
              </a:r>
              <a:endParaRPr lang="ru-RU" sz="1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17584" y="4031518"/>
              <a:ext cx="7953555" cy="1270275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02870" tIns="51435" rIns="102870" bIns="51435"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uk-UA" sz="1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ВИВЧЕННЯ ТА ВПРОВАДЖЕННЯ В ПРАКТИКУ ПЕРСПЕКТИВНОГО ПЕДАГОГІЧНОГО ДОСВІДУ, НОВІТНІХ ПЕДАГОГІЧНИХ ТЕХНОЛОГІЙ</a:t>
              </a:r>
              <a:endParaRPr lang="ru-RU" sz="1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508958" y="5491930"/>
              <a:ext cx="7970808" cy="1270275"/>
            </a:xfrm>
            <a:prstGeom prst="ellipse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02870" tIns="51435" rIns="102870" bIns="51435"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uk-UA" sz="1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РОЗВИТОК У ШКОЛІ ІННОВАЦІЙНИХ ПРОЦЕСІВ</a:t>
              </a:r>
              <a:endParaRPr lang="ru-RU" sz="1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Джерела самоосвіти вчителя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77634" y="1431985"/>
          <a:ext cx="8980098" cy="5322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Нові засоби самоосвіти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15169" y="977133"/>
          <a:ext cx="7717615" cy="5777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281795" y="862642"/>
          <a:ext cx="7119669" cy="578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виток: горизонтальный 2">
            <a:extLst>
              <a:ext uri="{FF2B5EF4-FFF2-40B4-BE49-F238E27FC236}">
                <a16:creationId xmlns="" xmlns:a16="http://schemas.microsoft.com/office/drawing/2014/main" id="{A09FB300-01D8-4B34-8048-C7EFE182E49F}"/>
              </a:ext>
            </a:extLst>
          </p:cNvPr>
          <p:cNvSpPr/>
          <p:nvPr/>
        </p:nvSpPr>
        <p:spPr>
          <a:xfrm>
            <a:off x="363984" y="852256"/>
            <a:ext cx="8398276" cy="571722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err="1" smtClean="0">
                <a:latin typeface="+mj-lt"/>
              </a:rPr>
              <a:t>“Далеко</a:t>
            </a:r>
            <a:r>
              <a:rPr lang="uk-UA" sz="3600" b="1" dirty="0" smtClean="0">
                <a:latin typeface="+mj-lt"/>
              </a:rPr>
              <a:t>   не   кожен   стане  вченим. Письменником, артистом,…  далеко не кожному судилося винайти порох  або велосипед,  але майстром своєї справи має   стати   кожен… ”</a:t>
            </a:r>
          </a:p>
          <a:p>
            <a:pPr algn="r"/>
            <a:r>
              <a:rPr lang="uk-UA" sz="2000" b="1" i="1" dirty="0" smtClean="0">
                <a:latin typeface="+mj-lt"/>
              </a:rPr>
              <a:t>В. Сухомлинський</a:t>
            </a:r>
            <a:endParaRPr lang="uk-UA" sz="2000" b="1" i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305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виток: горизонтальный 2">
            <a:extLst>
              <a:ext uri="{FF2B5EF4-FFF2-40B4-BE49-F238E27FC236}">
                <a16:creationId xmlns="" xmlns:a16="http://schemas.microsoft.com/office/drawing/2014/main" id="{A09FB300-01D8-4B34-8048-C7EFE182E49F}"/>
              </a:ext>
            </a:extLst>
          </p:cNvPr>
          <p:cNvSpPr/>
          <p:nvPr/>
        </p:nvSpPr>
        <p:spPr>
          <a:xfrm>
            <a:off x="363984" y="852256"/>
            <a:ext cx="8398276" cy="571722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uk-UA" sz="4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“Учитель</a:t>
            </a:r>
            <a:r>
              <a:rPr lang="uk-UA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це наша совість,</a:t>
            </a:r>
          </a:p>
          <a:p>
            <a:pPr algn="ctr">
              <a:buNone/>
            </a:pPr>
            <a:r>
              <a:rPr lang="uk-UA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Взірець у житті єдиний,</a:t>
            </a:r>
          </a:p>
          <a:p>
            <a:pPr algn="ctr">
              <a:buNone/>
            </a:pPr>
            <a:r>
              <a:rPr lang="uk-UA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 нього життєва повість</a:t>
            </a:r>
          </a:p>
          <a:p>
            <a:pPr algn="ctr">
              <a:buNone/>
            </a:pPr>
            <a:r>
              <a:rPr lang="uk-UA" sz="4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пишеться у </a:t>
            </a:r>
            <a:r>
              <a:rPr lang="uk-UA" sz="4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людини.”</a:t>
            </a:r>
            <a:endParaRPr lang="uk-UA" sz="4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sz="3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Віолета </a:t>
            </a:r>
            <a:r>
              <a:rPr lang="uk-UA" sz="3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Дворецька</a:t>
            </a:r>
            <a:endParaRPr lang="uk-UA" sz="3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uk-UA" sz="3600" i="1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305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D849944-51D0-47D5-A0D2-D7770E2C08B3}"/>
              </a:ext>
            </a:extLst>
          </p:cNvPr>
          <p:cNvSpPr txBox="1">
            <a:spLocks/>
          </p:cNvSpPr>
          <p:nvPr/>
        </p:nvSpPr>
        <p:spPr>
          <a:xfrm>
            <a:off x="238032" y="0"/>
            <a:ext cx="7254721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Використані джерела: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91DF9E11-6850-4335-A992-B01419C47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2" y="1234568"/>
            <a:ext cx="8566952" cy="550415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uk-UA" dirty="0" smtClean="0"/>
              <a:t>Ірина Шмиголь. </a:t>
            </a:r>
            <a:r>
              <a:rPr lang="ru-RU" dirty="0" smtClean="0"/>
              <a:t>СУТНІСТЬ ТА СТРУКТУРА ПРОФЕСІЙНОЇ КОМПЕТЕНТНОСТІ ПЕДАГОГА</a:t>
            </a:r>
            <a:r>
              <a:rPr lang="uk-UA" dirty="0" smtClean="0"/>
              <a:t>. – </a:t>
            </a:r>
            <a:r>
              <a:rPr lang="ru-RU" dirty="0" smtClean="0"/>
              <a:t>Проблеми підготовки сучасного вчителя № 4 (Ч. 1), 2011</a:t>
            </a:r>
            <a:r>
              <a:rPr lang="uk-UA" dirty="0" smtClean="0"/>
              <a:t>;</a:t>
            </a:r>
            <a:endParaRPr lang="uk-UA" dirty="0"/>
          </a:p>
          <a:p>
            <a:pPr marL="457200" indent="-457200">
              <a:buAutoNum type="arabicParenR"/>
            </a:pPr>
            <a:r>
              <a:rPr lang="uk-UA" dirty="0" err="1" smtClean="0"/>
              <a:t>Армейська</a:t>
            </a:r>
            <a:r>
              <a:rPr lang="uk-UA" dirty="0" smtClean="0"/>
              <a:t> Л. Нові підходи до організації підвищення кваліфікації педагогічних працівників сільських навчальних закладів. // Імідж сучасного педагога. – 2012. - №6;</a:t>
            </a:r>
            <a:endParaRPr lang="uk-UA" dirty="0"/>
          </a:p>
          <a:p>
            <a:pPr marL="457200" indent="-457200">
              <a:buAutoNum type="arabicParenR"/>
            </a:pPr>
            <a:r>
              <a:rPr lang="uk-UA" dirty="0" err="1" smtClean="0"/>
              <a:t>Банашко</a:t>
            </a:r>
            <a:r>
              <a:rPr lang="uk-UA" dirty="0" smtClean="0"/>
              <a:t> Л. Концепція педагогічної компетентності майбутніх учителів у системі ступеневої підготовки спеціалістів початкової ланки освіти. - </a:t>
            </a:r>
            <a:r>
              <a:rPr lang="uk-UA" dirty="0" err="1" smtClean="0"/>
              <a:t>Хмельницьк</a:t>
            </a:r>
            <a:r>
              <a:rPr lang="uk-UA" dirty="0" smtClean="0"/>
              <a:t>. – 2010;</a:t>
            </a:r>
          </a:p>
          <a:p>
            <a:pPr marL="457200" indent="-457200">
              <a:buAutoNum type="arabicParenR"/>
            </a:pPr>
            <a:r>
              <a:rPr lang="uk-UA" dirty="0" smtClean="0"/>
              <a:t>Коломієць Н. Вплив ціннісних орієнтацій на формування </a:t>
            </a:r>
            <a:r>
              <a:rPr lang="uk-UA" dirty="0" err="1" smtClean="0"/>
              <a:t>компетентностей</a:t>
            </a:r>
            <a:r>
              <a:rPr lang="uk-UA" dirty="0" smtClean="0"/>
              <a:t> особистості.// Імідж сучасного педагога. – 2012. -№6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uk-UA" dirty="0" smtClean="0"/>
              <a:t>Роль і значення самоосвіти. // Методист. -2012. - №8. </a:t>
            </a:r>
            <a:r>
              <a:rPr lang="uk-UA" dirty="0" err="1" smtClean="0"/>
              <a:t>Савіченко</a:t>
            </a:r>
            <a:r>
              <a:rPr lang="uk-UA" dirty="0" smtClean="0"/>
              <a:t> О. </a:t>
            </a:r>
            <a:r>
              <a:rPr lang="uk-UA" dirty="0" err="1" smtClean="0"/>
              <a:t>Компетентнісний</a:t>
            </a:r>
            <a:r>
              <a:rPr lang="uk-UA" dirty="0" smtClean="0"/>
              <a:t> підхід як чинник якості професійної підготовки майбутнього учителя. – К.: НПУ, 2010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uk-UA" dirty="0" smtClean="0"/>
              <a:t>Савченко О. Взаємозв’язок ключових і предметних </a:t>
            </a:r>
            <a:r>
              <a:rPr lang="uk-UA" dirty="0" err="1" smtClean="0"/>
              <a:t>компетентностей</a:t>
            </a:r>
            <a:r>
              <a:rPr lang="uk-UA" dirty="0" smtClean="0"/>
              <a:t> у контексті формування у молодших школярів уміння вчитися. // Імідж сучасного педагога. 2012.-№6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dirty="0" smtClean="0"/>
              <a:t>МЕТОДИЧНИЙ ДИСПУТ«РОЗВИТОК ПРОФЕСІЙНОЇ КОМПЕТЕНТНОСТІ УЧИТЕЛЯ»// </a:t>
            </a:r>
            <a:r>
              <a:rPr lang="en-US" dirty="0" smtClean="0"/>
              <a:t>[</a:t>
            </a:r>
            <a:r>
              <a:rPr lang="uk-UA" dirty="0" smtClean="0"/>
              <a:t>Електронний ресурс</a:t>
            </a:r>
            <a:r>
              <a:rPr lang="en-US" dirty="0" smtClean="0"/>
              <a:t>]</a:t>
            </a:r>
            <a:r>
              <a:rPr lang="ru-RU" dirty="0" smtClean="0"/>
              <a:t>: </a:t>
            </a:r>
            <a:r>
              <a:rPr lang="uk-UA" dirty="0" smtClean="0">
                <a:hlinkClick r:id="rId2"/>
              </a:rPr>
              <a:t>http://chutosvita.at.ua/publ/na_dopomogu_vchitelju/metodichnij_disput_rozvitok_profesijnoji_kompetentnosti_uchitelja/4-1-0-23</a:t>
            </a:r>
            <a:endParaRPr lang="uk-UA" dirty="0" smtClean="0"/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uk-UA" dirty="0" smtClean="0"/>
              <a:t>Ключові компоненти компетентності вчителя</a:t>
            </a:r>
            <a:r>
              <a:rPr lang="ru-RU" dirty="0" smtClean="0"/>
              <a:t>// </a:t>
            </a:r>
            <a:r>
              <a:rPr lang="en-US" dirty="0" smtClean="0"/>
              <a:t>[</a:t>
            </a:r>
            <a:r>
              <a:rPr lang="uk-UA" dirty="0" smtClean="0"/>
              <a:t>Електронний ресурс</a:t>
            </a:r>
            <a:r>
              <a:rPr lang="en-US" dirty="0" smtClean="0"/>
              <a:t>]</a:t>
            </a:r>
            <a:r>
              <a:rPr lang="ru-RU" dirty="0" smtClean="0"/>
              <a:t>: </a:t>
            </a:r>
            <a:r>
              <a:rPr lang="uk-UA" dirty="0" smtClean="0">
                <a:hlinkClick r:id="rId3"/>
              </a:rPr>
              <a:t>http://osvita.ua/school/method/9170/</a:t>
            </a:r>
            <a:endParaRPr lang="uk-UA" dirty="0" smtClean="0"/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uk-UA" dirty="0" smtClean="0"/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ru-RU" dirty="0" smtClean="0"/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uk-UA" dirty="0"/>
          </a:p>
          <a:p>
            <a:pPr marL="457200" indent="-457200">
              <a:buAutoNum type="arabicParenR"/>
            </a:pPr>
            <a:endParaRPr lang="uk-UA" dirty="0"/>
          </a:p>
          <a:p>
            <a:pPr marL="457200" indent="-457200">
              <a:buAutoNum type="arabicParenR"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1950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EAA9F161-3728-4A7F-BD9D-EE601BBEB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7590724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254721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Поняття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59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58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254721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Професійна компетентність учителя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51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8077200" cy="44958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uk-UA" sz="2800" dirty="0" smtClean="0">
                <a:latin typeface="Cambria" pitchFamily="18" charset="0"/>
              </a:rPr>
              <a:t>- це сукупність його особистісних якостей, загальної культури та кваліфікаційних знань, умінь, методичної майстерності, гармонійна інтеграція яких в педагогічній діяльності дає оптимальний результат.</a:t>
            </a:r>
            <a:endParaRPr lang="ru-RU" sz="2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691390C6-A5C9-4E5A-B43C-DB0F5C9C84A1}"/>
              </a:ext>
            </a:extLst>
          </p:cNvPr>
          <p:cNvGrpSpPr/>
          <p:nvPr/>
        </p:nvGrpSpPr>
        <p:grpSpPr>
          <a:xfrm>
            <a:off x="333891" y="2160017"/>
            <a:ext cx="2672963" cy="1860048"/>
            <a:chOff x="2741" y="23638"/>
            <a:chExt cx="2672963" cy="979200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C015245D-17B5-4332-A528-60B9AFDB85CD}"/>
                </a:ext>
              </a:extLst>
            </p:cNvPr>
            <p:cNvSpPr/>
            <p:nvPr/>
          </p:nvSpPr>
          <p:spPr>
            <a:xfrm>
              <a:off x="2741" y="23638"/>
              <a:ext cx="2672963" cy="979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A1526114-DFCC-4E20-ACC3-406C7C701661}"/>
                </a:ext>
              </a:extLst>
            </p:cNvPr>
            <p:cNvSpPr txBox="1"/>
            <p:nvPr/>
          </p:nvSpPr>
          <p:spPr>
            <a:xfrm>
              <a:off x="2741" y="23638"/>
              <a:ext cx="2672963" cy="979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t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000" b="1" kern="1200" dirty="0">
                  <a:solidFill>
                    <a:prstClr val="white"/>
                  </a:solidFill>
                  <a:latin typeface="+mn-lt"/>
                  <a:ea typeface="+mn-ea"/>
                  <a:cs typeface="+mn-cs"/>
                </a:rPr>
                <a:t>1) </a:t>
              </a:r>
              <a:r>
                <a:rPr lang="uk-UA" sz="2000" b="1" dirty="0" smtClean="0"/>
                <a:t>На першому плані </a:t>
              </a:r>
              <a:endParaRPr lang="ru-RU" sz="2000" b="1" kern="1200" dirty="0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DAA4E7B6-E958-4B64-8542-3CE3B9BEF36D}"/>
              </a:ext>
            </a:extLst>
          </p:cNvPr>
          <p:cNvGrpSpPr/>
          <p:nvPr/>
        </p:nvGrpSpPr>
        <p:grpSpPr>
          <a:xfrm>
            <a:off x="3006854" y="2160018"/>
            <a:ext cx="4698963" cy="1860048"/>
            <a:chOff x="0" y="995305"/>
            <a:chExt cx="2672963" cy="1493279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86E60D33-6A7C-4F68-8BDA-9E74536D0831}"/>
                </a:ext>
              </a:extLst>
            </p:cNvPr>
            <p:cNvSpPr/>
            <p:nvPr/>
          </p:nvSpPr>
          <p:spPr>
            <a:xfrm>
              <a:off x="0" y="995305"/>
              <a:ext cx="2672963" cy="1493279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uk-UA" sz="2000" dirty="0" smtClean="0">
                  <a:ea typeface="Calibri"/>
                </a:rPr>
                <a:t>внутрішні фактори вчителя: особистісні якості, тобто структура особистісних здібностей та рис характеру, його загальна культура, управлінські та організаторські можливості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7EC289D5-905C-4073-BE37-7D2EDDE81AC2}"/>
                </a:ext>
              </a:extLst>
            </p:cNvPr>
            <p:cNvSpPr txBox="1"/>
            <p:nvPr/>
          </p:nvSpPr>
          <p:spPr>
            <a:xfrm>
              <a:off x="0" y="995305"/>
              <a:ext cx="2672963" cy="14932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180000" lvl="1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691390C6-A5C9-4E5A-B43C-DB0F5C9C84A1}"/>
              </a:ext>
            </a:extLst>
          </p:cNvPr>
          <p:cNvGrpSpPr/>
          <p:nvPr/>
        </p:nvGrpSpPr>
        <p:grpSpPr>
          <a:xfrm>
            <a:off x="338011" y="4149467"/>
            <a:ext cx="2672963" cy="1682921"/>
            <a:chOff x="2741" y="23638"/>
            <a:chExt cx="2672963" cy="979200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grpSpPr>
        <p:sp>
          <p:nvSpPr>
            <p:cNvPr id="16" name="Прямоугольник 15">
              <a:extLst>
                <a:ext uri="{FF2B5EF4-FFF2-40B4-BE49-F238E27FC236}">
                  <a16:creationId xmlns="" xmlns:a16="http://schemas.microsoft.com/office/drawing/2014/main" id="{C015245D-17B5-4332-A528-60B9AFDB85CD}"/>
                </a:ext>
              </a:extLst>
            </p:cNvPr>
            <p:cNvSpPr/>
            <p:nvPr/>
          </p:nvSpPr>
          <p:spPr>
            <a:xfrm>
              <a:off x="2741" y="23638"/>
              <a:ext cx="2672963" cy="979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A1526114-DFCC-4E20-ACC3-406C7C701661}"/>
                </a:ext>
              </a:extLst>
            </p:cNvPr>
            <p:cNvSpPr txBox="1"/>
            <p:nvPr/>
          </p:nvSpPr>
          <p:spPr>
            <a:xfrm>
              <a:off x="2741" y="23638"/>
              <a:ext cx="2672963" cy="979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13792" tIns="65024" rIns="113792" bIns="65024" numCol="1" spcCol="1270" anchor="t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000" b="1" dirty="0">
                  <a:solidFill>
                    <a:prstClr val="white"/>
                  </a:solidFill>
                </a:rPr>
                <a:t>2</a:t>
              </a:r>
              <a:r>
                <a:rPr lang="uk-UA" sz="2000" b="1" kern="1200" dirty="0" smtClean="0">
                  <a:solidFill>
                    <a:prstClr val="white"/>
                  </a:solidFill>
                  <a:latin typeface="+mn-lt"/>
                  <a:ea typeface="+mn-ea"/>
                  <a:cs typeface="+mn-cs"/>
                </a:rPr>
                <a:t>) </a:t>
              </a:r>
              <a:r>
                <a:rPr lang="uk-UA" sz="2000" b="1" dirty="0" smtClean="0"/>
                <a:t>На другому плані</a:t>
              </a:r>
              <a:endParaRPr lang="ru-RU" sz="2000" b="1" kern="1200" dirty="0">
                <a:solidFill>
                  <a:prstClr val="white"/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DAA4E7B6-E958-4B64-8542-3CE3B9BEF36D}"/>
              </a:ext>
            </a:extLst>
          </p:cNvPr>
          <p:cNvGrpSpPr/>
          <p:nvPr/>
        </p:nvGrpSpPr>
        <p:grpSpPr>
          <a:xfrm>
            <a:off x="3010974" y="4149468"/>
            <a:ext cx="4698963" cy="1682921"/>
            <a:chOff x="0" y="995305"/>
            <a:chExt cx="2672963" cy="1493279"/>
          </a:xfrm>
        </p:grpSpPr>
        <p:sp>
          <p:nvSpPr>
            <p:cNvPr id="19" name="Прямоугольник 18">
              <a:extLst>
                <a:ext uri="{FF2B5EF4-FFF2-40B4-BE49-F238E27FC236}">
                  <a16:creationId xmlns="" xmlns:a16="http://schemas.microsoft.com/office/drawing/2014/main" id="{86E60D33-6A7C-4F68-8BDA-9E74536D0831}"/>
                </a:ext>
              </a:extLst>
            </p:cNvPr>
            <p:cNvSpPr/>
            <p:nvPr/>
          </p:nvSpPr>
          <p:spPr>
            <a:xfrm>
              <a:off x="0" y="995305"/>
              <a:ext cx="2672963" cy="1493279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uk-UA" sz="2000" dirty="0" smtClean="0"/>
                <a:t>кваліфікаційна компетентність, яка передбачає знання, уміння, навички з отриманої спеціальності</a:t>
              </a:r>
              <a:endParaRPr lang="uk-UA" sz="2000" dirty="0" smtClean="0">
                <a:ea typeface="Calibri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7EC289D5-905C-4073-BE37-7D2EDDE81AC2}"/>
                </a:ext>
              </a:extLst>
            </p:cNvPr>
            <p:cNvSpPr txBox="1"/>
            <p:nvPr/>
          </p:nvSpPr>
          <p:spPr>
            <a:xfrm>
              <a:off x="0" y="995305"/>
              <a:ext cx="2672963" cy="14932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180000" lvl="1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20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254721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Професійна компетентність учителя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Компоненти </a:t>
            </a:r>
          </a:p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професійної компетентності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18" name="Схема 17"/>
          <p:cNvGraphicFramePr/>
          <p:nvPr/>
        </p:nvGraphicFramePr>
        <p:xfrm>
          <a:off x="584886" y="2064264"/>
          <a:ext cx="37646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Схема 21"/>
          <p:cNvGraphicFramePr/>
          <p:nvPr/>
        </p:nvGraphicFramePr>
        <p:xfrm>
          <a:off x="4460813" y="2068383"/>
          <a:ext cx="37646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Компетентність вчителя – це синтез…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95531" y="1319362"/>
          <a:ext cx="8758687" cy="508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2" y="53268"/>
            <a:ext cx="7785622" cy="11718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Головні ознаки</a:t>
            </a:r>
          </a:p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професійної компетентності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77"/>
          <p:cNvSpPr txBox="1">
            <a:spLocks noChangeArrowheads="1"/>
          </p:cNvSpPr>
          <p:nvPr/>
        </p:nvSpPr>
        <p:spPr bwMode="gray">
          <a:xfrm rot="35551">
            <a:off x="3715385" y="6079778"/>
            <a:ext cx="1521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sz="2400" dirty="0" smtClean="0">
                <a:solidFill>
                  <a:srgbClr val="FFFFFF"/>
                </a:solidFill>
              </a:rPr>
              <a:t>ази </a:t>
            </a:r>
            <a:r>
              <a:rPr lang="uk-UA" sz="2400" dirty="0">
                <a:solidFill>
                  <a:srgbClr val="FFFFFF"/>
                </a:solidFill>
              </a:rPr>
              <a:t>мітозу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89FC42D-649E-4C52-A24E-AE95FA8E1EF9}"/>
              </a:ext>
            </a:extLst>
          </p:cNvPr>
          <p:cNvSpPr txBox="1">
            <a:spLocks/>
          </p:cNvSpPr>
          <p:nvPr/>
        </p:nvSpPr>
        <p:spPr>
          <a:xfrm>
            <a:off x="238031" y="12077"/>
            <a:ext cx="8905969" cy="12483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Групи</a:t>
            </a:r>
          </a:p>
          <a:p>
            <a:r>
              <a:rPr lang="uk-UA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професійних компетентностней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28650" y="1331424"/>
          <a:ext cx="7886700" cy="5457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1072</Words>
  <Application>Microsoft Office PowerPoint</Application>
  <PresentationFormat>Экран (4:3)</PresentationFormat>
  <Paragraphs>209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Виступ на педраді: «Професійна компетентність учителя: критерії, механізми, ознаки»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Николай</cp:lastModifiedBy>
  <cp:revision>267</cp:revision>
  <dcterms:created xsi:type="dcterms:W3CDTF">2014-11-21T11:00:06Z</dcterms:created>
  <dcterms:modified xsi:type="dcterms:W3CDTF">2017-11-12T21:56:36Z</dcterms:modified>
</cp:coreProperties>
</file>