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91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9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2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2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6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7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83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38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8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5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63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772400" cy="180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/>
              </a:rPr>
              <a:t>Значення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вищих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спорових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рослин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природі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та в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житті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людини</a:t>
            </a:r>
            <a:r>
              <a:rPr lang="uk-UA" dirty="0">
                <a:solidFill>
                  <a:srgbClr val="000000"/>
                </a:solidFill>
                <a:latin typeface="arial"/>
              </a:rPr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6205" y="3918942"/>
            <a:ext cx="6400800" cy="1752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Роботу підготувала </a:t>
            </a:r>
            <a:r>
              <a:rPr lang="uk-UA" dirty="0" err="1" smtClean="0"/>
              <a:t>Пяткова</a:t>
            </a:r>
            <a:r>
              <a:rPr lang="uk-UA" dirty="0" smtClean="0"/>
              <a:t> Катя</a:t>
            </a:r>
          </a:p>
          <a:p>
            <a:r>
              <a:rPr lang="uk-UA" dirty="0" smtClean="0"/>
              <a:t>7-Б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96617"/>
            <a:ext cx="6408711" cy="131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5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953" y="4869160"/>
            <a:ext cx="7772400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                   Пригадаємо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772400" cy="28803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.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/>
              </a:rPr>
              <a:t>Вищі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/>
              </a:rPr>
              <a:t>спорові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/>
              </a:rPr>
              <a:t>рослини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 — 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група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наземних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рослин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які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розмножуються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поширюються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за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допомогою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спор</a:t>
            </a:r>
            <a:endParaRPr lang="ru-RU" dirty="0">
              <a:solidFill>
                <a:srgbClr val="333333"/>
              </a:solidFill>
              <a:latin typeface="Arial"/>
            </a:endParaRPr>
          </a:p>
          <a:p>
            <a:r>
              <a:rPr lang="ru-RU" b="1" dirty="0" err="1">
                <a:solidFill>
                  <a:srgbClr val="000000"/>
                </a:solidFill>
                <a:latin typeface="arial"/>
              </a:rPr>
              <a:t>Мохоподібні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—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спорові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рослини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у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циклі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відтворення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яких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переважає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статеве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покоління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  <a:endParaRPr lang="ru-RU" dirty="0">
              <a:solidFill>
                <a:srgbClr val="333333"/>
              </a:solidFill>
              <a:latin typeface="Arial"/>
            </a:endParaRPr>
          </a:p>
          <a:p>
            <a:r>
              <a:rPr lang="ru-RU" b="1" dirty="0" err="1">
                <a:solidFill>
                  <a:srgbClr val="000000"/>
                </a:solidFill>
                <a:latin typeface="arial"/>
              </a:rPr>
              <a:t>Плауноподібні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—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багаторічні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трав'янисті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переважно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вічнозелені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рослини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  <a:endParaRPr lang="ru-RU" dirty="0">
              <a:solidFill>
                <a:srgbClr val="333333"/>
              </a:solidFill>
              <a:latin typeface="Arial"/>
            </a:endParaRPr>
          </a:p>
          <a:p>
            <a:r>
              <a:rPr lang="ru-RU" b="1" dirty="0" err="1">
                <a:solidFill>
                  <a:srgbClr val="000000"/>
                </a:solidFill>
                <a:latin typeface="arial"/>
              </a:rPr>
              <a:t>Хвощеподібні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—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рід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багаторічних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трав'янистих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спорових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рослин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  <a:endParaRPr lang="ru-RU" dirty="0">
              <a:solidFill>
                <a:srgbClr val="333333"/>
              </a:solidFill>
              <a:latin typeface="Arial"/>
            </a:endParaRPr>
          </a:p>
          <a:p>
            <a:r>
              <a:rPr lang="ru-RU" b="1" dirty="0">
                <a:solidFill>
                  <a:srgbClr val="000000"/>
                </a:solidFill>
                <a:latin typeface="arial"/>
              </a:rPr>
              <a:t>Папоротеподібні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—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вищі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спорові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в основному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трав'янисті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рослини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  <a:endParaRPr lang="ru-RU" dirty="0">
              <a:solidFill>
                <a:srgbClr val="333333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8" y="0"/>
            <a:ext cx="2880320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4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Вищі спорові рослини здавна використовувались </a:t>
            </a:r>
            <a:br>
              <a:rPr lang="uk-UA" dirty="0" smtClean="0"/>
            </a:br>
            <a:r>
              <a:rPr lang="uk-UA" dirty="0" smtClean="0"/>
              <a:t>людьми.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uk-UA" dirty="0" smtClean="0"/>
              <a:t>Народ використовував їх в медицині,побуті.</a:t>
            </a:r>
          </a:p>
          <a:p>
            <a:pPr marL="0" indent="0">
              <a:buNone/>
            </a:pPr>
            <a:r>
              <a:rPr lang="uk-UA" dirty="0" smtClean="0"/>
              <a:t>З них виробляли мило та декорації.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01008"/>
            <a:ext cx="3168352" cy="2107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50913"/>
            <a:ext cx="2880320" cy="2057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271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dirty="0" smtClean="0"/>
              <a:t>Мохоподібні.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433015"/>
            <a:ext cx="5111750" cy="585311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dirty="0"/>
              <a:t>Торф</a:t>
            </a:r>
            <a:r>
              <a:rPr lang="en-US" sz="2400" dirty="0"/>
              <a:t>’</a:t>
            </a:r>
            <a:r>
              <a:rPr lang="uk-UA" sz="2400" dirty="0" err="1"/>
              <a:t>яні</a:t>
            </a:r>
            <a:r>
              <a:rPr lang="uk-UA" sz="2400" dirty="0"/>
              <a:t> болота</a:t>
            </a:r>
            <a:endParaRPr lang="ru-RU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r>
              <a:rPr lang="uk-UA" sz="2400" dirty="0" smtClean="0"/>
              <a:t>Ліки</a:t>
            </a:r>
          </a:p>
          <a:p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sz="2000" dirty="0" smtClean="0"/>
              <a:t>Мохи швидко поглинають воду і здатні довго утримувати її. Це спричиняє заболочування земель. Болота є початком малих річок. Також болото є джерелом торфу, що не мало важливо так як торф багато де застосовується людиною.</a:t>
            </a:r>
          </a:p>
          <a:p>
            <a:r>
              <a:rPr lang="ru-RU" sz="2000" dirty="0"/>
              <a:t> </a:t>
            </a:r>
            <a:r>
              <a:rPr lang="ru-RU" sz="2000" dirty="0" err="1"/>
              <a:t>Мохоподібні</a:t>
            </a:r>
            <a:r>
              <a:rPr lang="ru-RU" sz="2000" dirty="0"/>
              <a:t> </a:t>
            </a:r>
            <a:r>
              <a:rPr lang="ru-RU" sz="2000" dirty="0" err="1" smtClean="0"/>
              <a:t>застосовуються</a:t>
            </a:r>
            <a:r>
              <a:rPr lang="ru-RU" sz="2000" dirty="0" smtClean="0"/>
              <a:t> і у </a:t>
            </a:r>
            <a:r>
              <a:rPr lang="ru-RU" sz="2000" dirty="0" err="1" smtClean="0"/>
              <a:t>медицині</a:t>
            </a:r>
            <a:r>
              <a:rPr lang="ru-RU" sz="2000" dirty="0" smtClean="0"/>
              <a:t>. Давно люди </a:t>
            </a:r>
            <a:r>
              <a:rPr lang="ru-RU" sz="2000" dirty="0" err="1" smtClean="0"/>
              <a:t>використовували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деякі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мохи</a:t>
            </a:r>
            <a:r>
              <a:rPr lang="ru-RU" sz="2000" dirty="0" smtClean="0"/>
              <a:t> як вату. </a:t>
            </a:r>
            <a:r>
              <a:rPr lang="ru-RU" sz="2000" dirty="0"/>
              <a:t> Зозулин </a:t>
            </a:r>
            <a:r>
              <a:rPr lang="ru-RU" sz="2000" dirty="0" err="1"/>
              <a:t>льон</a:t>
            </a:r>
            <a:r>
              <a:rPr lang="ru-RU" sz="2000" dirty="0"/>
              <a:t>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в </a:t>
            </a:r>
            <a:r>
              <a:rPr lang="ru-RU" sz="2000" dirty="0" err="1"/>
              <a:t>народній</a:t>
            </a:r>
            <a:r>
              <a:rPr lang="ru-RU" sz="2000" dirty="0"/>
              <a:t> </a:t>
            </a:r>
            <a:r>
              <a:rPr lang="ru-RU" sz="2000" dirty="0" err="1"/>
              <a:t>медицині</a:t>
            </a:r>
            <a:r>
              <a:rPr lang="ru-RU" sz="2000" dirty="0"/>
              <a:t> як </a:t>
            </a:r>
            <a:r>
              <a:rPr lang="ru-RU" sz="2000" dirty="0" err="1"/>
              <a:t>ліки</a:t>
            </a:r>
            <a:r>
              <a:rPr lang="ru-RU" sz="2000" dirty="0"/>
              <a:t> </a:t>
            </a:r>
            <a:r>
              <a:rPr lang="ru-RU" sz="2000" dirty="0" err="1"/>
              <a:t>проти</a:t>
            </a:r>
            <a:r>
              <a:rPr lang="ru-RU" sz="2000" dirty="0"/>
              <a:t> </a:t>
            </a:r>
            <a:r>
              <a:rPr lang="ru-RU" sz="2000" dirty="0" err="1"/>
              <a:t>легеневих</a:t>
            </a:r>
            <a:r>
              <a:rPr lang="ru-RU" sz="2000" dirty="0"/>
              <a:t> </a:t>
            </a:r>
            <a:r>
              <a:rPr lang="ru-RU" sz="2000" dirty="0" err="1" smtClean="0"/>
              <a:t>захворювань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36712"/>
            <a:ext cx="4392488" cy="2299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07118"/>
            <a:ext cx="2100064" cy="24141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06" y="3933056"/>
            <a:ext cx="183082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4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0880" cy="8582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dirty="0" smtClean="0"/>
              <a:t>                             </a:t>
            </a:r>
            <a:r>
              <a:rPr lang="ru-RU" sz="3200" b="0" dirty="0" smtClean="0"/>
              <a:t>ПАПОРОТЕПОДІБНІ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6" b="15876"/>
          <a:stretch>
            <a:fillRect/>
          </a:stretch>
        </p:blipFill>
        <p:spPr>
          <a:xfrm>
            <a:off x="1475656" y="1216982"/>
            <a:ext cx="2232248" cy="16359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3501008"/>
            <a:ext cx="6624736" cy="33569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/>
              <a:t> </a:t>
            </a:r>
            <a:r>
              <a:rPr lang="ru-RU" sz="2000" dirty="0" smtClean="0"/>
              <a:t>Папоротеподібні </a:t>
            </a:r>
            <a:r>
              <a:rPr lang="ru-RU" sz="2000" dirty="0" err="1" smtClean="0"/>
              <a:t>виконують</a:t>
            </a:r>
            <a:r>
              <a:rPr lang="ru-RU" sz="2000" dirty="0" smtClean="0"/>
              <a:t> </a:t>
            </a:r>
            <a:r>
              <a:rPr lang="ru-RU" sz="2000" dirty="0" err="1"/>
              <a:t>значну</a:t>
            </a:r>
            <a:r>
              <a:rPr lang="ru-RU" sz="2000" dirty="0"/>
              <a:t> роль у </a:t>
            </a:r>
            <a:r>
              <a:rPr lang="ru-RU" sz="2000" dirty="0" err="1" smtClean="0"/>
              <a:t>накопиченні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 грунту.            </a:t>
            </a:r>
            <a:r>
              <a:rPr lang="uk-UA" sz="2000" dirty="0" smtClean="0"/>
              <a:t>Їх також використовують у медицині як засіб проти глистів. Індійці використовували папороть в кулінарії(пекли хліб, вживали сирою.)Із неї виготовляли мило(</a:t>
            </a:r>
            <a:r>
              <a:rPr lang="ru-RU" sz="2000" dirty="0" err="1"/>
              <a:t>м</a:t>
            </a:r>
            <a:r>
              <a:rPr lang="ru-RU" sz="2000" dirty="0" err="1" smtClean="0"/>
              <a:t>ийні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/>
              <a:t>вибілювальні</a:t>
            </a:r>
            <a:r>
              <a:rPr lang="ru-RU" sz="2000" dirty="0"/>
              <a:t> </a:t>
            </a:r>
            <a:r>
              <a:rPr lang="ru-RU" sz="2000" dirty="0" err="1"/>
              <a:t>властивості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папороті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відомі</a:t>
            </a:r>
            <a:r>
              <a:rPr lang="ru-RU" sz="2000" dirty="0"/>
              <a:t> </a:t>
            </a:r>
            <a:r>
              <a:rPr lang="ru-RU" sz="2000" dirty="0" err="1"/>
              <a:t>задовго</a:t>
            </a:r>
            <a:r>
              <a:rPr lang="ru-RU" sz="2000" dirty="0"/>
              <a:t> до </a:t>
            </a:r>
            <a:r>
              <a:rPr lang="ru-RU" sz="2000" dirty="0" err="1"/>
              <a:t>появи</a:t>
            </a:r>
            <a:r>
              <a:rPr lang="ru-RU" sz="2000" dirty="0"/>
              <a:t> мила</a:t>
            </a:r>
            <a:r>
              <a:rPr lang="ru-RU" sz="2000" dirty="0" smtClean="0"/>
              <a:t>.)</a:t>
            </a:r>
          </a:p>
          <a:p>
            <a:r>
              <a:rPr lang="uk-UA" sz="2000" dirty="0" smtClean="0"/>
              <a:t>Також </a:t>
            </a:r>
            <a:r>
              <a:rPr lang="ru-RU" sz="1800" dirty="0"/>
              <a:t>ш</a:t>
            </a:r>
            <a:r>
              <a:rPr lang="ru-RU" sz="1800" dirty="0" smtClean="0"/>
              <a:t>ироко </a:t>
            </a:r>
            <a:r>
              <a:rPr lang="ru-RU" sz="1800" dirty="0" err="1"/>
              <a:t>використовують</a:t>
            </a: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dirty="0" err="1" smtClean="0"/>
              <a:t>декоративні</a:t>
            </a:r>
            <a:r>
              <a:rPr lang="ru-RU" sz="1800" dirty="0" smtClean="0"/>
              <a:t>  </a:t>
            </a:r>
            <a:r>
              <a:rPr lang="ru-RU" sz="1800" dirty="0" err="1" smtClean="0"/>
              <a:t>папороті</a:t>
            </a:r>
            <a:r>
              <a:rPr lang="ru-RU" sz="1800" dirty="0" smtClean="0"/>
              <a:t> як </a:t>
            </a:r>
            <a:r>
              <a:rPr lang="ru-RU" sz="1800" dirty="0"/>
              <a:t> </a:t>
            </a:r>
            <a:r>
              <a:rPr lang="ru-RU" sz="1800" b="1" dirty="0" err="1" smtClean="0"/>
              <a:t>кімнатні</a:t>
            </a:r>
            <a:r>
              <a:rPr lang="ru-RU" sz="1800" b="1" dirty="0" smtClean="0"/>
              <a:t>  </a:t>
            </a:r>
            <a:r>
              <a:rPr lang="ru-RU" sz="1800" b="1" dirty="0" err="1"/>
              <a:t>рослини</a:t>
            </a:r>
            <a:r>
              <a:rPr lang="ru-RU" sz="1800" dirty="0"/>
              <a:t> </a:t>
            </a:r>
            <a:r>
              <a:rPr lang="ru-RU" sz="1800" dirty="0" smtClean="0"/>
              <a:t> та для </a:t>
            </a:r>
            <a:r>
              <a:rPr lang="ru-RU" sz="1800" b="1" dirty="0" err="1" smtClean="0"/>
              <a:t>створення</a:t>
            </a:r>
            <a:r>
              <a:rPr lang="ru-RU" sz="1800" b="1" dirty="0" smtClean="0"/>
              <a:t>  </a:t>
            </a:r>
            <a:r>
              <a:rPr lang="ru-RU" sz="1800" b="1" dirty="0" err="1"/>
              <a:t>квіткових</a:t>
            </a:r>
            <a:r>
              <a:rPr lang="ru-RU" sz="1800" b="1" dirty="0"/>
              <a:t> 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композицій</a:t>
            </a:r>
            <a:r>
              <a:rPr lang="ru-RU" sz="1800" dirty="0"/>
              <a:t>.</a:t>
            </a:r>
            <a:endParaRPr lang="ru-RU" sz="2000" dirty="0" smtClean="0"/>
          </a:p>
          <a:p>
            <a:r>
              <a:rPr lang="ru-RU" sz="2000" dirty="0"/>
              <a:t> </a:t>
            </a:r>
            <a:endParaRPr lang="uk-UA" sz="2000" dirty="0" smtClean="0"/>
          </a:p>
          <a:p>
            <a:endParaRPr lang="uk-UA" sz="2000" dirty="0" smtClean="0"/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68760"/>
            <a:ext cx="2088232" cy="1584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72" y="2337003"/>
            <a:ext cx="1474093" cy="10318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72" y="1129471"/>
            <a:ext cx="1449797" cy="12194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6332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ПЛАУНОПОДІБНІ </a:t>
            </a:r>
            <a:r>
              <a:rPr lang="ru-RU" dirty="0"/>
              <a:t>ТА </a:t>
            </a:r>
            <a:r>
              <a:rPr lang="ru-RU" dirty="0" smtClean="0"/>
              <a:t>ХВОЩЕПОДІБНІ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060848"/>
            <a:ext cx="4040188" cy="597744"/>
          </a:xfrm>
        </p:spPr>
        <p:txBody>
          <a:bodyPr>
            <a:normAutofit/>
          </a:bodyPr>
          <a:lstStyle/>
          <a:p>
            <a:r>
              <a:rPr lang="ru-RU" b="0" dirty="0" smtClean="0"/>
              <a:t>                  </a:t>
            </a:r>
            <a:r>
              <a:rPr lang="ru-RU" b="0" dirty="0"/>
              <a:t> 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564904"/>
            <a:ext cx="4040188" cy="32012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Завдяки великому вмісту жирів їх застосовують у медицині для лікування ран.</a:t>
            </a:r>
          </a:p>
          <a:p>
            <a:pPr marL="0" indent="0">
              <a:buNone/>
            </a:pPr>
            <a:r>
              <a:rPr lang="uk-UA" dirty="0" smtClean="0"/>
              <a:t>Давно деякими видами плаунів люди прикрашали своє помешкання.</a:t>
            </a:r>
          </a:p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0" y="2564904"/>
            <a:ext cx="4041775" cy="33123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err="1"/>
              <a:t>Хвощі</a:t>
            </a:r>
            <a:r>
              <a:rPr lang="ru-RU" sz="3200" dirty="0"/>
              <a:t>, як і </a:t>
            </a:r>
            <a:r>
              <a:rPr lang="ru-RU" sz="3200" dirty="0" err="1"/>
              <a:t>решта</a:t>
            </a:r>
            <a:r>
              <a:rPr lang="ru-RU" sz="3200" dirty="0"/>
              <a:t> </a:t>
            </a:r>
            <a:r>
              <a:rPr lang="ru-RU" sz="3200" dirty="0" err="1"/>
              <a:t>вимерлих</a:t>
            </a:r>
            <a:r>
              <a:rPr lang="ru-RU" sz="3200" dirty="0"/>
              <a:t> </a:t>
            </a:r>
            <a:r>
              <a:rPr lang="ru-RU" sz="3200" dirty="0" err="1"/>
              <a:t>вищих</a:t>
            </a:r>
            <a:r>
              <a:rPr lang="ru-RU" sz="3200" dirty="0"/>
              <a:t> </a:t>
            </a:r>
            <a:r>
              <a:rPr lang="ru-RU" sz="3200" dirty="0" err="1"/>
              <a:t>спорових</a:t>
            </a:r>
            <a:r>
              <a:rPr lang="ru-RU" sz="3200" dirty="0"/>
              <a:t>, </a:t>
            </a:r>
            <a:r>
              <a:rPr lang="ru-RU" sz="3200" dirty="0" err="1" smtClean="0"/>
              <a:t>утворили</a:t>
            </a:r>
            <a:r>
              <a:rPr lang="ru-RU" sz="3200" dirty="0" smtClean="0"/>
              <a:t> </a:t>
            </a:r>
            <a:r>
              <a:rPr lang="ru-RU" sz="3200" dirty="0" err="1" smtClean="0"/>
              <a:t>кам</a:t>
            </a:r>
            <a:r>
              <a:rPr lang="en-US" sz="3200" dirty="0" smtClean="0"/>
              <a:t>’</a:t>
            </a:r>
            <a:r>
              <a:rPr lang="uk-UA" sz="3200" dirty="0" err="1" smtClean="0"/>
              <a:t>яне</a:t>
            </a:r>
            <a:r>
              <a:rPr lang="uk-UA" sz="3200" dirty="0" smtClean="0"/>
              <a:t> вугілля.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3052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2400" cy="22322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             ДЯКУЮ ЗА ПЕРЕГЛЯД             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                   ПРЕЗЕНТАЦІЇ</a:t>
            </a:r>
            <a:br>
              <a:rPr lang="uk-UA" dirty="0" smtClean="0"/>
            </a:br>
            <a:r>
              <a:rPr lang="uk-UA" dirty="0" smtClean="0"/>
              <a:t>             !!!!!!!!!!!!!!!!!!!!!!!!!!!!!!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356992"/>
            <a:ext cx="7772400" cy="27363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73477"/>
            <a:ext cx="309634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2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133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Значення вищих спорових рослин у природі та в житті людини.</vt:lpstr>
      <vt:lpstr>                   Пригадаємо</vt:lpstr>
      <vt:lpstr>Вищі спорові рослини здавна використовувались  людьми.</vt:lpstr>
      <vt:lpstr>Мохоподібні.</vt:lpstr>
      <vt:lpstr>                             ПАПОРОТЕПОДІБНІ</vt:lpstr>
      <vt:lpstr>ПЛАУНОПОДІБНІ ТА ХВОЩЕПОДІБНІ</vt:lpstr>
      <vt:lpstr>             ДЯКУЮ ЗА ПЕРЕГЛЯД                                     ПРЕЗЕНТАЦІЇ              !!!!!!!!!!!!!!!!!!!!!!!!!!!!!!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Значення вищих спорових рослин у природі та в житті людини.</dc:title>
  <dc:creator>Игорь</dc:creator>
  <cp:lastModifiedBy>Black.User</cp:lastModifiedBy>
  <cp:revision>13</cp:revision>
  <dcterms:created xsi:type="dcterms:W3CDTF">2015-02-08T11:46:57Z</dcterms:created>
  <dcterms:modified xsi:type="dcterms:W3CDTF">2015-02-12T19:56:26Z</dcterms:modified>
</cp:coreProperties>
</file>