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4" r:id="rId2"/>
    <p:sldId id="256" r:id="rId3"/>
    <p:sldId id="257" r:id="rId4"/>
    <p:sldId id="258" r:id="rId5"/>
    <p:sldId id="262" r:id="rId6"/>
    <p:sldId id="259" r:id="rId7"/>
    <p:sldId id="261" r:id="rId8"/>
    <p:sldId id="275" r:id="rId9"/>
    <p:sldId id="263" r:id="rId10"/>
    <p:sldId id="264" r:id="rId11"/>
    <p:sldId id="266" r:id="rId12"/>
    <p:sldId id="269" r:id="rId13"/>
    <p:sldId id="265" r:id="rId14"/>
    <p:sldId id="271" r:id="rId15"/>
    <p:sldId id="272" r:id="rId16"/>
    <p:sldId id="273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54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14.11.2017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14.11.2017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14.11.2017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14.11.2017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85786" y="2071678"/>
            <a:ext cx="7358114" cy="1569660"/>
          </a:xfrm>
          <a:prstGeom prst="rect">
            <a:avLst/>
          </a:prstGeom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pPr algn="ctr"/>
            <a:r>
              <a:rPr lang="ru-RU" sz="4800" b="1" i="1" dirty="0" err="1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Створення</a:t>
            </a:r>
            <a:r>
              <a:rPr lang="ru-RU" sz="4800" b="1" i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пейзажу, </a:t>
            </a:r>
            <a:r>
              <a:rPr lang="ru-RU" sz="4800" b="1" i="1" dirty="0" err="1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який</a:t>
            </a:r>
            <a:r>
              <a:rPr lang="ru-RU" sz="4800" b="1" i="1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4800" b="1" i="1" dirty="0" smtClean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4800" b="1" i="1" dirty="0" err="1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передасть</a:t>
            </a:r>
            <a:r>
              <a:rPr lang="ru-RU" sz="4800" b="1" i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4800" b="1" i="1" dirty="0" err="1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настрій</a:t>
            </a:r>
            <a:r>
              <a:rPr lang="ru-RU" sz="4800" b="1" i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4800" b="1" i="1" dirty="0" err="1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осені</a:t>
            </a:r>
            <a:r>
              <a:rPr lang="ru-RU" sz="4800" b="1" i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4800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6" name="Picture 2" descr="C:\Documents and Settings\Администратор\Рабочий стол\к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2542" y="3824284"/>
            <a:ext cx="7791458" cy="3033716"/>
          </a:xfrm>
          <a:prstGeom prst="rect">
            <a:avLst/>
          </a:prstGeom>
          <a:noFill/>
        </p:spPr>
      </p:pic>
      <p:pic>
        <p:nvPicPr>
          <p:cNvPr id="3" name="Picture 2" descr="C:\Documents and Settings\Администратор\Рабочий стол\0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7179674">
            <a:off x="535322" y="418402"/>
            <a:ext cx="1768137" cy="1248480"/>
          </a:xfrm>
          <a:prstGeom prst="rect">
            <a:avLst/>
          </a:prstGeom>
          <a:noFill/>
        </p:spPr>
      </p:pic>
      <p:pic>
        <p:nvPicPr>
          <p:cNvPr id="1028" name="Picture 4" descr="C:\Documents and Settings\Администратор\Рабочий стол\1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6892909">
            <a:off x="6360598" y="79735"/>
            <a:ext cx="1571636" cy="1725862"/>
          </a:xfrm>
          <a:prstGeom prst="rect">
            <a:avLst/>
          </a:prstGeom>
          <a:noFill/>
        </p:spPr>
      </p:pic>
      <p:pic>
        <p:nvPicPr>
          <p:cNvPr id="1029" name="Picture 5" descr="C:\Documents and Settings\Администратор\Рабочий стол\2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5228379">
            <a:off x="7707245" y="360243"/>
            <a:ext cx="1514601" cy="1284928"/>
          </a:xfrm>
          <a:prstGeom prst="rect">
            <a:avLst/>
          </a:prstGeom>
          <a:noFill/>
        </p:spPr>
      </p:pic>
      <p:pic>
        <p:nvPicPr>
          <p:cNvPr id="1030" name="Picture 6" descr="C:\Documents and Settings\Администратор\Рабочий стол\0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3279010">
            <a:off x="113513" y="3782295"/>
            <a:ext cx="1855957" cy="12373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Радісний</a:t>
            </a:r>
            <a:r>
              <a:rPr lang="ru-RU" dirty="0" smtClean="0"/>
              <a:t>,  </a:t>
            </a:r>
            <a:r>
              <a:rPr lang="ru-RU" dirty="0" err="1" smtClean="0"/>
              <a:t>оптимістичний</a:t>
            </a:r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xmlns="" val="612380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8929718" cy="1143000"/>
          </a:xfrm>
        </p:spPr>
        <p:txBody>
          <a:bodyPr>
            <a:noAutofit/>
          </a:bodyPr>
          <a:lstStyle/>
          <a:p>
            <a:r>
              <a:rPr lang="ru-RU" sz="4000" dirty="0" smtClean="0"/>
              <a:t>Веселий </a:t>
            </a:r>
            <a:r>
              <a:rPr lang="ru-RU" sz="4000" dirty="0" err="1" smtClean="0"/>
              <a:t>настрій</a:t>
            </a:r>
            <a:r>
              <a:rPr lang="ru-RU" sz="4000" dirty="0" smtClean="0"/>
              <a:t>, </a:t>
            </a:r>
            <a:r>
              <a:rPr lang="ru-RU" sz="4000" dirty="0" err="1" smtClean="0"/>
              <a:t>ви</a:t>
            </a:r>
            <a:r>
              <a:rPr lang="ru-RU" sz="4000" dirty="0" smtClean="0"/>
              <a:t> </a:t>
            </a:r>
            <a:r>
              <a:rPr lang="ru-RU" sz="4000" dirty="0" err="1" smtClean="0"/>
              <a:t>вільно</a:t>
            </a:r>
            <a:r>
              <a:rPr lang="ru-RU" sz="4000" dirty="0" smtClean="0"/>
              <a:t> </a:t>
            </a:r>
            <a:r>
              <a:rPr lang="ru-RU" sz="4000" dirty="0" err="1" smtClean="0"/>
              <a:t>почуваєтесь</a:t>
            </a:r>
            <a:endParaRPr lang="uk-UA" sz="4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</p:spTree>
    <p:extLst>
      <p:ext uri="{BB962C8B-B14F-4D97-AF65-F5344CB8AC3E}">
        <p14:creationId xmlns:p14="http://schemas.microsoft.com/office/powerpoint/2010/main" xmlns="" val="492543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i="1" dirty="0" err="1" smtClean="0">
                <a:solidFill>
                  <a:schemeClr val="bg1"/>
                </a:solidFill>
              </a:rPr>
              <a:t>Ви</a:t>
            </a:r>
            <a:r>
              <a:rPr lang="ru-RU" i="1" dirty="0" smtClean="0">
                <a:solidFill>
                  <a:schemeClr val="bg1"/>
                </a:solidFill>
              </a:rPr>
              <a:t> </a:t>
            </a:r>
            <a:r>
              <a:rPr lang="ru-RU" i="1" dirty="0" err="1" smtClean="0">
                <a:solidFill>
                  <a:schemeClr val="bg1"/>
                </a:solidFill>
              </a:rPr>
              <a:t>бажаєте</a:t>
            </a:r>
            <a:r>
              <a:rPr lang="ru-RU" i="1" dirty="0" smtClean="0">
                <a:solidFill>
                  <a:schemeClr val="bg1"/>
                </a:solidFill>
              </a:rPr>
              <a:t> </a:t>
            </a:r>
            <a:r>
              <a:rPr lang="ru-RU" i="1" dirty="0" err="1" smtClean="0">
                <a:solidFill>
                  <a:schemeClr val="bg1"/>
                </a:solidFill>
              </a:rPr>
              <a:t>відпочити</a:t>
            </a:r>
            <a:endParaRPr lang="uk-UA" i="1" dirty="0">
              <a:solidFill>
                <a:schemeClr val="bg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</p:spTree>
    <p:extLst>
      <p:ext uri="{BB962C8B-B14F-4D97-AF65-F5344CB8AC3E}">
        <p14:creationId xmlns:p14="http://schemas.microsoft.com/office/powerpoint/2010/main" xmlns="" val="2976971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Спокійний</a:t>
            </a:r>
            <a:r>
              <a:rPr lang="ru-RU" dirty="0" smtClean="0"/>
              <a:t> </a:t>
            </a:r>
            <a:r>
              <a:rPr lang="ru-RU" dirty="0" err="1" smtClean="0"/>
              <a:t>настрій</a:t>
            </a:r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</p:spTree>
    <p:extLst>
      <p:ext uri="{BB962C8B-B14F-4D97-AF65-F5344CB8AC3E}">
        <p14:creationId xmlns:p14="http://schemas.microsoft.com/office/powerpoint/2010/main" xmlns="" val="2990324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</p:spTree>
    <p:extLst>
      <p:ext uri="{BB962C8B-B14F-4D97-AF65-F5344CB8AC3E}">
        <p14:creationId xmlns:p14="http://schemas.microsoft.com/office/powerpoint/2010/main" xmlns="" val="2773314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9000" b="-1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</p:spTree>
    <p:extLst>
      <p:ext uri="{BB962C8B-B14F-4D97-AF65-F5344CB8AC3E}">
        <p14:creationId xmlns:p14="http://schemas.microsoft.com/office/powerpoint/2010/main" xmlns="" val="1396558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</p:spTree>
    <p:extLst>
      <p:ext uri="{BB962C8B-B14F-4D97-AF65-F5344CB8AC3E}">
        <p14:creationId xmlns:p14="http://schemas.microsoft.com/office/powerpoint/2010/main" xmlns="" val="1280479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uk-UA"/>
          </a:p>
        </p:txBody>
      </p:sp>
    </p:spTree>
    <p:extLst>
      <p:ext uri="{BB962C8B-B14F-4D97-AF65-F5344CB8AC3E}">
        <p14:creationId xmlns:p14="http://schemas.microsoft.com/office/powerpoint/2010/main" xmlns="" val="2895915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</p:spTree>
    <p:extLst>
      <p:ext uri="{BB962C8B-B14F-4D97-AF65-F5344CB8AC3E}">
        <p14:creationId xmlns:p14="http://schemas.microsoft.com/office/powerpoint/2010/main" xmlns="" val="2745364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1026" name="Picture 2" descr="C:\Users\Asus\Desktop\урок\с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79712" y="1412776"/>
            <a:ext cx="6048672" cy="46902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857376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5122" name="Picture 2" descr="C:\Users\Asus\Desktop\414355f36ebf65fe3eee4289abd3f336.gif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55776" y="1268760"/>
            <a:ext cx="4458990" cy="4458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418865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2050" name="Picture 2" descr="C:\Users\Asus\Desktop\урок\с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120524"/>
            <a:ext cx="6840760" cy="46527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477256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098" name="Picture 2" descr="C:\Users\Asus\Desktop\м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51720" y="620688"/>
            <a:ext cx="4989934" cy="49899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00542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14400" y="500042"/>
            <a:ext cx="8229600" cy="5554683"/>
          </a:xfrm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perspectiveRelaxedModerately"/>
            <a:lightRig rig="threePt" dir="t"/>
          </a:scene3d>
        </p:spPr>
        <p:txBody>
          <a:bodyPr>
            <a:normAutofit/>
          </a:bodyPr>
          <a:lstStyle/>
          <a:p>
            <a:pPr algn="ctr">
              <a:buNone/>
            </a:pPr>
            <a:r>
              <a:rPr lang="uk-UA" sz="6000" dirty="0" smtClean="0"/>
              <a:t>  </a:t>
            </a:r>
          </a:p>
          <a:p>
            <a:pPr algn="ctr">
              <a:buNone/>
            </a:pPr>
            <a:r>
              <a:rPr lang="uk-UA" sz="9600" dirty="0" smtClean="0">
                <a:solidFill>
                  <a:srgbClr val="FF0000"/>
                </a:solidFill>
              </a:rPr>
              <a:t>Г</a:t>
            </a:r>
            <a:r>
              <a:rPr lang="uk-UA" sz="9600" dirty="0" smtClean="0"/>
              <a:t> </a:t>
            </a:r>
            <a:r>
              <a:rPr lang="uk-UA" sz="9600" dirty="0" smtClean="0">
                <a:solidFill>
                  <a:srgbClr val="92D050"/>
                </a:solidFill>
              </a:rPr>
              <a:t>А</a:t>
            </a:r>
            <a:r>
              <a:rPr lang="uk-UA" sz="9600" dirty="0" smtClean="0"/>
              <a:t> </a:t>
            </a:r>
            <a:r>
              <a:rPr lang="uk-UA" sz="9600" dirty="0" smtClean="0">
                <a:solidFill>
                  <a:schemeClr val="accent6">
                    <a:lumMod val="75000"/>
                  </a:schemeClr>
                </a:solidFill>
              </a:rPr>
              <a:t>Л</a:t>
            </a:r>
            <a:r>
              <a:rPr lang="uk-UA" sz="9600" dirty="0" smtClean="0">
                <a:solidFill>
                  <a:srgbClr val="FFFF00"/>
                </a:solidFill>
              </a:rPr>
              <a:t> Я </a:t>
            </a:r>
            <a:r>
              <a:rPr lang="uk-UA" sz="9600" dirty="0" smtClean="0">
                <a:solidFill>
                  <a:srgbClr val="FFC000"/>
                </a:solidFill>
              </a:rPr>
              <a:t>В</a:t>
            </a:r>
            <a:r>
              <a:rPr lang="uk-UA" sz="9600" dirty="0" smtClean="0"/>
              <a:t> </a:t>
            </a:r>
            <a:r>
              <a:rPr lang="uk-UA" sz="9600" dirty="0" smtClean="0">
                <a:solidFill>
                  <a:schemeClr val="accent3">
                    <a:lumMod val="75000"/>
                  </a:schemeClr>
                </a:solidFill>
              </a:rPr>
              <a:t>И</a:t>
            </a:r>
            <a:r>
              <a:rPr lang="uk-UA" sz="9600" dirty="0" smtClean="0"/>
              <a:t> </a:t>
            </a:r>
            <a:r>
              <a:rPr lang="uk-UA" sz="9600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Н</a:t>
            </a:r>
            <a:r>
              <a:rPr lang="uk-UA" sz="9600" dirty="0" smtClean="0"/>
              <a:t> </a:t>
            </a:r>
            <a:r>
              <a:rPr lang="uk-UA" sz="9600" dirty="0" smtClean="0">
                <a:solidFill>
                  <a:schemeClr val="accent6">
                    <a:lumMod val="50000"/>
                  </a:schemeClr>
                </a:solidFill>
              </a:rPr>
              <a:t>А</a:t>
            </a:r>
            <a:r>
              <a:rPr lang="uk-UA" sz="9600" dirty="0" smtClean="0"/>
              <a:t/>
            </a:r>
            <a:br>
              <a:rPr lang="uk-UA" sz="9600" dirty="0" smtClean="0"/>
            </a:br>
            <a:r>
              <a:rPr lang="uk-UA" sz="9600" dirty="0" smtClean="0">
                <a:solidFill>
                  <a:schemeClr val="bg2">
                    <a:lumMod val="25000"/>
                  </a:schemeClr>
                </a:solidFill>
              </a:rPr>
              <a:t>Н</a:t>
            </a:r>
            <a:r>
              <a:rPr lang="uk-UA" sz="9600" dirty="0" smtClean="0"/>
              <a:t> </a:t>
            </a:r>
            <a:r>
              <a:rPr lang="uk-UA" sz="96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А </a:t>
            </a:r>
            <a:r>
              <a:rPr lang="uk-UA" sz="9600" dirty="0" smtClean="0">
                <a:solidFill>
                  <a:srgbClr val="C00000"/>
                </a:solidFill>
              </a:rPr>
              <a:t>С</a:t>
            </a:r>
            <a:r>
              <a:rPr lang="uk-UA" sz="9600" dirty="0" smtClean="0"/>
              <a:t> </a:t>
            </a:r>
            <a:r>
              <a:rPr lang="uk-UA" sz="9600" dirty="0" smtClean="0">
                <a:solidFill>
                  <a:schemeClr val="accent5">
                    <a:lumMod val="75000"/>
                  </a:schemeClr>
                </a:solidFill>
              </a:rPr>
              <a:t>Т</a:t>
            </a:r>
            <a:r>
              <a:rPr lang="uk-UA" sz="9600" dirty="0" smtClean="0"/>
              <a:t> </a:t>
            </a:r>
            <a:r>
              <a:rPr lang="uk-UA" sz="9600" dirty="0" smtClean="0">
                <a:solidFill>
                  <a:schemeClr val="bg1">
                    <a:lumMod val="65000"/>
                  </a:schemeClr>
                </a:solidFill>
              </a:rPr>
              <a:t>Р</a:t>
            </a:r>
            <a:r>
              <a:rPr lang="uk-UA" sz="9600" dirty="0" smtClean="0"/>
              <a:t> </a:t>
            </a:r>
            <a:r>
              <a:rPr lang="uk-UA" sz="9600" dirty="0" smtClean="0">
                <a:solidFill>
                  <a:schemeClr val="accent6"/>
                </a:solidFill>
              </a:rPr>
              <a:t>О</a:t>
            </a:r>
            <a:r>
              <a:rPr lang="uk-UA" sz="9600" dirty="0" smtClean="0"/>
              <a:t> </a:t>
            </a:r>
            <a:r>
              <a:rPr lang="uk-UA" sz="9600" dirty="0" smtClean="0">
                <a:solidFill>
                  <a:srgbClr val="00B050"/>
                </a:solidFill>
              </a:rPr>
              <a:t>Ю</a:t>
            </a:r>
            <a:endParaRPr lang="ru-RU" sz="9600" dirty="0">
              <a:solidFill>
                <a:srgbClr val="00B050"/>
              </a:solidFill>
            </a:endParaRPr>
          </a:p>
        </p:txBody>
      </p:sp>
      <p:pic>
        <p:nvPicPr>
          <p:cNvPr id="1026" name="Picture 2" descr="C:\Documents and Settings\Администратор\Рабочий стол\узор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0800000">
            <a:off x="3071802" y="4786320"/>
            <a:ext cx="5929322" cy="1907569"/>
          </a:xfrm>
          <a:prstGeom prst="rect">
            <a:avLst/>
          </a:prstGeom>
          <a:noFill/>
        </p:spPr>
      </p:pic>
      <p:pic>
        <p:nvPicPr>
          <p:cNvPr id="5" name="Picture 2" descr="C:\Documents and Settings\Администратор\Рабочий стол\узор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14290"/>
            <a:ext cx="6041533" cy="171447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err="1" smtClean="0"/>
              <a:t>Активний</a:t>
            </a:r>
            <a:r>
              <a:rPr lang="ru-RU" dirty="0" smtClean="0"/>
              <a:t>, </a:t>
            </a:r>
            <a:r>
              <a:rPr lang="ru-RU" dirty="0" err="1" smtClean="0"/>
              <a:t>бадьорий</a:t>
            </a:r>
            <a:r>
              <a:rPr lang="ru-RU" dirty="0" smtClean="0"/>
              <a:t> </a:t>
            </a:r>
            <a:r>
              <a:rPr lang="ru-RU" dirty="0" err="1" smtClean="0"/>
              <a:t>настрій</a:t>
            </a:r>
            <a:r>
              <a:rPr lang="uk-UA" dirty="0" smtClean="0"/>
              <a:t/>
            </a:r>
            <a:br>
              <a:rPr lang="uk-UA" dirty="0" smtClean="0"/>
            </a:br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xmlns="" val="3514460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</TotalTime>
  <Words>34</Words>
  <Application>Microsoft Office PowerPoint</Application>
  <PresentationFormat>Экран (4:3)</PresentationFormat>
  <Paragraphs>9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Активний, бадьорий настрій </vt:lpstr>
      <vt:lpstr>Радісний,  оптимістичний</vt:lpstr>
      <vt:lpstr>Веселий настрій, ви вільно почуваєтесь</vt:lpstr>
      <vt:lpstr>Ви бажаєте відпочити</vt:lpstr>
      <vt:lpstr>Спокійний настрій</vt:lpstr>
      <vt:lpstr>Слайд 14</vt:lpstr>
      <vt:lpstr>Слайд 15</vt:lpstr>
      <vt:lpstr>Слайд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Asus</dc:creator>
  <cp:lastModifiedBy>1</cp:lastModifiedBy>
  <cp:revision>20</cp:revision>
  <dcterms:created xsi:type="dcterms:W3CDTF">2017-10-03T11:00:44Z</dcterms:created>
  <dcterms:modified xsi:type="dcterms:W3CDTF">2017-11-14T08:35:13Z</dcterms:modified>
</cp:coreProperties>
</file>