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8" r:id="rId4"/>
    <p:sldId id="258" r:id="rId5"/>
    <p:sldId id="269" r:id="rId6"/>
    <p:sldId id="259" r:id="rId7"/>
    <p:sldId id="260" r:id="rId8"/>
    <p:sldId id="261" r:id="rId9"/>
    <p:sldId id="272" r:id="rId10"/>
    <p:sldId id="270" r:id="rId11"/>
    <p:sldId id="262" r:id="rId12"/>
    <p:sldId id="266" r:id="rId13"/>
    <p:sldId id="267" r:id="rId14"/>
    <p:sldId id="265" r:id="rId15"/>
    <p:sldId id="263" r:id="rId16"/>
    <p:sldId id="273" r:id="rId17"/>
    <p:sldId id="271" r:id="rId18"/>
    <p:sldId id="264" r:id="rId19"/>
    <p:sldId id="275" r:id="rId20"/>
    <p:sldId id="274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480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BB0CFB-2D3C-45BE-A6EB-67955E3F88C5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C0B984-ECEA-4B96-8951-81EEB0C546B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4580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0B984-ECEA-4B96-8951-81EEB0C546BC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6521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2915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5618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6862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3940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0479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67359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957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77683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6116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303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0014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14527-26B5-4BEA-871F-1D58931D8D17}" type="datetimeFigureOut">
              <a:rPr lang="uk-UA" smtClean="0"/>
              <a:t>30.10.2017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52431-00A4-40DB-9915-35D27E7DA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329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910"/>
            <a:ext cx="9144000" cy="72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868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Різдвяні свята в Україні: </a:t>
            </a:r>
          </a:p>
          <a:p>
            <a:r>
              <a:rPr lang="uk-UA" sz="66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традиції, звичаї, обряди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840560" y="5950783"/>
            <a:ext cx="3874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Автор: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</a:rPr>
              <a:t>вчитель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</a:rPr>
              <a:t>поч.класів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            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</a:rPr>
              <a:t>Лукашук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Г.П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6838"/>
            <a:ext cx="9289032" cy="68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9832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414" y="0"/>
            <a:ext cx="921441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44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64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" y="0"/>
            <a:ext cx="913750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127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02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7574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82714"/>
            <a:ext cx="59918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n w="19050">
                  <a:solidFill>
                    <a:schemeClr val="accent2"/>
                  </a:solidFill>
                </a:ln>
                <a:solidFill>
                  <a:schemeClr val="bg2"/>
                </a:solidFill>
              </a:rPr>
              <a:t>Свято  Меланки</a:t>
            </a:r>
            <a:endParaRPr lang="uk-UA" sz="6600" b="1" dirty="0">
              <a:ln w="19050">
                <a:solidFill>
                  <a:schemeClr val="accent2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53202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674"/>
            <a:ext cx="9143999" cy="680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9062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18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9392"/>
            <a:ext cx="910732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620" y="332656"/>
            <a:ext cx="788408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b="1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Святого</a:t>
            </a:r>
            <a:r>
              <a:rPr lang="uk-UA" sz="8800" b="1" dirty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uk-UA" sz="8800" b="1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 Василя</a:t>
            </a:r>
            <a:endParaRPr lang="uk-UA" sz="8800" b="1" dirty="0">
              <a:ln w="28575">
                <a:solidFill>
                  <a:srgbClr val="00B05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68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6768" y="44624"/>
            <a:ext cx="854310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ln w="19050"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</a:rPr>
              <a:t>  </a:t>
            </a:r>
            <a:r>
              <a:rPr lang="uk-UA" sz="6600" b="1" dirty="0" smtClean="0">
                <a:ln w="19050"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</a:rPr>
              <a:t>Хрещення  Господнє </a:t>
            </a:r>
            <a:endParaRPr lang="uk-UA" sz="6000" b="1" dirty="0" smtClean="0">
              <a:ln w="19050">
                <a:solidFill>
                  <a:schemeClr val="accent3">
                    <a:lumMod val="20000"/>
                    <a:lumOff val="80000"/>
                  </a:schemeClr>
                </a:solidFill>
              </a:ln>
              <a:solidFill>
                <a:srgbClr val="0070C0"/>
              </a:solidFill>
            </a:endParaRPr>
          </a:p>
          <a:p>
            <a:r>
              <a:rPr lang="uk-UA" sz="6000" b="1" dirty="0" smtClean="0">
                <a:ln w="19050"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</a:rPr>
              <a:t> (</a:t>
            </a:r>
            <a:r>
              <a:rPr lang="uk-UA" sz="6000" b="1" dirty="0" err="1" smtClean="0">
                <a:ln w="19050"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</a:rPr>
              <a:t>Йордана</a:t>
            </a:r>
            <a:r>
              <a:rPr lang="uk-UA" sz="6000" b="1" dirty="0" smtClean="0">
                <a:ln w="19050"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</a:rPr>
              <a:t>, Водохреща)</a:t>
            </a:r>
            <a:r>
              <a:rPr lang="uk-UA" sz="6000" b="1" dirty="0" smtClean="0">
                <a:solidFill>
                  <a:srgbClr val="0070C0"/>
                </a:solidFill>
              </a:rPr>
              <a:t> </a:t>
            </a:r>
            <a:r>
              <a:rPr lang="uk-UA" sz="2800" dirty="0" smtClean="0"/>
              <a:t>)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55610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шкільна документація\малюнки до різдва\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334"/>
            <a:ext cx="9144000" cy="695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233" y="5411450"/>
            <a:ext cx="835953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b="1" dirty="0" smtClean="0">
                <a:ln w="38100">
                  <a:solidFill>
                    <a:srgbClr val="00B0F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Різдво  Христове</a:t>
            </a:r>
            <a:endParaRPr lang="uk-UA" sz="8800" b="1" dirty="0">
              <a:ln w="38100">
                <a:solidFill>
                  <a:srgbClr val="00B0F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21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37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660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7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66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9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179" y="672229"/>
            <a:ext cx="904164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ln w="28575">
                  <a:solidFill>
                    <a:srgbClr val="00B050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</a:rPr>
              <a:t>Христос ся </a:t>
            </a:r>
            <a:r>
              <a:rPr lang="uk-UA" sz="8000" b="1" dirty="0" err="1" smtClean="0">
                <a:ln w="28575">
                  <a:solidFill>
                    <a:srgbClr val="00B050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</a:rPr>
              <a:t>рождає</a:t>
            </a:r>
            <a:r>
              <a:rPr lang="uk-UA" sz="8000" b="1" dirty="0" smtClean="0">
                <a:ln w="28575">
                  <a:solidFill>
                    <a:srgbClr val="00B050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</a:rPr>
              <a:t>! </a:t>
            </a:r>
          </a:p>
          <a:p>
            <a:r>
              <a:rPr lang="uk-UA" sz="8000" b="1" dirty="0" smtClean="0">
                <a:ln w="28575">
                  <a:solidFill>
                    <a:srgbClr val="00B050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</a:rPr>
              <a:t>     </a:t>
            </a:r>
            <a:r>
              <a:rPr lang="uk-UA" sz="8000" b="1" dirty="0" err="1" smtClean="0">
                <a:ln w="28575">
                  <a:solidFill>
                    <a:srgbClr val="00B050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</a:rPr>
              <a:t>Славімо</a:t>
            </a:r>
            <a:r>
              <a:rPr lang="uk-UA" sz="8000" b="1" dirty="0" smtClean="0">
                <a:ln w="28575">
                  <a:solidFill>
                    <a:srgbClr val="00B050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</a:rPr>
              <a:t> Його!</a:t>
            </a:r>
            <a:endParaRPr lang="uk-UA" sz="8000" b="1" dirty="0">
              <a:ln w="28575">
                <a:solidFill>
                  <a:srgbClr val="00B050"/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7" y="-34215"/>
            <a:ext cx="9144000" cy="687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1464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шкільна документація\малюнки до різдва\im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8" y="12080"/>
            <a:ext cx="9130212" cy="684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477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79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98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25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3999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41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74" y="0"/>
            <a:ext cx="919587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70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44</Words>
  <Application>Microsoft Office PowerPoint</Application>
  <PresentationFormat>Экран (4:3)</PresentationFormat>
  <Paragraphs>12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RePack by Diakov</cp:lastModifiedBy>
  <cp:revision>15</cp:revision>
  <dcterms:created xsi:type="dcterms:W3CDTF">2013-01-15T14:37:57Z</dcterms:created>
  <dcterms:modified xsi:type="dcterms:W3CDTF">2017-10-30T21:49:12Z</dcterms:modified>
</cp:coreProperties>
</file>