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  <p:sldId id="264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14.11.2017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фон_украи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28600" y="777875"/>
            <a:ext cx="891540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uk-UA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9 листопада – </a:t>
            </a:r>
          </a:p>
          <a:p>
            <a:pPr>
              <a:defRPr/>
            </a:pPr>
            <a:r>
              <a:rPr lang="uk-UA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День української                 		писемності  </a:t>
            </a:r>
          </a:p>
          <a:p>
            <a:pPr>
              <a:defRPr/>
            </a:pPr>
            <a:r>
              <a:rPr lang="uk-UA" sz="6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	та мови</a:t>
            </a:r>
            <a:endParaRPr lang="ru-RU" sz="66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342900" algn="ctr" eaLnBrk="0" hangingPunct="0"/>
            <a:r>
              <a:rPr lang="uk-UA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В.Лучука </a:t>
            </a:r>
            <a:r>
              <a:rPr lang="uk-UA" sz="1400" b="1" i="1">
                <a:ea typeface="Calibri" pitchFamily="34" charset="0"/>
                <a:cs typeface="Times New Roman" pitchFamily="18" charset="0"/>
              </a:rPr>
              <a:t>«</a:t>
            </a:r>
            <a:r>
              <a:rPr lang="uk-UA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Клятва</a:t>
            </a:r>
            <a:r>
              <a:rPr lang="uk-UA" sz="1400" b="1" i="1">
                <a:ea typeface="Calibri" pitchFamily="34" charset="0"/>
                <a:cs typeface="Times New Roman" pitchFamily="18" charset="0"/>
              </a:rPr>
              <a:t>»</a:t>
            </a:r>
            <a:endParaRPr lang="uk-UA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5 &amp;gcy;&amp;rcy;&amp;icy;&amp;vcy;&amp;iecy;&amp;ncy;&amp;soft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836712"/>
            <a:ext cx="8623187" cy="4608512"/>
          </a:xfrm>
          <a:prstGeom prst="rect">
            <a:avLst/>
          </a:prstGeom>
          <a:noFill/>
        </p:spPr>
      </p:pic>
      <p:sp>
        <p:nvSpPr>
          <p:cNvPr id="6" name="Блок-схема: процес 5"/>
          <p:cNvSpPr/>
          <p:nvPr/>
        </p:nvSpPr>
        <p:spPr>
          <a:xfrm>
            <a:off x="6516216" y="5013176"/>
            <a:ext cx="1152128" cy="14401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054998" cy="4320480"/>
          </a:xfrm>
          <a:prstGeom prst="rect">
            <a:avLst/>
          </a:prstGeom>
          <a:noFill/>
        </p:spPr>
      </p:pic>
      <p:sp>
        <p:nvSpPr>
          <p:cNvPr id="5" name="Блок-схема: процес 4"/>
          <p:cNvSpPr/>
          <p:nvPr/>
        </p:nvSpPr>
        <p:spPr>
          <a:xfrm>
            <a:off x="6516216" y="4869160"/>
            <a:ext cx="792088" cy="14401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20 &amp;gcy;&amp;rcy;&amp;icy;&amp;vcy;&amp;iecy;&amp;ncy;&amp;soft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500400" cy="4464496"/>
          </a:xfrm>
          <a:prstGeom prst="rect">
            <a:avLst/>
          </a:prstGeom>
          <a:noFill/>
        </p:spPr>
      </p:pic>
      <p:sp>
        <p:nvSpPr>
          <p:cNvPr id="5" name="Блок-схема: процес 4"/>
          <p:cNvSpPr/>
          <p:nvPr/>
        </p:nvSpPr>
        <p:spPr>
          <a:xfrm>
            <a:off x="6876256" y="4941168"/>
            <a:ext cx="792088" cy="14401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100 &amp;gcy;&amp;rcy;&amp;icy;&amp;vcy;&amp;iecy;&amp;ncy;&amp;soft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613509" cy="4536504"/>
          </a:xfrm>
          <a:prstGeom prst="rect">
            <a:avLst/>
          </a:prstGeom>
          <a:noFill/>
        </p:spPr>
      </p:pic>
      <p:sp>
        <p:nvSpPr>
          <p:cNvPr id="5" name="Блок-схема: процес 4"/>
          <p:cNvSpPr/>
          <p:nvPr/>
        </p:nvSpPr>
        <p:spPr>
          <a:xfrm>
            <a:off x="4283968" y="4725144"/>
            <a:ext cx="1512168" cy="28803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980728"/>
            <a:ext cx="8814253" cy="4248472"/>
          </a:xfrm>
          <a:prstGeom prst="rect">
            <a:avLst/>
          </a:prstGeom>
          <a:noFill/>
        </p:spPr>
      </p:pic>
      <p:sp>
        <p:nvSpPr>
          <p:cNvPr id="6" name="Блок-схема: процес 5"/>
          <p:cNvSpPr/>
          <p:nvPr/>
        </p:nvSpPr>
        <p:spPr>
          <a:xfrm>
            <a:off x="3419872" y="4653136"/>
            <a:ext cx="1512168" cy="28803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8820472" cy="3972133"/>
          </a:xfrm>
          <a:prstGeom prst="rect">
            <a:avLst/>
          </a:prstGeom>
          <a:noFill/>
        </p:spPr>
      </p:pic>
      <p:sp>
        <p:nvSpPr>
          <p:cNvPr id="5" name="Блок-схема: процес 4"/>
          <p:cNvSpPr/>
          <p:nvPr/>
        </p:nvSpPr>
        <p:spPr>
          <a:xfrm>
            <a:off x="3563888" y="4365104"/>
            <a:ext cx="1656184" cy="43204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5184576" cy="302433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284984"/>
            <a:ext cx="8686800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Конкурс</a:t>
            </a:r>
            <a: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b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«Буква до букви - і виникло слово»</a:t>
            </a: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806480" cy="6120680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Конкурс </a:t>
            </a: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«Ми не </a:t>
            </a:r>
            <a:b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6600" b="1" dirty="0" smtClean="0">
                <a:solidFill>
                  <a:srgbClr val="C00000"/>
                </a:solidFill>
                <a:latin typeface="Arial Black" pitchFamily="34" charset="0"/>
              </a:rPr>
              <a:t>скажемо, а покажемо»</a:t>
            </a:r>
            <a:endParaRPr lang="uk-UA" sz="66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32774" name="Picture 6" descr="&amp;Pcy;&amp;ocy;&amp;vcy;’&amp;yacy;&amp;zcy;&amp;acy;&amp;ncy;&amp;iecy; &amp;zcy;&amp;ocy;&amp;bcy;&amp;rcy;&amp;acy;&amp;zhcy;&amp;iecy;&amp;ncy;&amp;ncy;&amp;ya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1550"/>
            <a:ext cx="4048125" cy="588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147248" cy="381642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uk-UA" sz="88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Конкурс</a:t>
            </a:r>
            <a:r>
              <a:rPr lang="uk-UA" sz="8800" b="1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br>
              <a:rPr lang="uk-UA" sz="8800" b="1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8800" b="1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«Розв’яжи кросворд»</a:t>
            </a:r>
            <a:endParaRPr lang="uk-UA" sz="8800" dirty="0" smtClean="0"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50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zcy;&amp;ocy;&amp;bcy;&amp;rcy;&amp;acy;&amp;zhcy;&amp;iecy;&amp;ncy;&amp;ncy;&amp;yacy; &amp;dcy;&amp;lcy;&amp;yacy; &amp;pcy;&amp;rcy;&amp;iecy;&amp;zcy;&amp;iecy;&amp;ncy;&amp;tcy;&amp;acy;&amp;tscy;&amp;iukcy;&amp;j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274841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подложка_украинская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0"/>
            <a:ext cx="49657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рамочка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42863"/>
            <a:ext cx="9144000" cy="6858001"/>
          </a:xfrm>
          <a:noFill/>
        </p:spPr>
      </p:pic>
      <p:pic>
        <p:nvPicPr>
          <p:cNvPr id="18437" name="Picture 5" descr="7433756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0"/>
            <a:ext cx="6262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6912768" cy="4536504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Конкурс</a:t>
            </a:r>
            <a:r>
              <a:rPr lang="uk-UA" sz="8800" b="1" dirty="0" smtClean="0">
                <a:solidFill>
                  <a:srgbClr val="C00000"/>
                </a:solidFill>
                <a:latin typeface="Arial Black" pitchFamily="34" charset="0"/>
              </a:rPr>
              <a:t> «Впізнай казку»</a:t>
            </a:r>
            <a:endParaRPr lang="uk-UA" sz="8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7" name="Picture 3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ncy;&amp;acy;&amp;vcy;&amp;chcy;&amp;acy;&amp;lcy;&amp;softcy;&amp;ncy;&amp;iukcy; &amp;zcy;&amp;ocy;&amp;bcy;&amp;rcy;&amp;acy;&amp;zhcy;&amp;iecy;&amp;ncy;&amp;ncy;&amp;ya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632" y="3645024"/>
            <a:ext cx="3312368" cy="3106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3456384" cy="4939496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59224" y="908720"/>
            <a:ext cx="6984776" cy="4320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Конкурс</a:t>
            </a: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b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«У світі загадок»</a:t>
            </a:r>
            <a:endParaRPr kumimoji="0" lang="uk-UA" sz="8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&amp;Pcy;&amp;ocy;&amp;vcy;’&amp;yacy;&amp;zcy;&amp;acy;&amp;ncy;&amp;iecy; &amp;zcy;&amp;ocy;&amp;bcy;&amp;rcy;&amp;acy;&amp;zhcy;&amp;iecy;&amp;ncy;&amp;n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204864"/>
            <a:ext cx="3810000" cy="3810000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39552" y="260648"/>
            <a:ext cx="5698976" cy="56886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Конкурс</a:t>
            </a:r>
            <a:r>
              <a:rPr kumimoji="0" lang="uk-UA" sz="8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 </a:t>
            </a: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«Хто це?»</a:t>
            </a:r>
            <a:endParaRPr kumimoji="0" lang="uk-UA" sz="8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1 &amp;gcy;&amp;rcy;&amp;icy;&amp;vcy;&amp;ncy;&amp;iuk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620688"/>
            <a:ext cx="8635305" cy="4627709"/>
          </a:xfrm>
          <a:prstGeom prst="rect">
            <a:avLst/>
          </a:prstGeom>
          <a:noFill/>
        </p:spPr>
      </p:pic>
      <p:sp>
        <p:nvSpPr>
          <p:cNvPr id="7" name="Блок-схема: процес 6"/>
          <p:cNvSpPr/>
          <p:nvPr/>
        </p:nvSpPr>
        <p:spPr>
          <a:xfrm>
            <a:off x="6444208" y="4725144"/>
            <a:ext cx="1130424" cy="21602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2 &amp;gcy;&amp;rcy;&amp;icy;&amp;vcy;&amp;ncy;&amp;iuk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8591998" cy="4608512"/>
          </a:xfrm>
          <a:prstGeom prst="rect">
            <a:avLst/>
          </a:prstGeom>
          <a:noFill/>
        </p:spPr>
      </p:pic>
      <p:sp>
        <p:nvSpPr>
          <p:cNvPr id="6" name="Блок-схема: процес 5"/>
          <p:cNvSpPr/>
          <p:nvPr/>
        </p:nvSpPr>
        <p:spPr>
          <a:xfrm>
            <a:off x="6588224" y="4941168"/>
            <a:ext cx="1130424" cy="216024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6156176" y="3501008"/>
            <a:ext cx="45719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18</Words>
  <Application>Microsoft Office PowerPoint</Application>
  <PresentationFormat>Екран (4:3)</PresentationFormat>
  <Paragraphs>10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Конкурс  «Розв’яжи кросворд»</vt:lpstr>
      <vt:lpstr>Слайд 3</vt:lpstr>
      <vt:lpstr>Слайд 4</vt:lpstr>
      <vt:lpstr>Конкурс «Впізнай казку»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Конкурс  «Ми не  скажемо, а покажемо»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Юра</cp:lastModifiedBy>
  <cp:revision>15</cp:revision>
  <dcterms:created xsi:type="dcterms:W3CDTF">2017-11-07T15:19:08Z</dcterms:created>
  <dcterms:modified xsi:type="dcterms:W3CDTF">2017-11-14T15:30:02Z</dcterms:modified>
</cp:coreProperties>
</file>