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59" r:id="rId7"/>
    <p:sldId id="261" r:id="rId8"/>
    <p:sldId id="263" r:id="rId9"/>
    <p:sldId id="270" r:id="rId10"/>
    <p:sldId id="264" r:id="rId11"/>
    <p:sldId id="265" r:id="rId12"/>
    <p:sldId id="271" r:id="rId13"/>
    <p:sldId id="266" r:id="rId14"/>
    <p:sldId id="267" r:id="rId15"/>
    <p:sldId id="268" r:id="rId16"/>
    <p:sldId id="269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637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7518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7726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374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332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672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3890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99834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8745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3375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2413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0C250-58FD-42B1-8DC8-42E0456B58E6}" type="datetimeFigureOut">
              <a:rPr lang="ru-RU" smtClean="0"/>
              <a:pPr/>
              <a:t>01.10.2017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02187-49A7-4BB2-B2E4-22711318C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8195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777\Downloads\&#1055;&#1077;&#1088;&#1096;&#1080;&#1081;%20&#1091;&#1088;&#1086;&#1082;%20&#1057;&#1080;&#1076;&#1086;&#1088;&#1077;&#1085;&#1082;&#1086;-20170928T165752Z-001\&#1042;&#1080;&#1093;&#1086;&#1074;&#1085;&#1072;%20&#1075;&#1086;&#1076;&#1080;&#1085;&#1072;%20&#1057;&#1090;&#1088;&#1086;&#1081;\&#1052;&#1086;&#1074;&#1072;%20&#1108;&#1076;&#1085;&#1072;&#1085;&#1085;&#1103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" y="0"/>
            <a:ext cx="9142098" cy="6813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6751" y="1268760"/>
            <a:ext cx="7772400" cy="1470025"/>
          </a:xfrm>
        </p:spPr>
        <p:txBody>
          <a:bodyPr>
            <a:noAutofit/>
          </a:bodyPr>
          <a:lstStyle/>
          <a:p>
            <a:r>
              <a:rPr lang="uk-UA" sz="6600" b="1" i="1" dirty="0" smtClean="0"/>
              <a:t>Подорож</a:t>
            </a:r>
            <a:br>
              <a:rPr lang="uk-UA" sz="6600" b="1" i="1" dirty="0" smtClean="0"/>
            </a:br>
            <a:r>
              <a:rPr lang="uk-UA" sz="6600" b="1" i="1" dirty="0" smtClean="0"/>
              <a:t>Україною</a:t>
            </a:r>
            <a:endParaRPr lang="uk-UA" sz="6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Підготувала:</a:t>
            </a:r>
          </a:p>
          <a:p>
            <a:r>
              <a:rPr lang="uk-UA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чителька початкових класів</a:t>
            </a:r>
          </a:p>
          <a:p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Запорізької ЗОШ №69</a:t>
            </a:r>
          </a:p>
          <a:p>
            <a:r>
              <a:rPr lang="uk-UA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Строй Яна Миколаївна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072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льві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86" y="0"/>
            <a:ext cx="915958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7958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Мова єднанн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7145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1321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10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карта україни для дітей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" y="1"/>
            <a:ext cx="913283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1350150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8689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90238E-6 L 0.20191 0.183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87" y="9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7297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" y="0"/>
            <a:ext cx="9142098" cy="6813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C:\Users\777\Pictures\original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0"/>
            <a:ext cx="456165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64872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українець малюнок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898" r="45610" b="4881"/>
          <a:stretch/>
        </p:blipFill>
        <p:spPr bwMode="auto">
          <a:xfrm>
            <a:off x="-65051" y="405440"/>
            <a:ext cx="4251934" cy="63897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9" name="Picture 5" descr="C:\Users\777\Pictures\cr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97674"/>
            <a:ext cx="1734167" cy="17341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17951"/>
            <a:ext cx="4007226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31971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31" r="2441"/>
          <a:stretch/>
        </p:blipFill>
        <p:spPr bwMode="auto">
          <a:xfrm>
            <a:off x="24946" y="-1"/>
            <a:ext cx="9119054" cy="68650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Картинки по запросу хлопець з сопілкою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"/>
            <a:ext cx="5984354" cy="68650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48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0391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777\Pictures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51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3162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моя батьківщина украї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Картинки по запросу моя батьківщина украї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2145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повітряна кул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30"/>
            <a:ext cx="9144000" cy="68511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280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запоріжж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9751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8699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карта україни для дітей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" y="1"/>
            <a:ext cx="913283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143116"/>
            <a:ext cx="1350150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588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 L -0.29288 -0.3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-1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Картинки по запросу киї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3932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карта україни для дітей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" y="1"/>
            <a:ext cx="9132836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"/>
            <a:ext cx="1350150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8689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08258E-6 L -0.26267 0.032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42" y="1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13</Words>
  <Application>Microsoft Office PowerPoint</Application>
  <PresentationFormat>Экран (4:3)</PresentationFormat>
  <Paragraphs>5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Подорож Україною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Подорож Україною</dc:title>
  <dc:creator>777</dc:creator>
  <cp:lastModifiedBy>777</cp:lastModifiedBy>
  <cp:revision>31</cp:revision>
  <dcterms:created xsi:type="dcterms:W3CDTF">2017-08-18T20:21:17Z</dcterms:created>
  <dcterms:modified xsi:type="dcterms:W3CDTF">2017-10-01T00:31:10Z</dcterms:modified>
</cp:coreProperties>
</file>