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11" r:id="rId2"/>
    <p:sldId id="273" r:id="rId3"/>
    <p:sldId id="275" r:id="rId4"/>
    <p:sldId id="276" r:id="rId5"/>
    <p:sldId id="279" r:id="rId6"/>
    <p:sldId id="280" r:id="rId7"/>
    <p:sldId id="309" r:id="rId8"/>
    <p:sldId id="282" r:id="rId9"/>
    <p:sldId id="284" r:id="rId10"/>
    <p:sldId id="289" r:id="rId11"/>
    <p:sldId id="290" r:id="rId12"/>
    <p:sldId id="308" r:id="rId13"/>
    <p:sldId id="291" r:id="rId14"/>
    <p:sldId id="294" r:id="rId15"/>
    <p:sldId id="295" r:id="rId16"/>
    <p:sldId id="297" r:id="rId17"/>
    <p:sldId id="298" r:id="rId18"/>
    <p:sldId id="299" r:id="rId19"/>
    <p:sldId id="300" r:id="rId20"/>
    <p:sldId id="310" r:id="rId21"/>
    <p:sldId id="301" r:id="rId22"/>
    <p:sldId id="302" r:id="rId23"/>
    <p:sldId id="305" r:id="rId24"/>
    <p:sldId id="307" r:id="rId25"/>
    <p:sldId id="30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4675" autoAdjust="0"/>
  </p:normalViewPr>
  <p:slideViewPr>
    <p:cSldViewPr>
      <p:cViewPr>
        <p:scale>
          <a:sx n="33" d="100"/>
          <a:sy n="33" d="100"/>
        </p:scale>
        <p:origin x="-2866" y="-141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8" y="447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1D294-AA31-447D-ADD9-311D0D86A201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08DFC1-6501-42CE-A418-3517D2BBB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5852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D4EB2-1FB1-4BD9-9736-96D2EA68806D}" type="slidenum">
              <a:rPr lang="en-US"/>
              <a:pPr/>
              <a:t>22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D1660-1DD9-4530-A559-D5234B114FBB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F8A74-2BDA-4461-A8ED-92E3F9527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29190" y="1571612"/>
            <a:ext cx="385762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ГОРИЗОНТ</a:t>
            </a:r>
          </a:p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СТОРОНИ ГОРИЗОНТУ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2228" name="Picture 4" descr="https://thumbs.dreamstime.com/z/cartoon-travel-man-backpack-around-world-19325835.jpg"/>
          <p:cNvPicPr>
            <a:picLocks noChangeAspect="1" noChangeArrowheads="1"/>
          </p:cNvPicPr>
          <p:nvPr/>
        </p:nvPicPr>
        <p:blipFill>
          <a:blip r:embed="rId2"/>
          <a:srcRect b="7014"/>
          <a:stretch>
            <a:fillRect/>
          </a:stretch>
        </p:blipFill>
        <p:spPr bwMode="auto">
          <a:xfrm>
            <a:off x="428596" y="714356"/>
            <a:ext cx="4435763" cy="5357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9_resiz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85926"/>
            <a:ext cx="550072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WordArt 4"/>
          <p:cNvSpPr>
            <a:spLocks noChangeArrowheads="1" noChangeShapeType="1" noTextEdit="1"/>
          </p:cNvSpPr>
          <p:nvPr/>
        </p:nvSpPr>
        <p:spPr bwMode="auto">
          <a:xfrm>
            <a:off x="2357422" y="285728"/>
            <a:ext cx="5040312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Орієнтування за</a:t>
            </a:r>
          </a:p>
          <a:p>
            <a:pPr algn="ctr"/>
            <a:r>
              <a:rPr lang="uk-UA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Полярною </a:t>
            </a:r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зіркою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</a:t>
            </a:r>
          </a:p>
        </p:txBody>
      </p:sp>
      <p:sp>
        <p:nvSpPr>
          <p:cNvPr id="17412" name="WordArt 5"/>
          <p:cNvSpPr>
            <a:spLocks noChangeArrowheads="1" noChangeShapeType="1" noTextEdit="1"/>
          </p:cNvSpPr>
          <p:nvPr/>
        </p:nvSpPr>
        <p:spPr bwMode="auto">
          <a:xfrm>
            <a:off x="2268538" y="0"/>
            <a:ext cx="5111750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539750" y="0"/>
            <a:ext cx="7993063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ОРІЄНТУВАННЯ ЗА МІСЦЕВИМИ ОЗНАКАМИ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779838" y="2420938"/>
            <a:ext cx="4895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chemeClr val="accent2"/>
                </a:solidFill>
              </a:rPr>
              <a:t>Флюгер – пристрій для визначення напрямку вітру</a:t>
            </a:r>
            <a:endParaRPr lang="ru-RU" altLang="ru-RU" sz="2400" b="1">
              <a:solidFill>
                <a:schemeClr val="accent2"/>
              </a:solidFill>
            </a:endParaRPr>
          </a:p>
        </p:txBody>
      </p:sp>
      <p:pic>
        <p:nvPicPr>
          <p:cNvPr id="19458" name="Picture 2" descr="http://gefest174.ru/files/1307/images/FotoizdeliyaMix/%D0%94%D1%8B%D0%BC%D0%BD%D0%B8%D0%BA%D0%B8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3357554" cy="443363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schooled.ru/textbook/geography/6klas_2/6klas_2.files/image078.jpg"/>
          <p:cNvPicPr>
            <a:picLocks noChangeAspect="1" noChangeArrowheads="1"/>
          </p:cNvPicPr>
          <p:nvPr/>
        </p:nvPicPr>
        <p:blipFill>
          <a:blip r:embed="rId2"/>
          <a:srcRect r="57337"/>
          <a:stretch>
            <a:fillRect/>
          </a:stretch>
        </p:blipFill>
        <p:spPr bwMode="auto">
          <a:xfrm>
            <a:off x="2428860" y="1357298"/>
            <a:ext cx="4071966" cy="44291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214290"/>
            <a:ext cx="67866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ОРІЄНТУВАННЯ ЗА   СОНЦЕМ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10_resiz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12875"/>
            <a:ext cx="2624137" cy="474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WordArt 5"/>
          <p:cNvSpPr>
            <a:spLocks noChangeArrowheads="1" noChangeShapeType="1" noTextEdit="1"/>
          </p:cNvSpPr>
          <p:nvPr/>
        </p:nvSpPr>
        <p:spPr bwMode="auto">
          <a:xfrm>
            <a:off x="539750" y="0"/>
            <a:ext cx="7993063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ОРІЄНТУВАННЯ ЗА МІСЦЕВИМИ ОЗНАКАМИ</a:t>
            </a:r>
          </a:p>
        </p:txBody>
      </p:sp>
      <p:pic>
        <p:nvPicPr>
          <p:cNvPr id="5" name="Picture 3" descr="Image6"/>
          <p:cNvPicPr>
            <a:picLocks noChangeAspect="1" noChangeArrowheads="1"/>
          </p:cNvPicPr>
          <p:nvPr/>
        </p:nvPicPr>
        <p:blipFill>
          <a:blip r:embed="rId3" cstate="print"/>
          <a:srcRect b="8128"/>
          <a:stretch>
            <a:fillRect/>
          </a:stretch>
        </p:blipFill>
        <p:spPr bwMode="auto">
          <a:xfrm>
            <a:off x="5138773" y="4327675"/>
            <a:ext cx="2359707" cy="18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7580823_da027de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291" y="1196752"/>
            <a:ext cx="3098205" cy="232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hat-dou24.edumsko.ru/uploads/3000/2569/section/167318/znan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500306"/>
            <a:ext cx="3553850" cy="28193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0410328">
            <a:off x="664816" y="1003830"/>
            <a:ext cx="6128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002060"/>
                </a:solidFill>
              </a:rPr>
              <a:t>Робота з підручником </a:t>
            </a:r>
          </a:p>
          <a:p>
            <a:r>
              <a:rPr lang="uk-UA" sz="3600" b="1" dirty="0" smtClean="0">
                <a:solidFill>
                  <a:srgbClr val="002060"/>
                </a:solidFill>
              </a:rPr>
              <a:t>с.41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0649054">
            <a:off x="-7622" y="1317530"/>
            <a:ext cx="769746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ФІЗХВИЛИНКА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3314" name="Picture 2" descr="Зарядка и гимнастика картинка смайлик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643182"/>
            <a:ext cx="3779950" cy="36480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3"/>
          <p:cNvSpPr>
            <a:spLocks noChangeArrowheads="1" noChangeShapeType="1" noTextEdit="1"/>
          </p:cNvSpPr>
          <p:nvPr/>
        </p:nvSpPr>
        <p:spPr bwMode="auto">
          <a:xfrm>
            <a:off x="1352550" y="857250"/>
            <a:ext cx="6438900" cy="51435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ПІД СКЛОМ ЗНАХОДЖУСЬ Я,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НА ПІВНІЧ І НА ПІВДЕНЬ ДИВЛЮСЬ,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ЯКЩО ЗІ МНОЮ ПІДЕШ,-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НАЗАД ДОРОГУ ЛЕГКО ЗНАЙДЕШ.</a:t>
            </a:r>
          </a:p>
        </p:txBody>
      </p:sp>
      <p:pic>
        <p:nvPicPr>
          <p:cNvPr id="24580" name="Picture 4" descr="devi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765175"/>
            <a:ext cx="5184775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>
            <a:off x="1619250" y="0"/>
            <a:ext cx="62658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ВІДГАДАЙТЕ ЗАГАДКИ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971550" y="1341438"/>
            <a:ext cx="86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>
            <a:off x="1835150" y="1341438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1835150" y="1989138"/>
            <a:ext cx="5762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2411413" y="1989138"/>
            <a:ext cx="0" cy="5762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2411413" y="2565400"/>
            <a:ext cx="6477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3059113" y="2565400"/>
            <a:ext cx="0" cy="719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3059113" y="3284538"/>
            <a:ext cx="6492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3708400" y="3284538"/>
            <a:ext cx="0" cy="6492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3708400" y="3933825"/>
            <a:ext cx="7191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5" name="WordArt 11"/>
          <p:cNvSpPr>
            <a:spLocks noChangeArrowheads="1" noChangeShapeType="1" noTextEdit="1"/>
          </p:cNvSpPr>
          <p:nvPr/>
        </p:nvSpPr>
        <p:spPr bwMode="auto">
          <a:xfrm>
            <a:off x="3563938" y="2492375"/>
            <a:ext cx="628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3203575" y="2276475"/>
            <a:ext cx="1295400" cy="1008063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 flipV="1">
            <a:off x="3276600" y="2205038"/>
            <a:ext cx="1296988" cy="1008062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8" name="WordArt 14"/>
          <p:cNvSpPr>
            <a:spLocks noChangeArrowheads="1" noChangeShapeType="1" noTextEdit="1"/>
          </p:cNvSpPr>
          <p:nvPr/>
        </p:nvSpPr>
        <p:spPr bwMode="auto">
          <a:xfrm>
            <a:off x="3779838" y="1628775"/>
            <a:ext cx="288925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І</a:t>
            </a:r>
          </a:p>
        </p:txBody>
      </p:sp>
      <p:sp>
        <p:nvSpPr>
          <p:cNvPr id="26639" name="WordArt 16"/>
          <p:cNvSpPr>
            <a:spLocks noChangeArrowheads="1" noChangeShapeType="1" noTextEdit="1"/>
          </p:cNvSpPr>
          <p:nvPr/>
        </p:nvSpPr>
        <p:spPr bwMode="auto">
          <a:xfrm>
            <a:off x="5003800" y="981075"/>
            <a:ext cx="325438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,</a:t>
            </a:r>
          </a:p>
        </p:txBody>
      </p:sp>
      <p:sp>
        <p:nvSpPr>
          <p:cNvPr id="26641" name="WordArt 17"/>
          <p:cNvSpPr>
            <a:spLocks noChangeArrowheads="1" noChangeShapeType="1" noTextEdit="1"/>
          </p:cNvSpPr>
          <p:nvPr/>
        </p:nvSpPr>
        <p:spPr bwMode="auto">
          <a:xfrm>
            <a:off x="4716463" y="4292600"/>
            <a:ext cx="2319337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СХІД</a:t>
            </a:r>
          </a:p>
        </p:txBody>
      </p:sp>
      <p:sp>
        <p:nvSpPr>
          <p:cNvPr id="2" name="WordArt 18"/>
          <p:cNvSpPr>
            <a:spLocks noChangeArrowheads="1" noChangeShapeType="1" noTextEdit="1"/>
          </p:cNvSpPr>
          <p:nvPr/>
        </p:nvSpPr>
        <p:spPr bwMode="auto">
          <a:xfrm>
            <a:off x="1619250" y="0"/>
            <a:ext cx="62658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РОЗВ'ЯЖИ РЕБУСИ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WordArt 3"/>
          <p:cNvSpPr>
            <a:spLocks noChangeArrowheads="1" noChangeShapeType="1" noTextEdit="1"/>
          </p:cNvSpPr>
          <p:nvPr/>
        </p:nvSpPr>
        <p:spPr bwMode="auto">
          <a:xfrm>
            <a:off x="1619250" y="0"/>
            <a:ext cx="62658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РОЗВ'ЯЖИ 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РЕБУСИ</a:t>
            </a:r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6300788" y="2924175"/>
            <a:ext cx="1584325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</a:t>
            </a:r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V="1">
            <a:off x="5867400" y="2924175"/>
            <a:ext cx="2232025" cy="15113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6156325" y="2781300"/>
            <a:ext cx="1871663" cy="17272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WordArt 7"/>
          <p:cNvSpPr>
            <a:spLocks noChangeArrowheads="1" noChangeShapeType="1" noTextEdit="1"/>
          </p:cNvSpPr>
          <p:nvPr/>
        </p:nvSpPr>
        <p:spPr bwMode="auto">
          <a:xfrm>
            <a:off x="5857884" y="1285860"/>
            <a:ext cx="2457441" cy="1344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ДЕ</a:t>
            </a:r>
          </a:p>
        </p:txBody>
      </p:sp>
      <p:sp>
        <p:nvSpPr>
          <p:cNvPr id="25608" name="WordArt 8"/>
          <p:cNvSpPr>
            <a:spLocks noChangeArrowheads="1" noChangeShapeType="1" noTextEdit="1"/>
          </p:cNvSpPr>
          <p:nvPr/>
        </p:nvSpPr>
        <p:spPr bwMode="auto">
          <a:xfrm>
            <a:off x="5795963" y="5013325"/>
            <a:ext cx="2319337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ПІВДЕНЬ</a:t>
            </a:r>
          </a:p>
        </p:txBody>
      </p:sp>
      <p:pic>
        <p:nvPicPr>
          <p:cNvPr id="12290" name="Picture 2" descr="http://www.igrushki-rukami-svoimi.ru/wp-content/uploads/2016/10/Kartinki-i-foto-petuha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4810775" cy="3571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252782">
            <a:off x="1561899" y="841044"/>
            <a:ext cx="5030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РОБОТА В ГРУПІ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6562" name="Picture 2" descr="https://muswellites.files.wordpress.com/2015/02/socialgroup.jpg"/>
          <p:cNvPicPr>
            <a:picLocks noChangeAspect="1" noChangeArrowheads="1"/>
          </p:cNvPicPr>
          <p:nvPr/>
        </p:nvPicPr>
        <p:blipFill>
          <a:blip r:embed="rId2"/>
          <a:srcRect l="11518" t="5499" r="10981" b="17000"/>
          <a:stretch>
            <a:fillRect/>
          </a:stretch>
        </p:blipFill>
        <p:spPr bwMode="auto">
          <a:xfrm>
            <a:off x="4429124" y="2143116"/>
            <a:ext cx="4000528" cy="40005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2411413" y="0"/>
            <a:ext cx="5111750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51" name="WordArt 5"/>
          <p:cNvSpPr>
            <a:spLocks noChangeArrowheads="1" noChangeShapeType="1" noTextEdit="1"/>
          </p:cNvSpPr>
          <p:nvPr/>
        </p:nvSpPr>
        <p:spPr bwMode="auto">
          <a:xfrm>
            <a:off x="4714876" y="981075"/>
            <a:ext cx="3500462" cy="144779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-635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ХВИЛИНКА </a:t>
            </a:r>
          </a:p>
        </p:txBody>
      </p:sp>
      <p:sp>
        <p:nvSpPr>
          <p:cNvPr id="2052" name="WordArt 9"/>
          <p:cNvSpPr>
            <a:spLocks noChangeArrowheads="1" noChangeShapeType="1" noTextEdit="1"/>
          </p:cNvSpPr>
          <p:nvPr/>
        </p:nvSpPr>
        <p:spPr bwMode="auto">
          <a:xfrm>
            <a:off x="971550" y="2781300"/>
            <a:ext cx="3886202" cy="14414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СИНОПТИКА</a:t>
            </a:r>
          </a:p>
        </p:txBody>
      </p:sp>
      <p:pic>
        <p:nvPicPr>
          <p:cNvPr id="34818" name="Picture 2" descr="http://www.i-creative.cz/wp-content/uploads/2012/02/047f89355f_74921721_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000372"/>
            <a:ext cx="3143272" cy="3152775"/>
          </a:xfrm>
          <a:prstGeom prst="rect">
            <a:avLst/>
          </a:prstGeom>
          <a:noFill/>
        </p:spPr>
      </p:pic>
      <p:pic>
        <p:nvPicPr>
          <p:cNvPr id="34820" name="Picture 4" descr="http://i.evreiskiy.kiev.ua/uploads/quadro_icons/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57166"/>
            <a:ext cx="1771650" cy="20002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85728"/>
            <a:ext cx="78581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І </a:t>
            </a:r>
            <a:r>
              <a:rPr lang="uk-UA" sz="3200" b="1" dirty="0" err="1" smtClean="0">
                <a:solidFill>
                  <a:srgbClr val="FF0000"/>
                </a:solidFill>
              </a:rPr>
              <a:t>група-</a:t>
            </a:r>
            <a:r>
              <a:rPr lang="uk-UA" sz="3200" b="1" dirty="0" smtClean="0">
                <a:solidFill>
                  <a:srgbClr val="FF0000"/>
                </a:solidFill>
              </a:rPr>
              <a:t>    </a:t>
            </a:r>
            <a:r>
              <a:rPr lang="uk-UA" sz="3200" dirty="0" smtClean="0"/>
              <a:t>позначити  сторони горизонту</a:t>
            </a:r>
          </a:p>
          <a:p>
            <a:endParaRPr lang="uk-UA" sz="3200" dirty="0" smtClean="0"/>
          </a:p>
          <a:p>
            <a:endParaRPr lang="uk-UA" sz="3200" dirty="0" smtClean="0"/>
          </a:p>
          <a:p>
            <a:endParaRPr lang="uk-UA" sz="3200" dirty="0" smtClean="0"/>
          </a:p>
          <a:p>
            <a:r>
              <a:rPr lang="uk-UA" sz="3200" b="1" dirty="0" smtClean="0">
                <a:solidFill>
                  <a:srgbClr val="FF0000"/>
                </a:solidFill>
              </a:rPr>
              <a:t>ІІ група </a:t>
            </a:r>
            <a:r>
              <a:rPr lang="uk-UA" sz="3200" dirty="0" smtClean="0"/>
              <a:t>-  позначити основні та допоміжні сторони горизонту</a:t>
            </a:r>
          </a:p>
          <a:p>
            <a:endParaRPr lang="uk-UA" sz="3200" dirty="0" smtClean="0"/>
          </a:p>
          <a:p>
            <a:r>
              <a:rPr lang="uk-UA" sz="3200" b="1" dirty="0" smtClean="0"/>
              <a:t> </a:t>
            </a:r>
            <a:r>
              <a:rPr lang="uk-UA" sz="3200" b="1" dirty="0" smtClean="0">
                <a:solidFill>
                  <a:srgbClr val="FF0000"/>
                </a:solidFill>
              </a:rPr>
              <a:t>ІІІ група</a:t>
            </a:r>
            <a:r>
              <a:rPr lang="uk-UA" sz="3200" b="1" dirty="0" smtClean="0"/>
              <a:t> </a:t>
            </a:r>
            <a:r>
              <a:rPr lang="uk-UA" sz="3200" dirty="0" smtClean="0"/>
              <a:t>-  допомогти Незнайкові визначити місце розташування  Мальвіни</a:t>
            </a:r>
          </a:p>
          <a:p>
            <a:endParaRPr lang="uk-UA" sz="3200" dirty="0" smtClean="0"/>
          </a:p>
          <a:p>
            <a:endParaRPr lang="ru-RU" sz="3200" dirty="0"/>
          </a:p>
        </p:txBody>
      </p:sp>
      <p:pic>
        <p:nvPicPr>
          <p:cNvPr id="51202" name="Picture 2" descr="http://svitppt.com.ua/images/13/12077/770/img34.jpg"/>
          <p:cNvPicPr>
            <a:picLocks noChangeAspect="1" noChangeArrowheads="1"/>
          </p:cNvPicPr>
          <p:nvPr/>
        </p:nvPicPr>
        <p:blipFill>
          <a:blip r:embed="rId2"/>
          <a:srcRect l="29221" t="46100" r="30844" b="4506"/>
          <a:stretch>
            <a:fillRect/>
          </a:stretch>
        </p:blipFill>
        <p:spPr bwMode="auto">
          <a:xfrm>
            <a:off x="4572000" y="2786058"/>
            <a:ext cx="1079090" cy="1000132"/>
          </a:xfrm>
          <a:prstGeom prst="rect">
            <a:avLst/>
          </a:prstGeom>
          <a:noFill/>
        </p:spPr>
      </p:pic>
      <p:pic>
        <p:nvPicPr>
          <p:cNvPr id="51203" name="Picture 3" descr="C:\Users\Вася\Pictures\Безымян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000108"/>
            <a:ext cx="1367508" cy="1214446"/>
          </a:xfrm>
          <a:prstGeom prst="rect">
            <a:avLst/>
          </a:prstGeom>
          <a:noFill/>
        </p:spPr>
      </p:pic>
      <p:pic>
        <p:nvPicPr>
          <p:cNvPr id="5" name="Picture 2" descr="http://svitppt.com.ua/images/13/12077/770/img34.jpg"/>
          <p:cNvPicPr>
            <a:picLocks noChangeAspect="1" noChangeArrowheads="1"/>
          </p:cNvPicPr>
          <p:nvPr/>
        </p:nvPicPr>
        <p:blipFill>
          <a:blip r:embed="rId2"/>
          <a:srcRect l="29221" t="46100" r="30844" b="4506"/>
          <a:stretch>
            <a:fillRect/>
          </a:stretch>
        </p:blipFill>
        <p:spPr bwMode="auto">
          <a:xfrm>
            <a:off x="3571868" y="4714884"/>
            <a:ext cx="2786050" cy="1938122"/>
          </a:xfrm>
          <a:prstGeom prst="rect">
            <a:avLst/>
          </a:prstGeom>
          <a:noFill/>
        </p:spPr>
      </p:pic>
      <p:sp>
        <p:nvSpPr>
          <p:cNvPr id="51205" name="AutoShape 5" descr="https://im0-tub-ua.yandex.net/i?id=6c2225fe8f3015bdc4d75224911fc27d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07" name="Picture 7" descr="https://totpolyglot.com/images/stories/virtuemart/category/neznaika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5214950"/>
            <a:ext cx="807474" cy="1428705"/>
          </a:xfrm>
          <a:prstGeom prst="rect">
            <a:avLst/>
          </a:prstGeom>
          <a:noFill/>
        </p:spPr>
      </p:pic>
      <p:pic>
        <p:nvPicPr>
          <p:cNvPr id="51209" name="Picture 9" descr="http://foto.fastimagess.ru/img-q5y5x5n4g40414r5m4d4p2n5w5y5h4g4v23664n4a48436q206u4/get/9765/16969765.229/0_8f560_3cd53bd5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4714884"/>
            <a:ext cx="346773" cy="6770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346362">
            <a:off x="101438" y="1088812"/>
            <a:ext cx="64294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Конкурс «</a:t>
            </a:r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Найуважніший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4274" name="Picture 2" descr="https://ds04.infourok.ru/uploads/ex/05d7/00060cce-25567d68/img15.jpg"/>
          <p:cNvPicPr>
            <a:picLocks noChangeAspect="1" noChangeArrowheads="1"/>
          </p:cNvPicPr>
          <p:nvPr/>
        </p:nvPicPr>
        <p:blipFill>
          <a:blip r:embed="rId2"/>
          <a:srcRect l="14705" t="10485" r="13420" b="11389"/>
          <a:stretch>
            <a:fillRect/>
          </a:stretch>
        </p:blipFill>
        <p:spPr bwMode="auto">
          <a:xfrm>
            <a:off x="4429124" y="2357430"/>
            <a:ext cx="4293900" cy="35004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071934" y="714356"/>
            <a:ext cx="3500462" cy="715962"/>
          </a:xfrm>
        </p:spPr>
        <p:txBody>
          <a:bodyPr/>
          <a:lstStyle/>
          <a:p>
            <a:endParaRPr lang="ru-RU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5984" y="1500174"/>
            <a:ext cx="6324600" cy="4191000"/>
          </a:xfrm>
        </p:spPr>
        <p:txBody>
          <a:bodyPr/>
          <a:lstStyle/>
          <a:p>
            <a:pPr marL="514350" indent="-514350" algn="ctr">
              <a:lnSpc>
                <a:spcPct val="80000"/>
              </a:lnSpc>
              <a:buNone/>
            </a:pPr>
            <a:endParaRPr lang="ru-RU" b="1" dirty="0">
              <a:solidFill>
                <a:srgbClr val="4B9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svitppt.com.ua/images/49/48854/960/img35.jpg"/>
          <p:cNvPicPr>
            <a:picLocks noChangeAspect="1" noChangeArrowheads="1"/>
          </p:cNvPicPr>
          <p:nvPr/>
        </p:nvPicPr>
        <p:blipFill>
          <a:blip r:embed="rId3"/>
          <a:srcRect t="31250"/>
          <a:stretch>
            <a:fillRect/>
          </a:stretch>
        </p:blipFill>
        <p:spPr bwMode="auto">
          <a:xfrm>
            <a:off x="857224" y="428604"/>
            <a:ext cx="7619990" cy="61436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386148">
            <a:off x="1098358" y="4334981"/>
            <a:ext cx="8001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002060"/>
                </a:solidFill>
              </a:rPr>
              <a:t>РОБОТА В ЗОШИТІ</a:t>
            </a:r>
            <a:br>
              <a:rPr lang="uk-UA" sz="3600" b="1" dirty="0" smtClean="0">
                <a:solidFill>
                  <a:srgbClr val="002060"/>
                </a:solidFill>
              </a:rPr>
            </a:br>
            <a:r>
              <a:rPr lang="uk-UA" sz="3600" b="1" dirty="0" smtClean="0">
                <a:solidFill>
                  <a:srgbClr val="002060"/>
                </a:solidFill>
              </a:rPr>
              <a:t>                             с.22 (1,3)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2228" name="Picture 4" descr="https://ds03.infourok.ru/uploads/ex/0e6c/0005b3bb-585bbab6/2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66"/>
            <a:ext cx="4584699" cy="3438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000108"/>
            <a:ext cx="878684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Д/З </a:t>
            </a:r>
          </a:p>
          <a:p>
            <a:r>
              <a:rPr lang="uk-UA" sz="4800" b="1" dirty="0" smtClean="0">
                <a:solidFill>
                  <a:srgbClr val="002060"/>
                </a:solidFill>
              </a:rPr>
              <a:t>с.41-42, </a:t>
            </a:r>
            <a:r>
              <a:rPr lang="uk-UA" sz="4800" b="1" dirty="0" err="1" smtClean="0">
                <a:solidFill>
                  <a:srgbClr val="002060"/>
                </a:solidFill>
              </a:rPr>
              <a:t>зош</a:t>
            </a:r>
            <a:r>
              <a:rPr lang="uk-UA" sz="4800" b="1" dirty="0" smtClean="0">
                <a:solidFill>
                  <a:srgbClr val="002060"/>
                </a:solidFill>
              </a:rPr>
              <a:t>. с.22 (2) </a:t>
            </a:r>
            <a:r>
              <a:rPr lang="uk-UA" sz="5400" b="1" dirty="0" smtClean="0">
                <a:solidFill>
                  <a:srgbClr val="002060"/>
                </a:solidFill>
              </a:rPr>
              <a:t>- </a:t>
            </a:r>
            <a:r>
              <a:rPr lang="uk-UA" sz="5400" b="1" dirty="0" smtClean="0">
                <a:solidFill>
                  <a:srgbClr val="C00000"/>
                </a:solidFill>
              </a:rPr>
              <a:t>10 б.,</a:t>
            </a:r>
            <a:endParaRPr lang="uk-UA" sz="4800" b="1" dirty="0" smtClean="0">
              <a:solidFill>
                <a:srgbClr val="C00000"/>
              </a:solidFill>
            </a:endParaRPr>
          </a:p>
          <a:p>
            <a:r>
              <a:rPr lang="uk-UA" sz="4800" b="1" dirty="0">
                <a:solidFill>
                  <a:srgbClr val="FF0000"/>
                </a:solidFill>
              </a:rPr>
              <a:t> </a:t>
            </a:r>
            <a:r>
              <a:rPr lang="uk-UA" sz="4800" b="1" dirty="0" smtClean="0">
                <a:solidFill>
                  <a:srgbClr val="FF0000"/>
                </a:solidFill>
              </a:rPr>
              <a:t>     </a:t>
            </a:r>
          </a:p>
          <a:p>
            <a:r>
              <a:rPr lang="uk-UA" sz="4800" b="1" dirty="0" smtClean="0">
                <a:solidFill>
                  <a:srgbClr val="FF0000"/>
                </a:solidFill>
              </a:rPr>
              <a:t> </a:t>
            </a:r>
            <a:r>
              <a:rPr lang="uk-UA" sz="4800" b="1" dirty="0" smtClean="0">
                <a:solidFill>
                  <a:srgbClr val="002060"/>
                </a:solidFill>
              </a:rPr>
              <a:t>додатково </a:t>
            </a:r>
            <a:r>
              <a:rPr lang="uk-UA" sz="4800" b="1" dirty="0" err="1" smtClean="0">
                <a:solidFill>
                  <a:srgbClr val="002060"/>
                </a:solidFill>
              </a:rPr>
              <a:t>картки-</a:t>
            </a:r>
            <a:r>
              <a:rPr lang="uk-UA" sz="4800" b="1" dirty="0" smtClean="0">
                <a:solidFill>
                  <a:srgbClr val="002060"/>
                </a:solidFill>
              </a:rPr>
              <a:t>   </a:t>
            </a:r>
            <a:r>
              <a:rPr lang="uk-UA" sz="6000" b="1" dirty="0" smtClean="0">
                <a:solidFill>
                  <a:srgbClr val="C00000"/>
                </a:solidFill>
              </a:rPr>
              <a:t>12 б.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WordArt 5"/>
          <p:cNvSpPr>
            <a:spLocks noChangeArrowheads="1" noChangeShapeType="1" noTextEdit="1"/>
          </p:cNvSpPr>
          <p:nvPr/>
        </p:nvSpPr>
        <p:spPr bwMode="auto">
          <a:xfrm>
            <a:off x="285720" y="1857364"/>
            <a:ext cx="8858280" cy="30003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94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Ваша думка про </a:t>
            </a:r>
            <a:r>
              <a:rPr lang="ru-RU" sz="36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цей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урок.</a:t>
            </a:r>
          </a:p>
          <a:p>
            <a:pPr algn="ctr"/>
            <a:r>
              <a:rPr lang="uk-UA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Поділіться своїм враженням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http://smotrifotos.ru/img-q5y5x5n4g4041456w4t4q2s5i5u5q484u2y5u4t4s2l406/mir/mir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4030663"/>
            <a:ext cx="3455988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7" descr="http://asiacentr.com.ua/files/%D1%84%D0%BE%D1%82%D0%BE%2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52400"/>
            <a:ext cx="3176588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94113"/>
            <a:ext cx="2700338" cy="316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6084888" y="474663"/>
            <a:ext cx="2878137" cy="5114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278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pic>
        <p:nvPicPr>
          <p:cNvPr id="4102" name="Picture 5" descr="https://ds04.infourok.ru/uploads/ex/0ed2/000419f9-7ebe9390/hello_html_m41a29b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474663"/>
            <a:ext cx="2581275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 l="20313" t="16667" r="21874" b="6944"/>
          <a:stretch>
            <a:fillRect/>
          </a:stretch>
        </p:blipFill>
        <p:spPr bwMode="auto">
          <a:xfrm>
            <a:off x="500034" y="285728"/>
            <a:ext cx="7977701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1116013" y="0"/>
            <a:ext cx="7416800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5364163" y="1628775"/>
            <a:ext cx="3529012" cy="2376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28674" name="Picture 2" descr="http://www.ophoco.com/public/media/hdwallpapers/nature/horizon-sky-tree-meadow-young-bed4o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57166"/>
            <a:ext cx="4357718" cy="4129104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143108" y="4714884"/>
            <a:ext cx="564357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диво: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виднокрай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йдеш-йдеш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нього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дійдеш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біжиш-біжиш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добіжиш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летиш-летиш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не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долетиш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4"/>
          <p:cNvSpPr>
            <a:spLocks noChangeArrowheads="1" noChangeShapeType="1" noTextEdit="1"/>
          </p:cNvSpPr>
          <p:nvPr/>
        </p:nvSpPr>
        <p:spPr bwMode="auto">
          <a:xfrm>
            <a:off x="5508625" y="1700213"/>
            <a:ext cx="3529013" cy="3024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27650" name="Picture 2" descr="http://svitppt.com.ua/images/49/48854/960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71480"/>
            <a:ext cx="6799277" cy="50994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svitppt.com.ua/images/13/12300/96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715240" cy="5786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WordArt 4"/>
          <p:cNvSpPr>
            <a:spLocks noChangeArrowheads="1" noChangeShapeType="1" noTextEdit="1"/>
          </p:cNvSpPr>
          <p:nvPr/>
        </p:nvSpPr>
        <p:spPr bwMode="auto">
          <a:xfrm>
            <a:off x="4284663" y="1628775"/>
            <a:ext cx="3744912" cy="3240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25602" name="Picture 2" descr="http://svitppt.com.ua/images/49/48854/960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7513657" cy="56352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2411413" y="0"/>
            <a:ext cx="5111750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ОРІЄНТУВАННЯ ЗА КОМПАСОМ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4572000" y="1268413"/>
            <a:ext cx="4465638" cy="3455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23554" name="Picture 2" descr="http://svitppt.com.ua/images/13/12077/96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7715304" cy="52149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160</Words>
  <Application>Microsoft Office PowerPoint</Application>
  <PresentationFormat>Экран (4:3)</PresentationFormat>
  <Paragraphs>52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Вася</dc:creator>
  <cp:lastModifiedBy>Вася</cp:lastModifiedBy>
  <cp:revision>5</cp:revision>
  <dcterms:created xsi:type="dcterms:W3CDTF">2017-10-10T17:15:55Z</dcterms:created>
  <dcterms:modified xsi:type="dcterms:W3CDTF">2017-11-08T16:45:19Z</dcterms:modified>
</cp:coreProperties>
</file>