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71" r:id="rId3"/>
    <p:sldId id="303" r:id="rId4"/>
    <p:sldId id="294" r:id="rId5"/>
    <p:sldId id="257" r:id="rId6"/>
    <p:sldId id="260" r:id="rId7"/>
    <p:sldId id="263" r:id="rId8"/>
    <p:sldId id="272" r:id="rId9"/>
    <p:sldId id="273" r:id="rId10"/>
    <p:sldId id="291" r:id="rId11"/>
    <p:sldId id="274" r:id="rId12"/>
    <p:sldId id="275" r:id="rId13"/>
    <p:sldId id="300" r:id="rId14"/>
    <p:sldId id="266" r:id="rId15"/>
    <p:sldId id="259" r:id="rId16"/>
    <p:sldId id="261" r:id="rId17"/>
    <p:sldId id="276" r:id="rId18"/>
    <p:sldId id="278" r:id="rId19"/>
    <p:sldId id="301" r:id="rId20"/>
    <p:sldId id="281" r:id="rId21"/>
    <p:sldId id="297" r:id="rId22"/>
    <p:sldId id="299" r:id="rId23"/>
    <p:sldId id="298" r:id="rId24"/>
    <p:sldId id="267" r:id="rId25"/>
    <p:sldId id="302" r:id="rId26"/>
    <p:sldId id="290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F7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338" autoAdjust="0"/>
    <p:restoredTop sz="94672" autoAdjust="0"/>
  </p:normalViewPr>
  <p:slideViewPr>
    <p:cSldViewPr>
      <p:cViewPr varScale="1">
        <p:scale>
          <a:sx n="70" d="100"/>
          <a:sy n="70" d="100"/>
        </p:scale>
        <p:origin x="-115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Картинки по запросу дзво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20688"/>
            <a:ext cx="5832648" cy="5675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017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8" t="28571" r="39204" b="11111"/>
          <a:stretch/>
        </p:blipFill>
        <p:spPr bwMode="auto">
          <a:xfrm>
            <a:off x="-13566" y="9094"/>
            <a:ext cx="9157565" cy="6873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8185" y="4941168"/>
            <a:ext cx="8496944" cy="648072"/>
          </a:xfrm>
          <a:prstGeom prst="rect">
            <a:avLst/>
          </a:prstGeom>
          <a:solidFill>
            <a:srgbClr val="E7F7CD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7343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4" t="28373" r="39093" b="11111"/>
          <a:stretch/>
        </p:blipFill>
        <p:spPr bwMode="auto">
          <a:xfrm>
            <a:off x="0" y="8001"/>
            <a:ext cx="9144000" cy="683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656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1" t="27977" r="39204" b="10914"/>
          <a:stretch/>
        </p:blipFill>
        <p:spPr bwMode="auto">
          <a:xfrm>
            <a:off x="-1" y="-1"/>
            <a:ext cx="9324529" cy="7021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060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Фізкультхвилинка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Картинки по запросу фізкультхвилинка з ведмежат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85212"/>
            <a:ext cx="7720988" cy="5790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63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3" t="14649" r="39054" b="24805"/>
          <a:stretch/>
        </p:blipFill>
        <p:spPr bwMode="auto">
          <a:xfrm>
            <a:off x="8843" y="-52377"/>
            <a:ext cx="9135157" cy="6890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626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Картинки по запросу урок рід іменників 4 кла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74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604448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197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83" t="28712" r="39056" b="11328"/>
          <a:stretch/>
        </p:blipFill>
        <p:spPr bwMode="auto">
          <a:xfrm>
            <a:off x="0" y="0"/>
            <a:ext cx="9263184" cy="686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41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3" t="28125" r="39166" b="10938"/>
          <a:stretch/>
        </p:blipFill>
        <p:spPr bwMode="auto">
          <a:xfrm>
            <a:off x="0" y="-18630"/>
            <a:ext cx="9144000" cy="68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783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Робота в парі</a:t>
            </a:r>
            <a:endParaRPr lang="uk-UA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8424936" cy="5328592"/>
          </a:xfrm>
        </p:spPr>
        <p:txBody>
          <a:bodyPr/>
          <a:lstStyle/>
          <a:p>
            <a:pPr marL="0" indent="0" algn="ctr">
              <a:buNone/>
            </a:pPr>
            <a:r>
              <a:rPr lang="uk-UA" sz="3500" b="1" dirty="0" smtClean="0"/>
              <a:t>Із поданих слів </a:t>
            </a:r>
            <a:r>
              <a:rPr lang="uk-UA" sz="3500" b="1" dirty="0" err="1" smtClean="0"/>
              <a:t>випишіть</a:t>
            </a:r>
            <a:r>
              <a:rPr lang="uk-UA" sz="3500" b="1" dirty="0" smtClean="0"/>
              <a:t> іменники за родами у стовпчики</a:t>
            </a:r>
          </a:p>
          <a:p>
            <a:pPr marL="0" indent="0" algn="just">
              <a:buNone/>
            </a:pPr>
            <a:r>
              <a:rPr lang="uk-UA" sz="3500" dirty="0" smtClean="0"/>
              <a:t>Трава, місяць, намисто, убрання, аґрус, естрада, зайченя, уява, носоріг, калина,  дім, небо, авто, равлик, ріка, урок, намисто, айстра, йод,  їжак, кольє. </a:t>
            </a:r>
          </a:p>
          <a:p>
            <a:pPr marL="0" indent="0">
              <a:buNone/>
            </a:pPr>
            <a:r>
              <a:rPr lang="uk-UA" dirty="0" smtClean="0"/>
              <a:t>           </a:t>
            </a:r>
            <a:r>
              <a:rPr lang="uk-UA" dirty="0" err="1" smtClean="0"/>
              <a:t>Ч.р</a:t>
            </a:r>
            <a:r>
              <a:rPr lang="uk-UA" dirty="0" smtClean="0"/>
              <a:t>.                     </a:t>
            </a:r>
            <a:r>
              <a:rPr lang="uk-UA" dirty="0" err="1" smtClean="0"/>
              <a:t>Ж.р</a:t>
            </a:r>
            <a:r>
              <a:rPr lang="uk-UA" dirty="0" smtClean="0"/>
              <a:t>.                     </a:t>
            </a:r>
            <a:r>
              <a:rPr lang="uk-UA" dirty="0" err="1" smtClean="0"/>
              <a:t>С.р</a:t>
            </a:r>
            <a:r>
              <a:rPr lang="uk-UA" dirty="0" smtClean="0"/>
              <a:t>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01857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3" t="28373" r="39427" b="11111"/>
          <a:stretch/>
        </p:blipFill>
        <p:spPr bwMode="auto">
          <a:xfrm>
            <a:off x="14567" y="21138"/>
            <a:ext cx="9129433" cy="6858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629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4" t="27734" r="39056" b="11133"/>
          <a:stretch/>
        </p:blipFill>
        <p:spPr bwMode="auto">
          <a:xfrm>
            <a:off x="10272" y="2229"/>
            <a:ext cx="9133728" cy="685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688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Вправа 97</a:t>
            </a:r>
            <a:endParaRPr lang="uk-UA" dirty="0"/>
          </a:p>
        </p:txBody>
      </p:sp>
      <p:pic>
        <p:nvPicPr>
          <p:cNvPr id="29698" name="Picture 2" descr="C:\Users\User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2" y="1340768"/>
            <a:ext cx="928431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6" b="15281"/>
          <a:stretch/>
        </p:blipFill>
        <p:spPr bwMode="auto">
          <a:xfrm>
            <a:off x="6444208" y="3634368"/>
            <a:ext cx="2699792" cy="322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067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Вправа 97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3789040"/>
            <a:ext cx="5832648" cy="2337123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Однина                      Множина</a:t>
            </a:r>
            <a:endParaRPr lang="uk-UA" dirty="0"/>
          </a:p>
        </p:txBody>
      </p:sp>
      <p:pic>
        <p:nvPicPr>
          <p:cNvPr id="29698" name="Picture 2" descr="C:\Users\User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2" y="1340768"/>
            <a:ext cx="928431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32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424936" cy="4392488"/>
          </a:xfrm>
        </p:spPr>
        <p:txBody>
          <a:bodyPr>
            <a:normAutofit fontScale="90000"/>
          </a:bodyPr>
          <a:lstStyle/>
          <a:p>
            <a:pPr algn="l">
              <a:lnSpc>
                <a:spcPct val="200000"/>
              </a:lnSpc>
            </a:pPr>
            <a:r>
              <a:rPr lang="uk-UA" dirty="0" smtClean="0"/>
              <a:t>Глибінь        </a:t>
            </a:r>
            <a:br>
              <a:rPr lang="uk-UA" dirty="0" smtClean="0"/>
            </a:br>
            <a:r>
              <a:rPr lang="uk-UA" dirty="0" smtClean="0"/>
              <a:t>Падають </a:t>
            </a:r>
            <a:br>
              <a:rPr lang="uk-UA" dirty="0" smtClean="0"/>
            </a:br>
            <a:r>
              <a:rPr lang="uk-UA" dirty="0" smtClean="0"/>
              <a:t>Дзвонить       </a:t>
            </a:r>
            <a:br>
              <a:rPr lang="uk-UA" dirty="0" smtClean="0"/>
            </a:br>
            <a:r>
              <a:rPr lang="uk-UA" dirty="0" smtClean="0"/>
              <a:t>Зажурилась</a:t>
            </a:r>
            <a:endParaRPr lang="uk-UA" dirty="0"/>
          </a:p>
        </p:txBody>
      </p:sp>
      <p:sp>
        <p:nvSpPr>
          <p:cNvPr id="4" name="Блок-схема: узел 3"/>
          <p:cNvSpPr/>
          <p:nvPr/>
        </p:nvSpPr>
        <p:spPr>
          <a:xfrm>
            <a:off x="3999384" y="1376910"/>
            <a:ext cx="288032" cy="2880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Блок-схема: узел 5"/>
          <p:cNvSpPr/>
          <p:nvPr/>
        </p:nvSpPr>
        <p:spPr>
          <a:xfrm>
            <a:off x="2956117" y="2601465"/>
            <a:ext cx="288032" cy="2880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Блок-схема: узел 6"/>
          <p:cNvSpPr/>
          <p:nvPr/>
        </p:nvSpPr>
        <p:spPr>
          <a:xfrm>
            <a:off x="3176428" y="1379398"/>
            <a:ext cx="288032" cy="2880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Блок-схема: узел 7"/>
          <p:cNvSpPr/>
          <p:nvPr/>
        </p:nvSpPr>
        <p:spPr>
          <a:xfrm>
            <a:off x="4598391" y="2631976"/>
            <a:ext cx="288032" cy="2880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Блок-схема: узел 8"/>
          <p:cNvSpPr/>
          <p:nvPr/>
        </p:nvSpPr>
        <p:spPr>
          <a:xfrm>
            <a:off x="3791744" y="2598577"/>
            <a:ext cx="288032" cy="2880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Блок-схема: узел 9"/>
          <p:cNvSpPr/>
          <p:nvPr/>
        </p:nvSpPr>
        <p:spPr>
          <a:xfrm>
            <a:off x="4338300" y="3831812"/>
            <a:ext cx="288032" cy="2880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Блок-схема: узел 10"/>
          <p:cNvSpPr/>
          <p:nvPr/>
        </p:nvSpPr>
        <p:spPr>
          <a:xfrm>
            <a:off x="4445546" y="5009967"/>
            <a:ext cx="288032" cy="2880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Блок-схема: узел 11"/>
          <p:cNvSpPr/>
          <p:nvPr/>
        </p:nvSpPr>
        <p:spPr>
          <a:xfrm>
            <a:off x="3516455" y="3831812"/>
            <a:ext cx="288032" cy="2880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Блок-схема: узел 12"/>
          <p:cNvSpPr/>
          <p:nvPr/>
        </p:nvSpPr>
        <p:spPr>
          <a:xfrm>
            <a:off x="5380804" y="5009967"/>
            <a:ext cx="288032" cy="2880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Блок-схема: узел 13"/>
          <p:cNvSpPr/>
          <p:nvPr/>
        </p:nvSpPr>
        <p:spPr>
          <a:xfrm>
            <a:off x="6237017" y="5009967"/>
            <a:ext cx="288032" cy="2880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Блок-схема: узел 14"/>
          <p:cNvSpPr/>
          <p:nvPr/>
        </p:nvSpPr>
        <p:spPr>
          <a:xfrm>
            <a:off x="3647728" y="5013176"/>
            <a:ext cx="288032" cy="2880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Минус 4"/>
          <p:cNvSpPr/>
          <p:nvPr/>
        </p:nvSpPr>
        <p:spPr>
          <a:xfrm>
            <a:off x="2299205" y="1375128"/>
            <a:ext cx="360040" cy="22685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Минус 16"/>
          <p:cNvSpPr/>
          <p:nvPr/>
        </p:nvSpPr>
        <p:spPr>
          <a:xfrm>
            <a:off x="2734573" y="1422989"/>
            <a:ext cx="360040" cy="14401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Минус 17"/>
          <p:cNvSpPr/>
          <p:nvPr/>
        </p:nvSpPr>
        <p:spPr>
          <a:xfrm>
            <a:off x="2515560" y="2673473"/>
            <a:ext cx="360040" cy="14401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9" name="Минус 18"/>
          <p:cNvSpPr/>
          <p:nvPr/>
        </p:nvSpPr>
        <p:spPr>
          <a:xfrm>
            <a:off x="3899756" y="3903820"/>
            <a:ext cx="360040" cy="14401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0" name="Минус 19"/>
          <p:cNvSpPr/>
          <p:nvPr/>
        </p:nvSpPr>
        <p:spPr>
          <a:xfrm>
            <a:off x="3064129" y="3903820"/>
            <a:ext cx="360040" cy="14401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1" name="Минус 20"/>
          <p:cNvSpPr/>
          <p:nvPr/>
        </p:nvSpPr>
        <p:spPr>
          <a:xfrm>
            <a:off x="2633520" y="3903820"/>
            <a:ext cx="360040" cy="14401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2" name="Минус 21"/>
          <p:cNvSpPr/>
          <p:nvPr/>
        </p:nvSpPr>
        <p:spPr>
          <a:xfrm>
            <a:off x="4904099" y="5081975"/>
            <a:ext cx="360040" cy="14401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3" name="Минус 22"/>
          <p:cNvSpPr/>
          <p:nvPr/>
        </p:nvSpPr>
        <p:spPr>
          <a:xfrm>
            <a:off x="5748700" y="5081975"/>
            <a:ext cx="360040" cy="14401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4" name="Минус 23"/>
          <p:cNvSpPr/>
          <p:nvPr/>
        </p:nvSpPr>
        <p:spPr>
          <a:xfrm>
            <a:off x="3999384" y="5081975"/>
            <a:ext cx="360040" cy="14401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5" name="Минус 24"/>
          <p:cNvSpPr/>
          <p:nvPr/>
        </p:nvSpPr>
        <p:spPr>
          <a:xfrm>
            <a:off x="3366651" y="2647839"/>
            <a:ext cx="360040" cy="14401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6" name="Минус 25"/>
          <p:cNvSpPr/>
          <p:nvPr/>
        </p:nvSpPr>
        <p:spPr>
          <a:xfrm>
            <a:off x="3140424" y="5085184"/>
            <a:ext cx="360040" cy="14401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Равно 15"/>
          <p:cNvSpPr/>
          <p:nvPr/>
        </p:nvSpPr>
        <p:spPr>
          <a:xfrm>
            <a:off x="3542184" y="1391587"/>
            <a:ext cx="373032" cy="3048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28" name="Равно 27"/>
          <p:cNvSpPr/>
          <p:nvPr/>
        </p:nvSpPr>
        <p:spPr>
          <a:xfrm>
            <a:off x="4369375" y="1364459"/>
            <a:ext cx="373032" cy="3048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29" name="Равно 28"/>
          <p:cNvSpPr/>
          <p:nvPr/>
        </p:nvSpPr>
        <p:spPr>
          <a:xfrm>
            <a:off x="4151784" y="2598577"/>
            <a:ext cx="373032" cy="3048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30" name="Равно 29"/>
          <p:cNvSpPr/>
          <p:nvPr/>
        </p:nvSpPr>
        <p:spPr>
          <a:xfrm>
            <a:off x="4991056" y="2598577"/>
            <a:ext cx="373032" cy="3048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32" name="Равно 31"/>
          <p:cNvSpPr/>
          <p:nvPr/>
        </p:nvSpPr>
        <p:spPr>
          <a:xfrm>
            <a:off x="4742407" y="3815044"/>
            <a:ext cx="373032" cy="3048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35" name="Равно 34"/>
          <p:cNvSpPr/>
          <p:nvPr/>
        </p:nvSpPr>
        <p:spPr>
          <a:xfrm>
            <a:off x="6660232" y="5013176"/>
            <a:ext cx="373032" cy="3048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27" name="Минус 26"/>
          <p:cNvSpPr/>
          <p:nvPr/>
        </p:nvSpPr>
        <p:spPr>
          <a:xfrm rot="7141342">
            <a:off x="4078852" y="933173"/>
            <a:ext cx="561144" cy="116658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rgbClr val="FF0000"/>
              </a:solidFill>
            </a:endParaRPr>
          </a:p>
        </p:txBody>
      </p:sp>
      <p:sp>
        <p:nvSpPr>
          <p:cNvPr id="37" name="Минус 36"/>
          <p:cNvSpPr/>
          <p:nvPr/>
        </p:nvSpPr>
        <p:spPr>
          <a:xfrm rot="7141342">
            <a:off x="3008978" y="2193462"/>
            <a:ext cx="561144" cy="116658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rgbClr val="FF0000"/>
              </a:solidFill>
            </a:endParaRPr>
          </a:p>
        </p:txBody>
      </p:sp>
      <p:sp>
        <p:nvSpPr>
          <p:cNvPr id="38" name="Минус 37"/>
          <p:cNvSpPr/>
          <p:nvPr/>
        </p:nvSpPr>
        <p:spPr>
          <a:xfrm rot="7141342">
            <a:off x="3619183" y="3477942"/>
            <a:ext cx="561144" cy="116658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rgbClr val="FF0000"/>
              </a:solidFill>
            </a:endParaRPr>
          </a:p>
        </p:txBody>
      </p:sp>
      <p:sp>
        <p:nvSpPr>
          <p:cNvPr id="39" name="Минус 38"/>
          <p:cNvSpPr/>
          <p:nvPr/>
        </p:nvSpPr>
        <p:spPr>
          <a:xfrm rot="7141342">
            <a:off x="5434354" y="4677913"/>
            <a:ext cx="561144" cy="116658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695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16" grpId="0" animBg="1"/>
      <p:bldP spid="28" grpId="0" animBg="1"/>
      <p:bldP spid="29" grpId="0" animBg="1"/>
      <p:bldP spid="30" grpId="0" animBg="1"/>
      <p:bldP spid="32" grpId="0" animBg="1"/>
      <p:bldP spid="35" grpId="0" animBg="1"/>
      <p:bldP spid="27" grpId="0" animBg="1"/>
      <p:bldP spid="37" grpId="0" animBg="1"/>
      <p:bldP spid="38" grpId="0" animBg="1"/>
      <p:bldP spid="3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/>
              <a:t>Г</a:t>
            </a:r>
            <a:r>
              <a:rPr lang="uk-UA" b="1" dirty="0" smtClean="0"/>
              <a:t>ра </a:t>
            </a:r>
            <a:r>
              <a:rPr lang="uk-UA" b="1" dirty="0"/>
              <a:t>«Хамелеон» </a:t>
            </a:r>
            <a:endParaRPr lang="uk-UA" dirty="0"/>
          </a:p>
        </p:txBody>
      </p:sp>
      <p:pic>
        <p:nvPicPr>
          <p:cNvPr id="2050" name="Picture 2" descr="Картинки по запросу хамеле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94911"/>
            <a:ext cx="6876256" cy="547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90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Вправа «</a:t>
            </a:r>
            <a:r>
              <a:rPr lang="uk-UA" smtClean="0"/>
              <a:t>Мої емоції»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8692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3" t="27930" r="38946" b="10742"/>
          <a:stretch/>
        </p:blipFill>
        <p:spPr bwMode="auto">
          <a:xfrm>
            <a:off x="-20400" y="-18567"/>
            <a:ext cx="9164400" cy="690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389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29" t="23027" r="52533" b="15237"/>
          <a:stretch/>
        </p:blipFill>
        <p:spPr bwMode="auto">
          <a:xfrm>
            <a:off x="1403648" y="36801"/>
            <a:ext cx="5760640" cy="68422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598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/>
              <a:t>«Ланцюжок запитань та відповідей»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Картинки по запросу ланцюжок гирлянд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640960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974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204" name="Picture 12" descr="http://player.myshared.ru/17/1162277/slides/slid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91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512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388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8" t="28571" r="39204" b="11111"/>
          <a:stretch/>
        </p:blipFill>
        <p:spPr bwMode="auto">
          <a:xfrm>
            <a:off x="-13566" y="9094"/>
            <a:ext cx="9157565" cy="6873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8185" y="4941168"/>
            <a:ext cx="8496944" cy="648072"/>
          </a:xfrm>
          <a:prstGeom prst="rect">
            <a:avLst/>
          </a:prstGeom>
          <a:solidFill>
            <a:srgbClr val="E7F7CD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9828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2" t="27976" r="39427" b="11111"/>
          <a:stretch/>
        </p:blipFill>
        <p:spPr bwMode="auto">
          <a:xfrm>
            <a:off x="-1" y="15311"/>
            <a:ext cx="9180729" cy="6942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563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84</Words>
  <Application>Microsoft Office PowerPoint</Application>
  <PresentationFormat>Экран (4:3)</PresentationFormat>
  <Paragraphs>12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«Ланцюжок запитань та відповідей»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Фізкультхвилинка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Робота в парі</vt:lpstr>
      <vt:lpstr>Презентация PowerPoint</vt:lpstr>
      <vt:lpstr>Вправа 97</vt:lpstr>
      <vt:lpstr>Вправа 97</vt:lpstr>
      <vt:lpstr>Глибінь         Падають  Дзвонить        Зажурилась</vt:lpstr>
      <vt:lpstr>Гра «Хамелеон» </vt:lpstr>
      <vt:lpstr>Вправа «Мої емоції»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RePack by Diakov</cp:lastModifiedBy>
  <cp:revision>19</cp:revision>
  <cp:lastPrinted>2017-10-25T20:10:28Z</cp:lastPrinted>
  <dcterms:created xsi:type="dcterms:W3CDTF">2017-10-25T15:10:39Z</dcterms:created>
  <dcterms:modified xsi:type="dcterms:W3CDTF">2017-10-26T11:01:58Z</dcterms:modified>
</cp:coreProperties>
</file>