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91D5F-638E-4F6C-B406-93C3E636FCB1}" type="datetimeFigureOut">
              <a:rPr lang="uk-UA" smtClean="0"/>
              <a:t>23.05.2017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9B245-0D65-4187-8701-6E333EBB8DF3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61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uk-UA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uk-UA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uk-UA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uk-UA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FF0000"/>
                </a:solidFill>
                <a:latin typeface="Comic Sans MS" pitchFamily="66" charset="0"/>
              </a:rPr>
              <a:t>Ласкаво просимо на урок природознавства в 2 – Д клас</a:t>
            </a:r>
            <a:endParaRPr lang="uk-UA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6-10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34455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рок-тренін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62281"/>
            <a:ext cx="6768752" cy="67957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uk-UA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Урок наш починається</a:t>
            </a:r>
            <a:b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Ми, граючись, навчаємось</a:t>
            </a:r>
            <a:b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Завзято всі стараємось,</a:t>
            </a:r>
            <a:b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щоб вийшов результат</a:t>
            </a:r>
            <a:endParaRPr lang="uk-UA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de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88640" y="0"/>
            <a:ext cx="10332639" cy="66693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4139952" cy="4896544"/>
          </a:xfrm>
        </p:spPr>
        <p:txBody>
          <a:bodyPr>
            <a:normAutofit/>
          </a:bodyPr>
          <a:lstStyle/>
          <a:p>
            <a:pPr lvl="0" algn="l"/>
            <a:r>
              <a:rPr lang="uk-UA" sz="2800" i="1" dirty="0">
                <a:solidFill>
                  <a:srgbClr val="FFFF00"/>
                </a:solidFill>
                <a:latin typeface="Comic Sans MS" pitchFamily="66" charset="0"/>
              </a:rPr>
              <a:t>Літом зелений, квітучий, співучий.</a:t>
            </a:r>
            <a:r>
              <a:rPr lang="uk-UA" sz="2800" dirty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uk-UA" sz="2800" dirty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2800" i="1" dirty="0">
                <a:solidFill>
                  <a:srgbClr val="FFFF00"/>
                </a:solidFill>
                <a:latin typeface="Comic Sans MS" pitchFamily="66" charset="0"/>
              </a:rPr>
              <a:t>Іноді він загадковий і дивний.</a:t>
            </a:r>
            <a:r>
              <a:rPr lang="uk-UA" sz="2800" dirty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uk-UA" sz="2800" dirty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uk-UA" sz="2800" i="1" dirty="0">
                <a:solidFill>
                  <a:srgbClr val="FFFF00"/>
                </a:solidFill>
                <a:latin typeface="Comic Sans MS" pitchFamily="66" charset="0"/>
              </a:rPr>
              <a:t>Стане у пору осінню чарівний.</a:t>
            </a:r>
            <a:r>
              <a:rPr lang="uk-UA" sz="2800" dirty="0"/>
              <a:t> 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535418_avenue_of_giant_redwoods_benmore_gardens_clachaig__2048x1586_(www.GdeFon.ru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088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06418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1369655119_barsu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1979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Горностай-Описание-особенности-и-среда-обитания-горностая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711765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para-ulitok_448x2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0310013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613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dirty="0" smtClean="0">
                <a:solidFill>
                  <a:schemeClr val="bg1"/>
                </a:solidFill>
                <a:latin typeface="Comic Sans MS" pitchFamily="66" charset="0"/>
              </a:rPr>
              <a:t>Хто </a:t>
            </a:r>
            <a:r>
              <a:rPr lang="uk-UA" dirty="0">
                <a:solidFill>
                  <a:schemeClr val="bg1"/>
                </a:solidFill>
                <a:latin typeface="Comic Sans MS" pitchFamily="66" charset="0"/>
              </a:rPr>
              <a:t>живе?                     Де живе?</a:t>
            </a:r>
            <a:br>
              <a:rPr lang="uk-UA" dirty="0">
                <a:solidFill>
                  <a:schemeClr val="bg1"/>
                </a:solidFill>
                <a:latin typeface="Comic Sans MS" pitchFamily="66" charset="0"/>
              </a:rPr>
            </a:br>
            <a:endParaRPr 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356992"/>
            <a:ext cx="8676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  <a:latin typeface="Comic Sans MS" pitchFamily="66" charset="0"/>
              </a:rPr>
              <a:t>Білка                        Дупло</a:t>
            </a:r>
          </a:p>
          <a:p>
            <a:r>
              <a:rPr lang="uk-UA" sz="3600" b="1" dirty="0" smtClean="0">
                <a:solidFill>
                  <a:schemeClr val="bg1"/>
                </a:solidFill>
                <a:latin typeface="Comic Sans MS" pitchFamily="66" charset="0"/>
              </a:rPr>
              <a:t>Миша                        Нора</a:t>
            </a:r>
          </a:p>
          <a:p>
            <a:r>
              <a:rPr lang="uk-UA" sz="3600" b="1" dirty="0" smtClean="0">
                <a:solidFill>
                  <a:schemeClr val="bg1"/>
                </a:solidFill>
                <a:latin typeface="Comic Sans MS" pitchFamily="66" charset="0"/>
              </a:rPr>
              <a:t>Вовк                         Лігво</a:t>
            </a:r>
          </a:p>
          <a:p>
            <a:r>
              <a:rPr lang="uk-UA" sz="3600" b="1" dirty="0" smtClean="0">
                <a:solidFill>
                  <a:schemeClr val="bg1"/>
                </a:solidFill>
                <a:latin typeface="Comic Sans MS" pitchFamily="66" charset="0"/>
              </a:rPr>
              <a:t>Ведмідь                      Барліг</a:t>
            </a:r>
            <a:endParaRPr lang="uk-UA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15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Ласкаво просимо на урок природознавства в 2 – Д клас</vt:lpstr>
      <vt:lpstr>       Урок наш починається Ми, граючись, навчаємось Завзято всі стараємось, щоб вийшов результат</vt:lpstr>
      <vt:lpstr>Літом зелений, квітучий, співучий. Іноді він загадковий і дивний. Стане у пору осінню чарівний.  </vt:lpstr>
      <vt:lpstr>Слайд 4</vt:lpstr>
      <vt:lpstr>Слайд 5</vt:lpstr>
      <vt:lpstr>Слайд 6</vt:lpstr>
      <vt:lpstr>Слайд 7</vt:lpstr>
      <vt:lpstr>Слайд 8</vt:lpstr>
      <vt:lpstr>       Хто живе?                     Де живе? 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Ласкаво просимо на урок природознавства в 2 – Д клас</dc:title>
  <dc:creator>Администратор</dc:creator>
  <cp:lastModifiedBy>Администратор</cp:lastModifiedBy>
  <cp:revision>3</cp:revision>
  <dcterms:created xsi:type="dcterms:W3CDTF">2017-05-23T18:42:41Z</dcterms:created>
  <dcterms:modified xsi:type="dcterms:W3CDTF">2017-05-23T19:10:41Z</dcterms:modified>
</cp:coreProperties>
</file>