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57CD"/>
    <a:srgbClr val="99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97" autoAdjust="0"/>
    <p:restoredTop sz="86492" autoAdjust="0"/>
  </p:normalViewPr>
  <p:slideViewPr>
    <p:cSldViewPr>
      <p:cViewPr varScale="1">
        <p:scale>
          <a:sx n="55" d="100"/>
          <a:sy n="55" d="100"/>
        </p:scale>
        <p:origin x="-5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9CD799-A717-42E6-9C2D-F842C093AA7C}" type="doc">
      <dgm:prSet loTypeId="urn:microsoft.com/office/officeart/2005/8/layout/default" loCatId="list" qsTypeId="urn:microsoft.com/office/officeart/2005/8/quickstyle/simple3" qsCatId="simple" csTypeId="urn:microsoft.com/office/officeart/2005/8/colors/accent4_5" csCatId="accent4" phldr="1"/>
      <dgm:spPr/>
      <dgm:t>
        <a:bodyPr/>
        <a:lstStyle/>
        <a:p>
          <a:endParaRPr lang="uk-UA"/>
        </a:p>
      </dgm:t>
    </dgm:pt>
    <dgm:pt modelId="{2162F9C3-EED3-4699-A902-D9413659AC32}">
      <dgm:prSet phldrT="[Текст]" custT="1"/>
      <dgm:spPr/>
      <dgm:t>
        <a:bodyPr anchor="t"/>
        <a:lstStyle/>
        <a:p>
          <a:r>
            <a:rPr lang="en-US" sz="4000" dirty="0" smtClean="0"/>
            <a:t>Lesson 1</a:t>
          </a:r>
          <a:endParaRPr lang="uk-UA" sz="4000" dirty="0"/>
        </a:p>
      </dgm:t>
    </dgm:pt>
    <dgm:pt modelId="{C442A95B-0AD2-46B2-98BB-4E57B0BBA431}" type="parTrans" cxnId="{EBE84B0C-BCE4-43A0-A757-9ECD45A1BE86}">
      <dgm:prSet/>
      <dgm:spPr/>
      <dgm:t>
        <a:bodyPr/>
        <a:lstStyle/>
        <a:p>
          <a:endParaRPr lang="uk-UA"/>
        </a:p>
      </dgm:t>
    </dgm:pt>
    <dgm:pt modelId="{7DB7B55E-03A9-4897-8329-20FC69300DE7}" type="sibTrans" cxnId="{EBE84B0C-BCE4-43A0-A757-9ECD45A1BE86}">
      <dgm:prSet/>
      <dgm:spPr/>
      <dgm:t>
        <a:bodyPr/>
        <a:lstStyle/>
        <a:p>
          <a:endParaRPr lang="uk-UA"/>
        </a:p>
      </dgm:t>
    </dgm:pt>
    <dgm:pt modelId="{C5B5E133-169E-43EF-8A2D-1BE29EFDF7FC}">
      <dgm:prSet phldrT="[Текст]" custT="1"/>
      <dgm:spPr/>
      <dgm:t>
        <a:bodyPr anchor="t"/>
        <a:lstStyle/>
        <a:p>
          <a:r>
            <a:rPr lang="en-US" sz="4000" dirty="0" smtClean="0"/>
            <a:t>Lesson 2</a:t>
          </a:r>
          <a:endParaRPr lang="uk-UA" sz="4000" dirty="0"/>
        </a:p>
      </dgm:t>
    </dgm:pt>
    <dgm:pt modelId="{2D0730F0-3D57-40F3-901B-D04F56FDE97E}" type="parTrans" cxnId="{331EA111-4299-41CC-9474-FB2C94492DF6}">
      <dgm:prSet/>
      <dgm:spPr/>
      <dgm:t>
        <a:bodyPr/>
        <a:lstStyle/>
        <a:p>
          <a:endParaRPr lang="uk-UA"/>
        </a:p>
      </dgm:t>
    </dgm:pt>
    <dgm:pt modelId="{EC184079-3F6B-49D8-AFAC-A8F240715DFC}" type="sibTrans" cxnId="{331EA111-4299-41CC-9474-FB2C94492DF6}">
      <dgm:prSet/>
      <dgm:spPr/>
      <dgm:t>
        <a:bodyPr/>
        <a:lstStyle/>
        <a:p>
          <a:endParaRPr lang="uk-UA"/>
        </a:p>
      </dgm:t>
    </dgm:pt>
    <dgm:pt modelId="{84F414B2-3F64-4A80-8237-40B560922BF9}">
      <dgm:prSet phldrT="[Текст]" custT="1"/>
      <dgm:spPr/>
      <dgm:t>
        <a:bodyPr anchor="t"/>
        <a:lstStyle/>
        <a:p>
          <a:r>
            <a:rPr lang="en-US" sz="4000" dirty="0" smtClean="0"/>
            <a:t>Lesson 3</a:t>
          </a:r>
          <a:endParaRPr lang="uk-UA" sz="4000" dirty="0"/>
        </a:p>
      </dgm:t>
    </dgm:pt>
    <dgm:pt modelId="{5FEA8F86-A6D6-4BCE-987E-BA1FAF8BDCAD}" type="parTrans" cxnId="{B10BCF9D-EECF-4F3C-97D8-AC3354B42351}">
      <dgm:prSet/>
      <dgm:spPr/>
      <dgm:t>
        <a:bodyPr/>
        <a:lstStyle/>
        <a:p>
          <a:endParaRPr lang="uk-UA"/>
        </a:p>
      </dgm:t>
    </dgm:pt>
    <dgm:pt modelId="{B060B2D2-F305-424E-BC29-B8699C369701}" type="sibTrans" cxnId="{B10BCF9D-EECF-4F3C-97D8-AC3354B42351}">
      <dgm:prSet/>
      <dgm:spPr/>
      <dgm:t>
        <a:bodyPr/>
        <a:lstStyle/>
        <a:p>
          <a:endParaRPr lang="uk-UA"/>
        </a:p>
      </dgm:t>
    </dgm:pt>
    <dgm:pt modelId="{8613FECB-35D0-4796-A857-AAE69758AB3A}">
      <dgm:prSet phldrT="[Текст]" custT="1"/>
      <dgm:spPr/>
      <dgm:t>
        <a:bodyPr anchor="t"/>
        <a:lstStyle/>
        <a:p>
          <a:r>
            <a:rPr lang="en-US" sz="4000" dirty="0" smtClean="0"/>
            <a:t>Lesson 4</a:t>
          </a:r>
          <a:endParaRPr lang="uk-UA" sz="4000" dirty="0"/>
        </a:p>
      </dgm:t>
    </dgm:pt>
    <dgm:pt modelId="{23DEC94A-833B-40A5-A0FE-251C8958CC1B}" type="parTrans" cxnId="{279ADD05-4A2C-4351-8C2A-34BE5F351863}">
      <dgm:prSet/>
      <dgm:spPr/>
      <dgm:t>
        <a:bodyPr/>
        <a:lstStyle/>
        <a:p>
          <a:endParaRPr lang="uk-UA"/>
        </a:p>
      </dgm:t>
    </dgm:pt>
    <dgm:pt modelId="{75DE2DF6-4166-4EEF-A508-E8E645BBF2E6}" type="sibTrans" cxnId="{279ADD05-4A2C-4351-8C2A-34BE5F351863}">
      <dgm:prSet/>
      <dgm:spPr/>
      <dgm:t>
        <a:bodyPr/>
        <a:lstStyle/>
        <a:p>
          <a:endParaRPr lang="uk-UA"/>
        </a:p>
      </dgm:t>
    </dgm:pt>
    <dgm:pt modelId="{003D6FA2-06B1-48F8-8B11-E596C387767B}" type="pres">
      <dgm:prSet presAssocID="{869CD799-A717-42E6-9C2D-F842C093AA7C}" presName="diagram" presStyleCnt="0">
        <dgm:presLayoutVars>
          <dgm:dir/>
          <dgm:resizeHandles val="exact"/>
        </dgm:presLayoutVars>
      </dgm:prSet>
      <dgm:spPr/>
    </dgm:pt>
    <dgm:pt modelId="{6F870EC9-8209-4AB4-B936-1D83BBCE336B}" type="pres">
      <dgm:prSet presAssocID="{2162F9C3-EED3-4699-A902-D9413659AC32}" presName="node" presStyleLbl="node1" presStyleIdx="0" presStyleCnt="4" custScaleX="121000" custScaleY="12100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EF5BEE7-4237-40CF-88BE-2F9000955212}" type="pres">
      <dgm:prSet presAssocID="{7DB7B55E-03A9-4897-8329-20FC69300DE7}" presName="sibTrans" presStyleCnt="0"/>
      <dgm:spPr/>
    </dgm:pt>
    <dgm:pt modelId="{4EB29AFE-8D61-44E6-A7F8-24CCD4D5FF42}" type="pres">
      <dgm:prSet presAssocID="{C5B5E133-169E-43EF-8A2D-1BE29EFDF7FC}" presName="node" presStyleLbl="node1" presStyleIdx="1" presStyleCnt="4" custScaleX="121000" custScaleY="12100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8C09BC2-E5AB-4F66-B988-FE82F0A445FB}" type="pres">
      <dgm:prSet presAssocID="{EC184079-3F6B-49D8-AFAC-A8F240715DFC}" presName="sibTrans" presStyleCnt="0"/>
      <dgm:spPr/>
    </dgm:pt>
    <dgm:pt modelId="{6C129C32-791B-4C5D-BAD6-0199FE900D67}" type="pres">
      <dgm:prSet presAssocID="{84F414B2-3F64-4A80-8237-40B560922BF9}" presName="node" presStyleLbl="node1" presStyleIdx="2" presStyleCnt="4" custScaleX="121000" custScaleY="12100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F9B518B-2449-45AB-90AD-11DC261F90B0}" type="pres">
      <dgm:prSet presAssocID="{B060B2D2-F305-424E-BC29-B8699C369701}" presName="sibTrans" presStyleCnt="0"/>
      <dgm:spPr/>
    </dgm:pt>
    <dgm:pt modelId="{BBC04748-F3C1-4D23-9C56-E5F33A25E882}" type="pres">
      <dgm:prSet presAssocID="{8613FECB-35D0-4796-A857-AAE69758AB3A}" presName="node" presStyleLbl="node1" presStyleIdx="3" presStyleCnt="4" custScaleX="121000" custScaleY="12100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79ADD05-4A2C-4351-8C2A-34BE5F351863}" srcId="{869CD799-A717-42E6-9C2D-F842C093AA7C}" destId="{8613FECB-35D0-4796-A857-AAE69758AB3A}" srcOrd="3" destOrd="0" parTransId="{23DEC94A-833B-40A5-A0FE-251C8958CC1B}" sibTransId="{75DE2DF6-4166-4EEF-A508-E8E645BBF2E6}"/>
    <dgm:cxn modelId="{331EA111-4299-41CC-9474-FB2C94492DF6}" srcId="{869CD799-A717-42E6-9C2D-F842C093AA7C}" destId="{C5B5E133-169E-43EF-8A2D-1BE29EFDF7FC}" srcOrd="1" destOrd="0" parTransId="{2D0730F0-3D57-40F3-901B-D04F56FDE97E}" sibTransId="{EC184079-3F6B-49D8-AFAC-A8F240715DFC}"/>
    <dgm:cxn modelId="{2BD7DA63-5454-4791-B96F-E85658508904}" type="presOf" srcId="{2162F9C3-EED3-4699-A902-D9413659AC32}" destId="{6F870EC9-8209-4AB4-B936-1D83BBCE336B}" srcOrd="0" destOrd="0" presId="urn:microsoft.com/office/officeart/2005/8/layout/default"/>
    <dgm:cxn modelId="{3320DA53-F1CD-4B61-8B72-1D22B6D29F40}" type="presOf" srcId="{8613FECB-35D0-4796-A857-AAE69758AB3A}" destId="{BBC04748-F3C1-4D23-9C56-E5F33A25E882}" srcOrd="0" destOrd="0" presId="urn:microsoft.com/office/officeart/2005/8/layout/default"/>
    <dgm:cxn modelId="{3E498D57-190A-40F2-91BB-1D683874510E}" type="presOf" srcId="{C5B5E133-169E-43EF-8A2D-1BE29EFDF7FC}" destId="{4EB29AFE-8D61-44E6-A7F8-24CCD4D5FF42}" srcOrd="0" destOrd="0" presId="urn:microsoft.com/office/officeart/2005/8/layout/default"/>
    <dgm:cxn modelId="{45D7F8A5-4F0D-4A58-B838-AF9C905AE6BF}" type="presOf" srcId="{84F414B2-3F64-4A80-8237-40B560922BF9}" destId="{6C129C32-791B-4C5D-BAD6-0199FE900D67}" srcOrd="0" destOrd="0" presId="urn:microsoft.com/office/officeart/2005/8/layout/default"/>
    <dgm:cxn modelId="{7DCFB26D-C9DB-47D5-BAB6-E568319EA35C}" type="presOf" srcId="{869CD799-A717-42E6-9C2D-F842C093AA7C}" destId="{003D6FA2-06B1-48F8-8B11-E596C387767B}" srcOrd="0" destOrd="0" presId="urn:microsoft.com/office/officeart/2005/8/layout/default"/>
    <dgm:cxn modelId="{B10BCF9D-EECF-4F3C-97D8-AC3354B42351}" srcId="{869CD799-A717-42E6-9C2D-F842C093AA7C}" destId="{84F414B2-3F64-4A80-8237-40B560922BF9}" srcOrd="2" destOrd="0" parTransId="{5FEA8F86-A6D6-4BCE-987E-BA1FAF8BDCAD}" sibTransId="{B060B2D2-F305-424E-BC29-B8699C369701}"/>
    <dgm:cxn modelId="{EBE84B0C-BCE4-43A0-A757-9ECD45A1BE86}" srcId="{869CD799-A717-42E6-9C2D-F842C093AA7C}" destId="{2162F9C3-EED3-4699-A902-D9413659AC32}" srcOrd="0" destOrd="0" parTransId="{C442A95B-0AD2-46B2-98BB-4E57B0BBA431}" sibTransId="{7DB7B55E-03A9-4897-8329-20FC69300DE7}"/>
    <dgm:cxn modelId="{4490F2D9-AAC7-4C14-8B3A-AB1D0BEE01FD}" type="presParOf" srcId="{003D6FA2-06B1-48F8-8B11-E596C387767B}" destId="{6F870EC9-8209-4AB4-B936-1D83BBCE336B}" srcOrd="0" destOrd="0" presId="urn:microsoft.com/office/officeart/2005/8/layout/default"/>
    <dgm:cxn modelId="{0BC3ECAD-E960-4346-ADE4-A70C29F86402}" type="presParOf" srcId="{003D6FA2-06B1-48F8-8B11-E596C387767B}" destId="{CEF5BEE7-4237-40CF-88BE-2F9000955212}" srcOrd="1" destOrd="0" presId="urn:microsoft.com/office/officeart/2005/8/layout/default"/>
    <dgm:cxn modelId="{D9AA7BD8-983F-4239-AF81-C35FEBAEF32D}" type="presParOf" srcId="{003D6FA2-06B1-48F8-8B11-E596C387767B}" destId="{4EB29AFE-8D61-44E6-A7F8-24CCD4D5FF42}" srcOrd="2" destOrd="0" presId="urn:microsoft.com/office/officeart/2005/8/layout/default"/>
    <dgm:cxn modelId="{82140AFF-9CDA-4F3B-BDD2-2C4C16E91316}" type="presParOf" srcId="{003D6FA2-06B1-48F8-8B11-E596C387767B}" destId="{D8C09BC2-E5AB-4F66-B988-FE82F0A445FB}" srcOrd="3" destOrd="0" presId="urn:microsoft.com/office/officeart/2005/8/layout/default"/>
    <dgm:cxn modelId="{383917E1-E26F-4E62-A4C5-F404D265DF36}" type="presParOf" srcId="{003D6FA2-06B1-48F8-8B11-E596C387767B}" destId="{6C129C32-791B-4C5D-BAD6-0199FE900D67}" srcOrd="4" destOrd="0" presId="urn:microsoft.com/office/officeart/2005/8/layout/default"/>
    <dgm:cxn modelId="{5946F6E3-53F3-4260-98DA-06B79ED9F33B}" type="presParOf" srcId="{003D6FA2-06B1-48F8-8B11-E596C387767B}" destId="{AF9B518B-2449-45AB-90AD-11DC261F90B0}" srcOrd="5" destOrd="0" presId="urn:microsoft.com/office/officeart/2005/8/layout/default"/>
    <dgm:cxn modelId="{F8FA3897-44A0-4319-8087-599D09E313E7}" type="presParOf" srcId="{003D6FA2-06B1-48F8-8B11-E596C387767B}" destId="{BBC04748-F3C1-4D23-9C56-E5F33A25E882}" srcOrd="6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4D172-A7BA-4C43-84C7-9CB5CAE0E59B}" type="datetimeFigureOut">
              <a:rPr lang="ru-RU" smtClean="0"/>
              <a:pPr/>
              <a:t>02.11.2014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CFD96-D3AA-41AC-A81B-1857B9B3727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1000108"/>
            <a:ext cx="7786742" cy="47863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8000" b="1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</a:t>
            </a:r>
            <a:r>
              <a:rPr lang="en-US" sz="8000" b="1" dirty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Learning </a:t>
            </a:r>
            <a:r>
              <a:rPr lang="en-US" sz="8000" b="1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Diary</a:t>
            </a:r>
            <a:endParaRPr lang="uk-UA" sz="8000" b="1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/>
              <a:t>► </a:t>
            </a:r>
            <a:r>
              <a:rPr lang="en-US" dirty="0"/>
              <a:t>This unit is called …………………………………………………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► I think this unit is:	□ easy</a:t>
            </a:r>
            <a:r>
              <a:rPr lang="ru-RU" dirty="0"/>
              <a:t/>
            </a:r>
            <a:br>
              <a:rPr lang="ru-RU" dirty="0"/>
            </a:br>
            <a:r>
              <a:rPr lang="en-US" i="1" baseline="30000" dirty="0" smtClean="0"/>
              <a:t>(</a:t>
            </a:r>
            <a:r>
              <a:rPr lang="en-US" i="1" baseline="30000" dirty="0"/>
              <a:t>tick what is true for you)</a:t>
            </a:r>
            <a:r>
              <a:rPr lang="en-US" dirty="0"/>
              <a:t>		□ not very easy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					□ difficult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► I like lesson </a:t>
            </a:r>
            <a:r>
              <a:rPr lang="en-US" dirty="0" smtClean="0"/>
              <a:t>……………………………………………….. best.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15475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l">
              <a:lnSpc>
                <a:spcPct val="80000"/>
              </a:lnSpc>
            </a:pPr>
            <a:r>
              <a:rPr lang="en-US" sz="4200" i="1" dirty="0">
                <a:solidFill>
                  <a:srgbClr val="7030A0"/>
                </a:solidFill>
                <a:latin typeface="Book Antiqua" pitchFamily="18" charset="0"/>
              </a:rPr>
              <a:t>Five </a:t>
            </a:r>
            <a:r>
              <a:rPr lang="en-US" sz="4200" i="1" dirty="0">
                <a:solidFill>
                  <a:srgbClr val="9A57CD"/>
                </a:solidFill>
                <a:latin typeface="Book Antiqua" pitchFamily="18" charset="0"/>
              </a:rPr>
              <a:t>important</a:t>
            </a:r>
            <a:r>
              <a:rPr lang="en-US" sz="4200" i="1" dirty="0">
                <a:solidFill>
                  <a:srgbClr val="7030A0"/>
                </a:solidFill>
                <a:latin typeface="Book Antiqua" pitchFamily="18" charset="0"/>
              </a:rPr>
              <a:t> words from this unit are</a:t>
            </a:r>
            <a:r>
              <a:rPr lang="en-US" sz="4200" dirty="0">
                <a:solidFill>
                  <a:srgbClr val="7030A0"/>
                </a:solidFill>
              </a:rPr>
              <a:t>: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_______________________________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en-US" i="1" dirty="0">
                <a:solidFill>
                  <a:srgbClr val="7030A0"/>
                </a:solidFill>
                <a:latin typeface="Book Antiqua" pitchFamily="18" charset="0"/>
              </a:rPr>
              <a:t>Two </a:t>
            </a:r>
            <a:r>
              <a:rPr lang="en-US" i="1" dirty="0">
                <a:solidFill>
                  <a:srgbClr val="9A57CD"/>
                </a:solidFill>
                <a:latin typeface="Book Antiqua" pitchFamily="18" charset="0"/>
              </a:rPr>
              <a:t>difficult</a:t>
            </a:r>
            <a:r>
              <a:rPr lang="en-US" i="1" dirty="0">
                <a:solidFill>
                  <a:srgbClr val="7030A0"/>
                </a:solidFill>
                <a:latin typeface="Book Antiqua" pitchFamily="18" charset="0"/>
              </a:rPr>
              <a:t> words from this unit are: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_______________________________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en-US" i="1" dirty="0">
                <a:solidFill>
                  <a:srgbClr val="7030A0"/>
                </a:solidFill>
                <a:latin typeface="Book Antiqua" pitchFamily="18" charset="0"/>
              </a:rPr>
              <a:t>Two </a:t>
            </a:r>
            <a:r>
              <a:rPr lang="en-US" i="1" dirty="0">
                <a:solidFill>
                  <a:srgbClr val="9A57CD"/>
                </a:solidFill>
                <a:latin typeface="Book Antiqua" pitchFamily="18" charset="0"/>
              </a:rPr>
              <a:t>easy</a:t>
            </a:r>
            <a:r>
              <a:rPr lang="en-US" i="1" dirty="0">
                <a:solidFill>
                  <a:srgbClr val="7030A0"/>
                </a:solidFill>
                <a:latin typeface="Book Antiqua" pitchFamily="18" charset="0"/>
              </a:rPr>
              <a:t> words from this unit are:</a:t>
            </a:r>
            <a:r>
              <a:rPr lang="ru-RU" i="1" dirty="0">
                <a:solidFill>
                  <a:srgbClr val="7030A0"/>
                </a:solidFill>
              </a:rPr>
              <a:t/>
            </a:r>
            <a:br>
              <a:rPr lang="ru-RU" i="1" dirty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_______________________________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en-US" sz="4000" i="1" dirty="0">
                <a:solidFill>
                  <a:srgbClr val="7030A0"/>
                </a:solidFill>
                <a:latin typeface="Book Antiqua" pitchFamily="18" charset="0"/>
              </a:rPr>
              <a:t>Two words from this unit that </a:t>
            </a:r>
            <a:r>
              <a:rPr lang="en-US" sz="4000" i="1" dirty="0">
                <a:solidFill>
                  <a:srgbClr val="9A57CD"/>
                </a:solidFill>
                <a:latin typeface="Book Antiqua" pitchFamily="18" charset="0"/>
              </a:rPr>
              <a:t>I don’t like</a:t>
            </a:r>
            <a:r>
              <a:rPr lang="en-US" sz="4000" i="1" dirty="0">
                <a:solidFill>
                  <a:srgbClr val="7030A0"/>
                </a:solidFill>
                <a:latin typeface="Book Antiqua" pitchFamily="18" charset="0"/>
              </a:rPr>
              <a:t>: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_______________________________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en-US" sz="3900" i="1" dirty="0">
                <a:solidFill>
                  <a:srgbClr val="7030A0"/>
                </a:solidFill>
                <a:latin typeface="Book Antiqua" pitchFamily="18" charset="0"/>
              </a:rPr>
              <a:t>My </a:t>
            </a:r>
            <a:r>
              <a:rPr lang="en-US" sz="3900" i="1" dirty="0" err="1">
                <a:solidFill>
                  <a:srgbClr val="9A57CD"/>
                </a:solidFill>
                <a:latin typeface="Book Antiqua" pitchFamily="18" charset="0"/>
              </a:rPr>
              <a:t>favourite</a:t>
            </a:r>
            <a:r>
              <a:rPr lang="en-US" sz="3900" i="1" dirty="0">
                <a:solidFill>
                  <a:srgbClr val="7030A0"/>
                </a:solidFill>
                <a:latin typeface="Book Antiqua" pitchFamily="18" charset="0"/>
              </a:rPr>
              <a:t> word(s) from this unit is (are):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_______________________________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_______________________________</a:t>
            </a:r>
            <a:endParaRPr lang="uk-UA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My Vocabulary</a:t>
            </a:r>
            <a:endParaRPr lang="uk-UA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latin typeface="Bookman Old Style" pitchFamily="18" charset="0"/>
              </a:rPr>
              <a:t>►After this unit I can: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en-US" dirty="0" smtClean="0">
                <a:latin typeface="Bookman Old Style" pitchFamily="18" charset="0"/>
              </a:rPr>
              <a:t>	</a:t>
            </a:r>
            <a:r>
              <a:rPr lang="en-US" sz="3100" i="1" baseline="30000" dirty="0" smtClean="0">
                <a:latin typeface="Bookman Old Style" pitchFamily="18" charset="0"/>
              </a:rPr>
              <a:t>(</a:t>
            </a:r>
            <a:r>
              <a:rPr lang="en-US" sz="3100" i="1" baseline="30000" dirty="0">
                <a:latin typeface="Bookman Old Style" pitchFamily="18" charset="0"/>
              </a:rPr>
              <a:t>tick what is true for you</a:t>
            </a:r>
            <a:r>
              <a:rPr lang="en-US" sz="3100" i="1" baseline="30000" dirty="0" smtClean="0">
                <a:latin typeface="Bookman Old Style" pitchFamily="18" charset="0"/>
              </a:rPr>
              <a:t>)</a:t>
            </a:r>
            <a:endParaRPr lang="uk-UA" sz="31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397000"/>
          <a:ext cx="8072495" cy="5103834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6143668"/>
                <a:gridCol w="571504"/>
                <a:gridCol w="642942"/>
                <a:gridCol w="714381"/>
              </a:tblGrid>
              <a:tr h="809178">
                <a:tc>
                  <a:txBody>
                    <a:bodyPr/>
                    <a:lstStyle/>
                    <a:p>
                      <a:r>
                        <a:rPr lang="en-US" sz="4000" kern="1200" dirty="0" smtClean="0"/>
                        <a:t>NOW I CAN</a:t>
                      </a:r>
                      <a:endParaRPr lang="uk-UA" sz="4000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715776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count to 1000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715776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say years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715776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say telephone numbers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15776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ask and answer about time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15776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ask and answer personal questions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715776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talk about my class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Рисунок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500174"/>
            <a:ext cx="500066" cy="420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1500174"/>
            <a:ext cx="500066" cy="416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1500174"/>
            <a:ext cx="500066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pPr algn="l"/>
            <a:endParaRPr lang="uk-UA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357167"/>
          <a:ext cx="8286808" cy="6072229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6357982"/>
                <a:gridCol w="642942"/>
                <a:gridCol w="642942"/>
                <a:gridCol w="642942"/>
              </a:tblGrid>
              <a:tr h="8376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kern="1200" dirty="0" smtClean="0"/>
                        <a:t>NOW I CAN</a:t>
                      </a:r>
                      <a:endParaRPr lang="uk-UA" sz="4000" b="1" i="1" kern="1200" dirty="0" smtClean="0">
                        <a:solidFill>
                          <a:schemeClr val="tx1"/>
                        </a:solidFill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735425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talk about school subjects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735425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say why pupils learn English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735425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make my own vocabulary box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735425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write a short personal presentation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735425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write my timetable for one week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735425">
                <a:tc>
                  <a:txBody>
                    <a:bodyPr/>
                    <a:lstStyle/>
                    <a:p>
                      <a:r>
                        <a:rPr lang="en-US" sz="3200" kern="1200" dirty="0" smtClean="0"/>
                        <a:t>understand parts of speech in English</a:t>
                      </a:r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822019">
                <a:tc>
                  <a:txBody>
                    <a:bodyPr/>
                    <a:lstStyle/>
                    <a:p>
                      <a:r>
                        <a:rPr lang="en-US" sz="4000" kern="1200" dirty="0" smtClean="0"/>
                        <a:t>MY WORK</a:t>
                      </a:r>
                      <a:endParaRPr lang="uk-UA" sz="40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3200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500042"/>
            <a:ext cx="514351" cy="420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00042"/>
            <a:ext cx="514351" cy="416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500042"/>
            <a:ext cx="489205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95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My Learning Diary</vt:lpstr>
      <vt:lpstr>► This unit is called ………………………………………………… ► I think this unit is: □ easy (tick what is true for you)  □ not very easy      □ difficult ► I like lesson ……………………………………………….. best.</vt:lpstr>
      <vt:lpstr>Five important words from this unit are: _______________________________ Two difficult words from this unit are: _______________________________ Two easy words from this unit are: _______________________________ Two words from this unit that I don’t like: _______________________________ My favourite word(s) from this unit is (are): _______________________________ _______________________________</vt:lpstr>
      <vt:lpstr>My Vocabulary</vt:lpstr>
      <vt:lpstr>►After this unit I can:  (tick what is true for you)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Learning Diary</dc:title>
  <dc:creator>Admin</dc:creator>
  <cp:lastModifiedBy>Admin</cp:lastModifiedBy>
  <cp:revision>17</cp:revision>
  <dcterms:created xsi:type="dcterms:W3CDTF">2014-10-28T22:42:16Z</dcterms:created>
  <dcterms:modified xsi:type="dcterms:W3CDTF">2014-11-02T09:30:00Z</dcterms:modified>
</cp:coreProperties>
</file>