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5F3D-67A3-4A5A-B489-8AEFA249F790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46E7-9758-4557-BFF4-EF70988A8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5F3D-67A3-4A5A-B489-8AEFA249F790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46E7-9758-4557-BFF4-EF70988A8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5F3D-67A3-4A5A-B489-8AEFA249F790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46E7-9758-4557-BFF4-EF70988A8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5F3D-67A3-4A5A-B489-8AEFA249F790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46E7-9758-4557-BFF4-EF70988A8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5F3D-67A3-4A5A-B489-8AEFA249F790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46E7-9758-4557-BFF4-EF70988A8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5F3D-67A3-4A5A-B489-8AEFA249F790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46E7-9758-4557-BFF4-EF70988A8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5F3D-67A3-4A5A-B489-8AEFA249F790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46E7-9758-4557-BFF4-EF70988A8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5F3D-67A3-4A5A-B489-8AEFA249F790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46E7-9758-4557-BFF4-EF70988A8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5F3D-67A3-4A5A-B489-8AEFA249F790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46E7-9758-4557-BFF4-EF70988A8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5F3D-67A3-4A5A-B489-8AEFA249F790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46E7-9758-4557-BFF4-EF70988A8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5F3D-67A3-4A5A-B489-8AEFA249F790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246E7-9758-4557-BFF4-EF70988A8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15F3D-67A3-4A5A-B489-8AEFA249F790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246E7-9758-4557-BFF4-EF70988A871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/>
              <a:t>К. Ціолковський        Сергій Корольов</a:t>
            </a:r>
            <a:endParaRPr lang="ru-RU" sz="3600" dirty="0"/>
          </a:p>
        </p:txBody>
      </p:sp>
      <p:pic>
        <p:nvPicPr>
          <p:cNvPr id="1026" name="Picture 2" descr="C:\Users\Я\Documents\Циолковски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6"/>
            <a:ext cx="3866544" cy="4625975"/>
          </a:xfrm>
          <a:prstGeom prst="rect">
            <a:avLst/>
          </a:prstGeom>
          <a:noFill/>
        </p:spPr>
      </p:pic>
      <p:pic>
        <p:nvPicPr>
          <p:cNvPr id="1027" name="Picture 3" descr="C:\Users\Я\Documents\Королё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785926"/>
            <a:ext cx="3357586" cy="464347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Юрій Гагарін</a:t>
            </a:r>
            <a:endParaRPr lang="ru-RU" dirty="0"/>
          </a:p>
        </p:txBody>
      </p:sp>
      <p:pic>
        <p:nvPicPr>
          <p:cNvPr id="2050" name="Picture 2" descr="C:\Users\Я\Documents\Юрий Гагарин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61705"/>
            <a:ext cx="8229600" cy="445221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Г. </a:t>
            </a:r>
            <a:r>
              <a:rPr lang="uk-UA" dirty="0" err="1" smtClean="0"/>
              <a:t>Титов</a:t>
            </a:r>
            <a:r>
              <a:rPr lang="uk-UA" dirty="0" smtClean="0"/>
              <a:t>                  В. Терешкова</a:t>
            </a:r>
            <a:endParaRPr lang="ru-RU" dirty="0"/>
          </a:p>
        </p:txBody>
      </p:sp>
      <p:pic>
        <p:nvPicPr>
          <p:cNvPr id="3074" name="Picture 2" descr="C:\Users\Я\Documents\Герман Титов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3333750" cy="4819653"/>
          </a:xfrm>
          <a:prstGeom prst="rect">
            <a:avLst/>
          </a:prstGeom>
          <a:noFill/>
        </p:spPr>
      </p:pic>
      <p:pic>
        <p:nvPicPr>
          <p:cNvPr id="3075" name="Picture 3" descr="C:\Users\Я\Documents\Терешков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714488"/>
            <a:ext cx="3810000" cy="502443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/>
              <a:t>Олексій Леонов              Н. </a:t>
            </a:r>
            <a:r>
              <a:rPr lang="uk-UA" sz="3600" smtClean="0"/>
              <a:t>Армстронг</a:t>
            </a:r>
            <a:endParaRPr lang="ru-RU" sz="3600" dirty="0"/>
          </a:p>
        </p:txBody>
      </p:sp>
      <p:pic>
        <p:nvPicPr>
          <p:cNvPr id="4098" name="Picture 2" descr="C:\Users\Я\Documents\Алексей Леонов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00240"/>
            <a:ext cx="3000396" cy="4143404"/>
          </a:xfrm>
          <a:prstGeom prst="rect">
            <a:avLst/>
          </a:prstGeom>
          <a:noFill/>
        </p:spPr>
      </p:pic>
      <p:pic>
        <p:nvPicPr>
          <p:cNvPr id="4099" name="Picture 3" descr="C:\Users\Я\Documents\Нил Армстонг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071678"/>
            <a:ext cx="2857500" cy="41433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Лео</a:t>
            </a:r>
            <a:r>
              <a:rPr lang="uk-UA" dirty="0" err="1" smtClean="0"/>
              <a:t>нід</a:t>
            </a:r>
            <a:r>
              <a:rPr lang="uk-UA" dirty="0" smtClean="0"/>
              <a:t> Каденюк</a:t>
            </a:r>
            <a:endParaRPr lang="ru-RU" dirty="0"/>
          </a:p>
        </p:txBody>
      </p:sp>
      <p:pic>
        <p:nvPicPr>
          <p:cNvPr id="5122" name="Picture 2" descr="C:\Users\Я\Documents\Каденюк Леонид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8715436" cy="47863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21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К. Ціолковський        Сергій Корольов</vt:lpstr>
      <vt:lpstr>Юрій Гагарін</vt:lpstr>
      <vt:lpstr>Г. Титов                  В. Терешкова</vt:lpstr>
      <vt:lpstr>Олексій Леонов              Н. Армстронг</vt:lpstr>
      <vt:lpstr>Леонід Каденюк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К. Ціолковський        Сергій Корольов</dc:title>
  <dc:creator>Я</dc:creator>
  <cp:lastModifiedBy>Я</cp:lastModifiedBy>
  <cp:revision>1</cp:revision>
  <dcterms:created xsi:type="dcterms:W3CDTF">2017-11-13T19:31:15Z</dcterms:created>
  <dcterms:modified xsi:type="dcterms:W3CDTF">2017-11-13T19:36:33Z</dcterms:modified>
</cp:coreProperties>
</file>