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66" r:id="rId2"/>
    <p:sldId id="256" r:id="rId3"/>
    <p:sldId id="257" r:id="rId4"/>
    <p:sldId id="276" r:id="rId5"/>
    <p:sldId id="258" r:id="rId6"/>
    <p:sldId id="259" r:id="rId7"/>
    <p:sldId id="280" r:id="rId8"/>
    <p:sldId id="277" r:id="rId9"/>
    <p:sldId id="278" r:id="rId10"/>
    <p:sldId id="274" r:id="rId11"/>
    <p:sldId id="275" r:id="rId12"/>
    <p:sldId id="281" r:id="rId13"/>
    <p:sldId id="262" r:id="rId14"/>
    <p:sldId id="279" r:id="rId15"/>
    <p:sldId id="264" r:id="rId16"/>
    <p:sldId id="282" r:id="rId17"/>
    <p:sldId id="296" r:id="rId18"/>
    <p:sldId id="294" r:id="rId19"/>
    <p:sldId id="284" r:id="rId20"/>
    <p:sldId id="295" r:id="rId21"/>
    <p:sldId id="297" r:id="rId22"/>
    <p:sldId id="288" r:id="rId23"/>
    <p:sldId id="299" r:id="rId24"/>
    <p:sldId id="270" r:id="rId25"/>
    <p:sldId id="291" r:id="rId26"/>
    <p:sldId id="298" r:id="rId27"/>
    <p:sldId id="290" r:id="rId28"/>
    <p:sldId id="273" r:id="rId29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6A6C"/>
    <a:srgbClr val="61154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282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3419CCF-7AAF-42EC-8DDD-AFE5B3A9C53C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A402B77-7FCA-4D19-9121-AC073637A0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CE6A47-3A4E-4802-B668-DDCF31508F5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7C420C-CF36-43DA-8ECE-F94B97F39FC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0184C-74F3-413A-9090-62BEEB865063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A2098-3FAF-4202-A4D6-4543896842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00B8C-9FF2-4DBF-8EE2-BCBA2F86A1FE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53B23-8FB8-4550-9105-E4C20E4DAA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D267D-3BEB-48B2-B42A-A79968BB4280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B39F5-C8F8-4778-8EA4-4B665599C9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77596-C510-4467-BEED-94D5BCA78E27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7365F-5F0C-4B73-BB57-A5E5BFEECB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0B24C-6739-46D0-A3E8-8FBABB79A843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CD4AE-3E81-4AE5-B45F-4269266BFD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085A2-5308-4683-9B2F-F22AE4F4D8ED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0F2BD-4F20-40CC-A61B-F403A865FD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4DFD8-AA94-4112-8EE6-79A0027DC104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EC350-98E5-4C24-A3CD-C17D35D9B4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C8E24-08E7-4B13-9DFE-D6C3C0C59827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9572F-A4DC-4CB5-9986-4A4ED1C86D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EDF17-E813-4989-AC0C-8790F868ECF0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D3BA4-CAEA-4F39-956F-39F24C069C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29085-8E0C-42D8-A8CF-C009E9BF0C2B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3103E-A7FA-4E1C-85FD-A5B13F1DE3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13B7E-D51C-481F-B20A-10DACACCA19C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C4EE1-8B84-42B3-956B-390CDE1565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24A330A-C44F-47F3-AFBA-E2DB83F1F147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8AEC098-A128-4095-81BD-0F328810BB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jpeg"/><Relationship Id="rId10" Type="http://schemas.openxmlformats.org/officeDocument/2006/relationships/image" Target="../media/image36.png"/><Relationship Id="rId4" Type="http://schemas.openxmlformats.org/officeDocument/2006/relationships/image" Target="../media/image30.jpeg"/><Relationship Id="rId9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uk-UA" sz="8800" b="1" smtClean="0">
                <a:solidFill>
                  <a:srgbClr val="C00000"/>
                </a:solidFill>
                <a:latin typeface="Arial" charset="0"/>
              </a:rPr>
              <a:t/>
            </a:r>
            <a:br>
              <a:rPr lang="uk-UA" sz="8800" b="1" smtClean="0">
                <a:solidFill>
                  <a:srgbClr val="C00000"/>
                </a:solidFill>
                <a:latin typeface="Arial" charset="0"/>
              </a:rPr>
            </a:br>
            <a:r>
              <a:rPr lang="uk-UA" sz="8800" b="1" smtClean="0">
                <a:solidFill>
                  <a:srgbClr val="C00000"/>
                </a:solidFill>
                <a:latin typeface="Arial" charset="0"/>
              </a:rPr>
              <a:t/>
            </a:r>
            <a:br>
              <a:rPr lang="uk-UA" sz="8800" b="1" smtClean="0">
                <a:solidFill>
                  <a:srgbClr val="C00000"/>
                </a:solidFill>
                <a:latin typeface="Arial" charset="0"/>
              </a:rPr>
            </a:br>
            <a:r>
              <a:rPr lang="uk-UA" sz="8800" b="1" smtClean="0">
                <a:solidFill>
                  <a:srgbClr val="C00000"/>
                </a:solidFill>
                <a:latin typeface="Comic Sans MS" pitchFamily="66" charset="0"/>
              </a:rPr>
              <a:t>Урок </a:t>
            </a:r>
            <a:r>
              <a:rPr lang="uk-UA" sz="8800" b="1" smtClean="0">
                <a:solidFill>
                  <a:srgbClr val="C00000"/>
                </a:solidFill>
                <a:latin typeface="Arial" charset="0"/>
              </a:rPr>
              <a:t>літературного</a:t>
            </a:r>
            <a:r>
              <a:rPr lang="uk-UA" sz="8800" b="1" smtClean="0">
                <a:solidFill>
                  <a:srgbClr val="C00000"/>
                </a:solidFill>
                <a:latin typeface="Comic Sans MS" pitchFamily="66" charset="0"/>
              </a:rPr>
              <a:t>читання </a:t>
            </a:r>
            <a:endParaRPr lang="ru-RU" sz="8800" b="1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433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endParaRPr lang="uk-UA" sz="9600" b="1" smtClean="0">
              <a:solidFill>
                <a:schemeClr val="tx2"/>
              </a:solidFill>
              <a:latin typeface="Arial" charset="0"/>
            </a:endParaRPr>
          </a:p>
          <a:p>
            <a:pPr marL="0" indent="0" algn="ctr" eaLnBrk="1" hangingPunct="1">
              <a:buFont typeface="Arial" charset="0"/>
              <a:buNone/>
            </a:pPr>
            <a:endParaRPr lang="uk-UA" sz="9600" b="1" smtClean="0">
              <a:solidFill>
                <a:schemeClr val="tx2"/>
              </a:solidFill>
              <a:latin typeface="Arial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uk-UA" sz="9600" b="1" smtClean="0">
                <a:solidFill>
                  <a:schemeClr val="tx2"/>
                </a:solidFill>
                <a:latin typeface="Arial" charset="0"/>
              </a:rPr>
              <a:t>2</a:t>
            </a:r>
            <a:r>
              <a:rPr lang="uk-UA" sz="9600" b="1" smtClean="0">
                <a:solidFill>
                  <a:schemeClr val="tx2"/>
                </a:solidFill>
                <a:latin typeface="Comic Sans MS" pitchFamily="66" charset="0"/>
              </a:rPr>
              <a:t> клас</a:t>
            </a:r>
            <a:endParaRPr lang="ru-RU" sz="9600" b="1" smtClean="0">
              <a:solidFill>
                <a:schemeClr val="tx2"/>
              </a:solidFill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/>
            </a:extLst>
          </a:blip>
          <a:srcRect l="33139" t="63067" r="33139" b="19060"/>
          <a:stretch/>
        </p:blipFill>
        <p:spPr bwMode="auto">
          <a:xfrm>
            <a:off x="4513712" y="2932478"/>
            <a:ext cx="4623938" cy="3744416"/>
          </a:xfrm>
          <a:prstGeom prst="hexagon">
            <a:avLst>
              <a:gd name="adj" fmla="val 25755"/>
              <a:gd name="vf" fmla="val 115470"/>
            </a:avLst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966913" y="3328988"/>
            <a:ext cx="64293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2000">
                <a:latin typeface="Times New Roman" pitchFamily="18" charset="0"/>
                <a:cs typeface="Times New Roman" pitchFamily="18" charset="0"/>
              </a:rPr>
              <a:t>казка</a:t>
            </a:r>
            <a:endParaRPr lang="ru-RU" sz="1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92275" y="3141663"/>
            <a:ext cx="64293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2000">
                <a:latin typeface="Times New Roman" pitchFamily="18" charset="0"/>
                <a:cs typeface="Times New Roman" pitchFamily="18" charset="0"/>
              </a:rPr>
              <a:t>  вигадка</a:t>
            </a:r>
            <a:endParaRPr lang="ru-RU" sz="1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692275" y="3141663"/>
            <a:ext cx="64293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2000">
                <a:latin typeface="Times New Roman" pitchFamily="18" charset="0"/>
                <a:cs typeface="Times New Roman" pitchFamily="18" charset="0"/>
              </a:rPr>
              <a:t>       та</a:t>
            </a:r>
            <a:endParaRPr lang="ru-RU" sz="1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946275" y="3141663"/>
            <a:ext cx="64293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2000">
                <a:latin typeface="Times New Roman" pitchFamily="18" charset="0"/>
                <a:cs typeface="Times New Roman" pitchFamily="18" charset="0"/>
              </a:rPr>
              <a:t>      в</a:t>
            </a:r>
            <a:endParaRPr lang="ru-RU" sz="1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725613" y="3328988"/>
            <a:ext cx="64293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2000">
                <a:latin typeface="Times New Roman" pitchFamily="18" charset="0"/>
                <a:cs typeface="Times New Roman" pitchFamily="18" charset="0"/>
              </a:rPr>
              <a:t>     ній</a:t>
            </a:r>
            <a:endParaRPr lang="ru-RU" sz="1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946275" y="3140075"/>
            <a:ext cx="709295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2000">
                <a:latin typeface="Times New Roman" pitchFamily="18" charset="0"/>
                <a:cs typeface="Times New Roman" pitchFamily="18" charset="0"/>
              </a:rPr>
              <a:t>щось</a:t>
            </a:r>
            <a:endParaRPr lang="ru-RU" sz="1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692275" y="2997200"/>
            <a:ext cx="69342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2000">
                <a:latin typeface="Times New Roman" pitchFamily="18" charset="0"/>
                <a:cs typeface="Times New Roman" pitchFamily="18" charset="0"/>
              </a:rPr>
              <a:t>повчальне</a:t>
            </a:r>
            <a:endParaRPr lang="ru-RU" sz="1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585913" y="2997200"/>
            <a:ext cx="6777037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2000">
                <a:latin typeface="Times New Roman" pitchFamily="18" charset="0"/>
                <a:cs typeface="Times New Roman" pitchFamily="18" charset="0"/>
              </a:rPr>
              <a:t>розумій</a:t>
            </a:r>
            <a:endParaRPr lang="ru-RU" sz="1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1" name="TextBox 15"/>
          <p:cNvSpPr txBox="1">
            <a:spLocks noChangeArrowheads="1"/>
          </p:cNvSpPr>
          <p:nvPr/>
        </p:nvSpPr>
        <p:spPr bwMode="auto">
          <a:xfrm>
            <a:off x="142875" y="0"/>
            <a:ext cx="714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/>
              <a:t>№ 1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82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99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19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38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48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8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ъект 1"/>
          <p:cNvSpPr>
            <a:spLocks noGrp="1"/>
          </p:cNvSpPr>
          <p:nvPr>
            <p:ph idx="1"/>
          </p:nvPr>
        </p:nvSpPr>
        <p:spPr>
          <a:xfrm>
            <a:off x="250825" y="260350"/>
            <a:ext cx="8604250" cy="3989388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uk-UA" sz="6600" b="1" u="sng" smtClean="0">
                <a:solidFill>
                  <a:srgbClr val="00B050"/>
                </a:solidFill>
                <a:latin typeface="Comic Sans MS" pitchFamily="66" charset="0"/>
              </a:rPr>
              <a:t>Тема уроку:</a:t>
            </a:r>
            <a:r>
              <a:rPr lang="uk-UA" sz="5400" b="1" smtClean="0">
                <a:solidFill>
                  <a:srgbClr val="00B050"/>
                </a:solidFill>
                <a:latin typeface="Comic Sans MS" pitchFamily="66" charset="0"/>
              </a:rPr>
              <a:t> </a:t>
            </a:r>
            <a:endParaRPr lang="en-US" sz="5400" b="1" smtClean="0">
              <a:solidFill>
                <a:srgbClr val="00B050"/>
              </a:solidFill>
              <a:latin typeface="Comic Sans MS" pitchFamily="66" charset="0"/>
            </a:endParaRPr>
          </a:p>
          <a:p>
            <a:pPr marL="0" indent="0" eaLnBrk="1" hangingPunct="1">
              <a:buFont typeface="Arial" charset="0"/>
              <a:buNone/>
            </a:pPr>
            <a:endParaRPr lang="uk-UA" sz="5400" b="1" smtClean="0">
              <a:solidFill>
                <a:srgbClr val="00B050"/>
              </a:solidFill>
              <a:latin typeface="Comic Sans MS" pitchFamily="66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uk-UA" sz="8000" b="1" smtClean="0">
                <a:solidFill>
                  <a:srgbClr val="FF0000"/>
                </a:solidFill>
                <a:latin typeface="Comic Sans MS" pitchFamily="66" charset="0"/>
              </a:rPr>
              <a:t>Коли щось робиш, думай і про наслідки.</a:t>
            </a:r>
            <a:endParaRPr lang="ru-RU" sz="8000" b="1" smtClean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4149725"/>
            <a:ext cx="2824162" cy="252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9475" y="2028825"/>
            <a:ext cx="13335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extLst>
            <a:ext uri="{91240B29-F687-4F45-9708-019B960494DF}"/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360" tIns="45682" rIns="91360" bIns="45682">
            <a:normAutofit/>
          </a:bodyPr>
          <a:lstStyle/>
          <a:p>
            <a:pPr defTabSz="912813" eaLnBrk="1" hangingPunct="1">
              <a:defRPr/>
            </a:pPr>
            <a:r>
              <a:rPr lang="uk-UA" sz="5400" b="1" smtClean="0">
                <a:solidFill>
                  <a:srgbClr val="FFFFFF"/>
                </a:solidFill>
                <a:latin typeface="Comic Sans MS" pitchFamily="66" charset="0"/>
              </a:rPr>
              <a:t>Відгадайте     загадки:</a:t>
            </a:r>
            <a:endParaRPr lang="ru-RU" sz="5400" b="1" smtClean="0">
              <a:solidFill>
                <a:srgbClr val="FFFFFF"/>
              </a:solidFill>
              <a:latin typeface="Comic Sans MS" pitchFamily="66" charset="0"/>
            </a:endParaRPr>
          </a:p>
        </p:txBody>
      </p:sp>
      <p:sp>
        <p:nvSpPr>
          <p:cNvPr id="26630" name="Объект 2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475163" cy="4525963"/>
          </a:xfrm>
        </p:spPr>
        <p:txBody>
          <a:bodyPr lIns="91360" tIns="45682" rIns="91360" bIns="45682"/>
          <a:lstStyle/>
          <a:p>
            <a:pPr marL="341313" indent="-341313" defTabSz="912813" eaLnBrk="1" hangingPunct="1">
              <a:lnSpc>
                <a:spcPct val="80000"/>
              </a:lnSpc>
            </a:pPr>
            <a:r>
              <a:rPr lang="ru-RU" sz="3000" b="1" smtClean="0">
                <a:solidFill>
                  <a:srgbClr val="0070C0"/>
                </a:solidFill>
              </a:rPr>
              <a:t>І вдень, і вночі</a:t>
            </a:r>
            <a:br>
              <a:rPr lang="ru-RU" sz="3000" b="1" smtClean="0">
                <a:solidFill>
                  <a:srgbClr val="0070C0"/>
                </a:solidFill>
              </a:rPr>
            </a:br>
            <a:r>
              <a:rPr lang="ru-RU" sz="3000" b="1" smtClean="0">
                <a:solidFill>
                  <a:srgbClr val="0070C0"/>
                </a:solidFill>
              </a:rPr>
              <a:t>У кожусі на печі.</a:t>
            </a:r>
            <a:br>
              <a:rPr lang="ru-RU" sz="3000" b="1" smtClean="0">
                <a:solidFill>
                  <a:srgbClr val="0070C0"/>
                </a:solidFill>
              </a:rPr>
            </a:br>
            <a:r>
              <a:rPr lang="ru-RU" sz="3000" b="1" smtClean="0">
                <a:solidFill>
                  <a:srgbClr val="0070C0"/>
                </a:solidFill>
              </a:rPr>
              <a:t>                       </a:t>
            </a:r>
          </a:p>
          <a:p>
            <a:pPr marL="341313" indent="-341313" defTabSz="912813" eaLnBrk="1" hangingPunct="1">
              <a:lnSpc>
                <a:spcPct val="80000"/>
              </a:lnSpc>
            </a:pPr>
            <a:endParaRPr lang="uk-UA" sz="2600" smtClean="0"/>
          </a:p>
          <a:p>
            <a:pPr marL="341313" indent="-341313" defTabSz="912813" eaLnBrk="1" hangingPunct="1">
              <a:lnSpc>
                <a:spcPct val="80000"/>
              </a:lnSpc>
            </a:pPr>
            <a:r>
              <a:rPr lang="ru-RU" b="1" smtClean="0">
                <a:solidFill>
                  <a:srgbClr val="0070C0"/>
                </a:solidFill>
              </a:rPr>
              <a:t>І ввечері і зранку</a:t>
            </a:r>
          </a:p>
          <a:p>
            <a:pPr marL="341313" indent="-341313" defTabSz="912813" eaLnBrk="1" hangingPunct="1">
              <a:lnSpc>
                <a:spcPct val="80000"/>
              </a:lnSpc>
              <a:buFont typeface="Arial" charset="0"/>
              <a:buNone/>
            </a:pPr>
            <a:r>
              <a:rPr lang="en-US" b="1" smtClean="0">
                <a:solidFill>
                  <a:srgbClr val="0070C0"/>
                </a:solidFill>
              </a:rPr>
              <a:t>    </a:t>
            </a:r>
            <a:r>
              <a:rPr lang="ru-RU" b="1" smtClean="0">
                <a:solidFill>
                  <a:srgbClr val="0070C0"/>
                </a:solidFill>
              </a:rPr>
              <a:t>Вартую я на ґанку.</a:t>
            </a:r>
          </a:p>
          <a:p>
            <a:pPr marL="341313" indent="-341313" defTabSz="912813" eaLnBrk="1" hangingPunct="1">
              <a:lnSpc>
                <a:spcPct val="80000"/>
              </a:lnSpc>
              <a:buFont typeface="Arial" charset="0"/>
              <a:buNone/>
            </a:pPr>
            <a:r>
              <a:rPr lang="en-US" b="1" smtClean="0">
                <a:solidFill>
                  <a:srgbClr val="0070C0"/>
                </a:solidFill>
              </a:rPr>
              <a:t>    </a:t>
            </a:r>
            <a:r>
              <a:rPr lang="ru-RU" b="1" smtClean="0">
                <a:solidFill>
                  <a:srgbClr val="0070C0"/>
                </a:solidFill>
              </a:rPr>
              <a:t>І кусаю, і гарчу</a:t>
            </a:r>
            <a:r>
              <a:rPr lang="en-US" b="1" smtClean="0">
                <a:solidFill>
                  <a:srgbClr val="0070C0"/>
                </a:solidFill>
              </a:rPr>
              <a:t> </a:t>
            </a:r>
            <a:r>
              <a:rPr lang="ru-RU" b="1" smtClean="0">
                <a:solidFill>
                  <a:srgbClr val="0070C0"/>
                </a:solidFill>
              </a:rPr>
              <a:t>–</a:t>
            </a:r>
            <a:endParaRPr lang="en-US" b="1" smtClean="0">
              <a:solidFill>
                <a:srgbClr val="0070C0"/>
              </a:solidFill>
            </a:endParaRPr>
          </a:p>
          <a:p>
            <a:pPr marL="341313" indent="-341313" defTabSz="912813" eaLnBrk="1" hangingPunct="1">
              <a:lnSpc>
                <a:spcPct val="80000"/>
              </a:lnSpc>
              <a:buFont typeface="Arial" charset="0"/>
              <a:buNone/>
            </a:pPr>
            <a:r>
              <a:rPr lang="en-US" b="1" smtClean="0">
                <a:solidFill>
                  <a:srgbClr val="0070C0"/>
                </a:solidFill>
              </a:rPr>
              <a:t>    </a:t>
            </a:r>
            <a:r>
              <a:rPr lang="ru-RU" b="1" smtClean="0">
                <a:solidFill>
                  <a:srgbClr val="0070C0"/>
                </a:solidFill>
              </a:rPr>
              <a:t>В дім чужих не</a:t>
            </a:r>
            <a:r>
              <a:rPr lang="en-US" b="1" smtClean="0">
                <a:solidFill>
                  <a:srgbClr val="0070C0"/>
                </a:solidFill>
              </a:rPr>
              <a:t> </a:t>
            </a:r>
            <a:r>
              <a:rPr lang="ru-RU" b="1" smtClean="0">
                <a:solidFill>
                  <a:srgbClr val="0070C0"/>
                </a:solidFill>
              </a:rPr>
              <a:t>пропущу.</a:t>
            </a:r>
          </a:p>
          <a:p>
            <a:pPr marL="341313" indent="-341313" defTabSz="912813" eaLnBrk="1" hangingPunct="1">
              <a:lnSpc>
                <a:spcPct val="80000"/>
              </a:lnSpc>
              <a:buFont typeface="Arial" charset="0"/>
              <a:buNone/>
            </a:pPr>
            <a:r>
              <a:rPr lang="ru-RU" b="1" smtClean="0"/>
              <a:t>                     </a:t>
            </a:r>
          </a:p>
        </p:txBody>
      </p:sp>
      <p:sp>
        <p:nvSpPr>
          <p:cNvPr id="26631" name="Объект 3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</p:spPr>
        <p:txBody>
          <a:bodyPr lIns="91360" tIns="45682" rIns="91360" bIns="45682"/>
          <a:lstStyle/>
          <a:p>
            <a:pPr marL="341313" indent="-341313" defTabSz="912813" eaLnBrk="1" hangingPunct="1">
              <a:lnSpc>
                <a:spcPct val="80000"/>
              </a:lnSpc>
            </a:pPr>
            <a:r>
              <a:rPr lang="ru-RU" sz="3000" b="1" smtClean="0">
                <a:solidFill>
                  <a:srgbClr val="0070C0"/>
                </a:solidFill>
              </a:rPr>
              <a:t>Маленьке, сіреньке,</a:t>
            </a:r>
          </a:p>
          <a:p>
            <a:pPr marL="341313" indent="-341313" defTabSz="912813" eaLnBrk="1" hangingPunct="1">
              <a:lnSpc>
                <a:spcPct val="80000"/>
              </a:lnSpc>
              <a:buFont typeface="Arial" charset="0"/>
              <a:buNone/>
            </a:pPr>
            <a:r>
              <a:rPr lang="en-US" sz="3000" b="1" smtClean="0">
                <a:solidFill>
                  <a:srgbClr val="0070C0"/>
                </a:solidFill>
              </a:rPr>
              <a:t>    </a:t>
            </a:r>
            <a:r>
              <a:rPr lang="ru-RU" sz="3000" b="1" smtClean="0">
                <a:solidFill>
                  <a:srgbClr val="0070C0"/>
                </a:solidFill>
              </a:rPr>
              <a:t>А хвостик - як шило.</a:t>
            </a:r>
          </a:p>
          <a:p>
            <a:pPr marL="341313" indent="-341313" defTabSz="912813" eaLnBrk="1" hangingPunct="1">
              <a:lnSpc>
                <a:spcPct val="80000"/>
              </a:lnSpc>
            </a:pPr>
            <a:endParaRPr lang="ru-RU" sz="260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2454275"/>
            <a:ext cx="29432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9600" b="1" smtClean="0">
                <a:solidFill>
                  <a:srgbClr val="FF0000"/>
                </a:solidFill>
                <a:latin typeface="Arial Black" pitchFamily="34" charset="0"/>
              </a:rPr>
              <a:t>?</a:t>
            </a:r>
            <a:endParaRPr lang="ru-RU" sz="9600" b="1" smtClean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7650" name="AutoShape 7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1" name="AutoShape 9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2" name="AutoShape 11" descr="ANd9GcShrgTlfENUHHZgm6hNHb61bxCoxp7IgpnC-Q4-bJ8MWXap6LUHgA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7653" name="Picture 13" descr="ANd9GcShrgTlfENUHHZgm6hNHb61bxCoxp7IgpnC-Q4-bJ8MWXap6LUHgA"/>
          <p:cNvPicPr>
            <a:picLocks noChangeAspect="1" noChangeArrowheads="1"/>
          </p:cNvPicPr>
          <p:nvPr/>
        </p:nvPicPr>
        <p:blipFill>
          <a:blip r:embed="rId2"/>
          <a:srcRect l="9737" t="28203" r="7130" b="49313"/>
          <a:stretch>
            <a:fillRect/>
          </a:stretch>
        </p:blipFill>
        <p:spPr bwMode="auto">
          <a:xfrm>
            <a:off x="539750" y="1412875"/>
            <a:ext cx="4608513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irc_mi" descr="ANd9GcRpmrTCSawXY12G3-a808OEOQ5JEmv1GO8MvsMikXS7V0HQgyaN"/>
          <p:cNvPicPr>
            <a:picLocks noChangeAspect="1" noChangeArrowheads="1"/>
          </p:cNvPicPr>
          <p:nvPr/>
        </p:nvPicPr>
        <p:blipFill>
          <a:blip r:embed="rId3"/>
          <a:srcRect t="61395"/>
          <a:stretch>
            <a:fillRect/>
          </a:stretch>
        </p:blipFill>
        <p:spPr bwMode="auto">
          <a:xfrm>
            <a:off x="5508625" y="5013325"/>
            <a:ext cx="3492500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irc_mi" descr="ANd9GcTUE9oEv8RLnwL2caO6DZH6CKywXaLQl5Yx1IZHN4FJ16y9hp7S"/>
          <p:cNvPicPr>
            <a:picLocks noChangeAspect="1" noChangeArrowheads="1"/>
          </p:cNvPicPr>
          <p:nvPr/>
        </p:nvPicPr>
        <p:blipFill>
          <a:blip r:embed="rId4"/>
          <a:srcRect t="50397"/>
          <a:stretch>
            <a:fillRect/>
          </a:stretch>
        </p:blipFill>
        <p:spPr bwMode="auto">
          <a:xfrm>
            <a:off x="468313" y="4797425"/>
            <a:ext cx="489585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irc_mi" descr="ANd9GcTRZ0R57BpyH655PkOt6QxrpVDUuqAs9VtWWaDB-g7EiTwotHW0HA"/>
          <p:cNvPicPr>
            <a:picLocks noChangeAspect="1" noChangeArrowheads="1"/>
          </p:cNvPicPr>
          <p:nvPr/>
        </p:nvPicPr>
        <p:blipFill>
          <a:blip r:embed="rId5"/>
          <a:srcRect t="46223"/>
          <a:stretch>
            <a:fillRect/>
          </a:stretch>
        </p:blipFill>
        <p:spPr bwMode="auto">
          <a:xfrm>
            <a:off x="5435600" y="1196975"/>
            <a:ext cx="3429000" cy="142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irc_mi" descr="ANd9GcRyzabRmxbDBfL7TUYkxvKoChxmgp2mzJ1qI0VSKBWuWR4qREtL"/>
          <p:cNvPicPr>
            <a:picLocks noChangeAspect="1" noChangeArrowheads="1"/>
          </p:cNvPicPr>
          <p:nvPr/>
        </p:nvPicPr>
        <p:blipFill>
          <a:blip r:embed="rId6"/>
          <a:srcRect b="42000"/>
          <a:stretch>
            <a:fillRect/>
          </a:stretch>
        </p:blipFill>
        <p:spPr bwMode="auto">
          <a:xfrm>
            <a:off x="395288" y="2565400"/>
            <a:ext cx="38100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irc_mi" descr="ANd9GcTHHjZkyt8QwD21cuzodoTEqNr1DVeQgUi0pF0fQBh2GRgNlNNd"/>
          <p:cNvPicPr>
            <a:picLocks noChangeAspect="1" noChangeArrowheads="1"/>
          </p:cNvPicPr>
          <p:nvPr/>
        </p:nvPicPr>
        <p:blipFill>
          <a:blip r:embed="rId7"/>
          <a:srcRect l="9407" t="36707" r="20447" b="35695"/>
          <a:stretch>
            <a:fillRect/>
          </a:stretch>
        </p:blipFill>
        <p:spPr bwMode="auto">
          <a:xfrm>
            <a:off x="4427538" y="2997200"/>
            <a:ext cx="4465637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ANd9GcTVnC_C9d5e3QBpYY2ZezyLK0ng9C3I3sxEQQhN3isx2RRKro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341438"/>
            <a:ext cx="7129462" cy="525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WordArt 3"/>
          <p:cNvSpPr>
            <a:spLocks noChangeArrowheads="1" noChangeShapeType="1" noTextEdit="1"/>
          </p:cNvSpPr>
          <p:nvPr/>
        </p:nvSpPr>
        <p:spPr bwMode="auto">
          <a:xfrm>
            <a:off x="684213" y="260350"/>
            <a:ext cx="7775575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Чеська народна казка</a:t>
            </a:r>
          </a:p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"Собаки, коти та миші"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endParaRPr lang="uk-UA" sz="44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uk-UA" sz="4400" smtClean="0"/>
              <a:t> </a:t>
            </a:r>
          </a:p>
          <a:p>
            <a:pPr eaLnBrk="1" hangingPunct="1">
              <a:lnSpc>
                <a:spcPct val="80000"/>
              </a:lnSpc>
            </a:pPr>
            <a:endParaRPr lang="uk-UA" sz="4400" smtClean="0"/>
          </a:p>
          <a:p>
            <a:pPr eaLnBrk="1" hangingPunct="1">
              <a:lnSpc>
                <a:spcPct val="80000"/>
              </a:lnSpc>
            </a:pPr>
            <a:endParaRPr lang="uk-UA" sz="4400" smtClean="0"/>
          </a:p>
          <a:p>
            <a:pPr eaLnBrk="1" hangingPunct="1">
              <a:lnSpc>
                <a:spcPct val="80000"/>
              </a:lnSpc>
            </a:pPr>
            <a:endParaRPr lang="uk-UA" sz="4400" smtClean="0"/>
          </a:p>
          <a:p>
            <a:pPr eaLnBrk="1" hangingPunct="1">
              <a:lnSpc>
                <a:spcPct val="80000"/>
              </a:lnSpc>
            </a:pPr>
            <a:endParaRPr lang="uk-UA" sz="4400" smtClean="0"/>
          </a:p>
          <a:p>
            <a:pPr eaLnBrk="1" hangingPunct="1">
              <a:lnSpc>
                <a:spcPct val="80000"/>
              </a:lnSpc>
            </a:pPr>
            <a:endParaRPr lang="uk-UA" sz="4400" smtClean="0"/>
          </a:p>
          <a:p>
            <a:pPr eaLnBrk="1" hangingPunct="1">
              <a:lnSpc>
                <a:spcPct val="80000"/>
              </a:lnSpc>
            </a:pPr>
            <a:endParaRPr lang="uk-UA" sz="4400" smtClean="0"/>
          </a:p>
          <a:p>
            <a:pPr eaLnBrk="1" hangingPunct="1">
              <a:lnSpc>
                <a:spcPct val="80000"/>
              </a:lnSpc>
            </a:pPr>
            <a:endParaRPr lang="uk-UA" sz="4400" smtClean="0"/>
          </a:p>
          <a:p>
            <a:pPr eaLnBrk="1" hangingPunct="1">
              <a:lnSpc>
                <a:spcPct val="80000"/>
              </a:lnSpc>
            </a:pPr>
            <a:endParaRPr lang="uk-UA" sz="4400" smtClean="0"/>
          </a:p>
          <a:p>
            <a:pPr eaLnBrk="1" hangingPunct="1">
              <a:lnSpc>
                <a:spcPct val="80000"/>
              </a:lnSpc>
            </a:pPr>
            <a:endParaRPr lang="uk-UA" sz="4400" smtClean="0"/>
          </a:p>
          <a:p>
            <a:pPr eaLnBrk="1" hangingPunct="1">
              <a:lnSpc>
                <a:spcPct val="80000"/>
              </a:lnSpc>
            </a:pPr>
            <a:endParaRPr lang="uk-UA" sz="4400" smtClean="0"/>
          </a:p>
          <a:p>
            <a:pPr eaLnBrk="1" hangingPunct="1">
              <a:lnSpc>
                <a:spcPct val="80000"/>
              </a:lnSpc>
            </a:pPr>
            <a:endParaRPr lang="uk-UA" sz="4400" smtClean="0"/>
          </a:p>
          <a:p>
            <a:pPr eaLnBrk="1" hangingPunct="1">
              <a:lnSpc>
                <a:spcPct val="80000"/>
              </a:lnSpc>
            </a:pPr>
            <a:endParaRPr lang="uk-UA" sz="4400" smtClean="0"/>
          </a:p>
          <a:p>
            <a:pPr eaLnBrk="1" hangingPunct="1">
              <a:lnSpc>
                <a:spcPct val="80000"/>
              </a:lnSpc>
            </a:pPr>
            <a:endParaRPr lang="uk-UA" sz="4400" smtClean="0"/>
          </a:p>
          <a:p>
            <a:pPr eaLnBrk="1" hangingPunct="1">
              <a:lnSpc>
                <a:spcPct val="80000"/>
              </a:lnSpc>
            </a:pPr>
            <a:endParaRPr lang="uk-UA" sz="4400" smtClean="0"/>
          </a:p>
          <a:p>
            <a:pPr eaLnBrk="1" hangingPunct="1">
              <a:lnSpc>
                <a:spcPct val="80000"/>
              </a:lnSpc>
            </a:pPr>
            <a:endParaRPr lang="uk-UA" sz="4400" smtClean="0"/>
          </a:p>
          <a:p>
            <a:pPr eaLnBrk="1" hangingPunct="1">
              <a:lnSpc>
                <a:spcPct val="80000"/>
              </a:lnSpc>
            </a:pPr>
            <a:r>
              <a:rPr lang="uk-UA" sz="4400" smtClean="0"/>
              <a:t>               </a:t>
            </a:r>
            <a:endParaRPr lang="ru-RU" sz="4400" smtClean="0"/>
          </a:p>
        </p:txBody>
      </p:sp>
      <p:sp>
        <p:nvSpPr>
          <p:cNvPr id="29698" name="Прямоугольник 4"/>
          <p:cNvSpPr>
            <a:spLocks noChangeArrowheads="1"/>
          </p:cNvSpPr>
          <p:nvPr/>
        </p:nvSpPr>
        <p:spPr bwMode="auto">
          <a:xfrm>
            <a:off x="3203575" y="3644900"/>
            <a:ext cx="18097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uk-UA" sz="4400" b="1">
                <a:solidFill>
                  <a:srgbClr val="000000"/>
                </a:solidFill>
              </a:rPr>
              <a:t>стеріг</a:t>
            </a:r>
          </a:p>
        </p:txBody>
      </p:sp>
      <p:sp>
        <p:nvSpPr>
          <p:cNvPr id="29699" name="Прямоугольник 5"/>
          <p:cNvSpPr>
            <a:spLocks noChangeArrowheads="1"/>
          </p:cNvSpPr>
          <p:nvPr/>
        </p:nvSpPr>
        <p:spPr bwMode="auto">
          <a:xfrm>
            <a:off x="3059113" y="4365625"/>
            <a:ext cx="28527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 b="1">
                <a:solidFill>
                  <a:srgbClr val="000000"/>
                </a:solidFill>
              </a:rPr>
              <a:t>зійшлися</a:t>
            </a:r>
            <a:r>
              <a:rPr lang="uk-UA" sz="32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ru-RU">
              <a:latin typeface="Calibri" pitchFamily="34" charset="0"/>
            </a:endParaRPr>
          </a:p>
        </p:txBody>
      </p:sp>
      <p:sp>
        <p:nvSpPr>
          <p:cNvPr id="29700" name="Прямоугольник 6"/>
          <p:cNvSpPr>
            <a:spLocks noChangeArrowheads="1"/>
          </p:cNvSpPr>
          <p:nvPr/>
        </p:nvSpPr>
        <p:spPr bwMode="auto">
          <a:xfrm>
            <a:off x="3059113" y="3068638"/>
            <a:ext cx="25669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uk-UA" sz="3200" b="1">
                <a:solidFill>
                  <a:srgbClr val="000000"/>
                </a:solidFill>
              </a:rPr>
              <a:t>  </a:t>
            </a:r>
            <a:r>
              <a:rPr lang="uk-UA" sz="4400" b="1">
                <a:solidFill>
                  <a:srgbClr val="000000"/>
                </a:solidFill>
              </a:rPr>
              <a:t>собака</a:t>
            </a:r>
            <a:r>
              <a:rPr lang="uk-UA" sz="3200">
                <a:solidFill>
                  <a:srgbClr val="000000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29701" name="Прямоугольник 7"/>
          <p:cNvSpPr>
            <a:spLocks noChangeArrowheads="1"/>
          </p:cNvSpPr>
          <p:nvPr/>
        </p:nvSpPr>
        <p:spPr bwMode="auto">
          <a:xfrm>
            <a:off x="2843213" y="1557338"/>
            <a:ext cx="2959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uk-UA" sz="3200" b="1">
                <a:solidFill>
                  <a:srgbClr val="000000"/>
                </a:solidFill>
              </a:rPr>
              <a:t>   </a:t>
            </a:r>
            <a:r>
              <a:rPr lang="uk-UA" sz="4400" b="1">
                <a:solidFill>
                  <a:srgbClr val="000000"/>
                </a:solidFill>
              </a:rPr>
              <a:t>дістали</a:t>
            </a:r>
          </a:p>
        </p:txBody>
      </p:sp>
      <p:sp>
        <p:nvSpPr>
          <p:cNvPr id="29702" name="Прямоугольник 8"/>
          <p:cNvSpPr>
            <a:spLocks noChangeArrowheads="1"/>
          </p:cNvSpPr>
          <p:nvPr/>
        </p:nvSpPr>
        <p:spPr bwMode="auto">
          <a:xfrm>
            <a:off x="2987675" y="2349500"/>
            <a:ext cx="28797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uk-UA" sz="3200" b="1">
                <a:solidFill>
                  <a:srgbClr val="000000"/>
                </a:solidFill>
              </a:rPr>
              <a:t>  </a:t>
            </a:r>
            <a:r>
              <a:rPr lang="uk-UA" sz="4400" b="1">
                <a:solidFill>
                  <a:srgbClr val="000000"/>
                </a:solidFill>
              </a:rPr>
              <a:t>служити</a:t>
            </a:r>
          </a:p>
        </p:txBody>
      </p:sp>
      <p:pic>
        <p:nvPicPr>
          <p:cNvPr id="2970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4797425"/>
            <a:ext cx="404177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4" name="Прямоугольник 9"/>
          <p:cNvSpPr>
            <a:spLocks noChangeArrowheads="1"/>
          </p:cNvSpPr>
          <p:nvPr/>
        </p:nvSpPr>
        <p:spPr bwMode="auto">
          <a:xfrm>
            <a:off x="5903913" y="2205038"/>
            <a:ext cx="32400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uk-UA" sz="4000" b="1">
                <a:solidFill>
                  <a:srgbClr val="000000"/>
                </a:solidFill>
              </a:rPr>
              <a:t>признатися</a:t>
            </a:r>
          </a:p>
        </p:txBody>
      </p:sp>
      <p:sp>
        <p:nvSpPr>
          <p:cNvPr id="29705" name="Прямоугольник 11"/>
          <p:cNvSpPr>
            <a:spLocks noChangeArrowheads="1"/>
          </p:cNvSpPr>
          <p:nvPr/>
        </p:nvSpPr>
        <p:spPr bwMode="auto">
          <a:xfrm>
            <a:off x="5724525" y="2997200"/>
            <a:ext cx="35639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uk-UA" sz="4000" b="1">
                <a:solidFill>
                  <a:srgbClr val="000000"/>
                </a:solidFill>
              </a:rPr>
              <a:t>загрожували</a:t>
            </a:r>
          </a:p>
        </p:txBody>
      </p:sp>
      <p:sp>
        <p:nvSpPr>
          <p:cNvPr id="29706" name="Прямоугольник 12"/>
          <p:cNvSpPr>
            <a:spLocks noChangeArrowheads="1"/>
          </p:cNvSpPr>
          <p:nvPr/>
        </p:nvSpPr>
        <p:spPr bwMode="auto">
          <a:xfrm>
            <a:off x="5795963" y="3716338"/>
            <a:ext cx="35639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uk-UA" sz="4000" b="1">
                <a:solidFill>
                  <a:srgbClr val="000000"/>
                </a:solidFill>
              </a:rPr>
              <a:t>переслідує</a:t>
            </a:r>
          </a:p>
        </p:txBody>
      </p:sp>
      <p:sp>
        <p:nvSpPr>
          <p:cNvPr id="29707" name="Прямоугольник 13"/>
          <p:cNvSpPr>
            <a:spLocks noChangeArrowheads="1"/>
          </p:cNvSpPr>
          <p:nvPr/>
        </p:nvSpPr>
        <p:spPr bwMode="auto">
          <a:xfrm>
            <a:off x="5940425" y="4365625"/>
            <a:ext cx="3492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uk-UA" sz="4000" b="1">
                <a:solidFill>
                  <a:srgbClr val="000000"/>
                </a:solidFill>
              </a:rPr>
              <a:t>якнайкраще</a:t>
            </a:r>
          </a:p>
        </p:txBody>
      </p:sp>
      <p:sp>
        <p:nvSpPr>
          <p:cNvPr id="29708" name="Прямоугольник 15"/>
          <p:cNvSpPr>
            <a:spLocks noChangeArrowheads="1"/>
          </p:cNvSpPr>
          <p:nvPr/>
        </p:nvSpPr>
        <p:spPr bwMode="auto">
          <a:xfrm>
            <a:off x="5759450" y="1412875"/>
            <a:ext cx="3384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uk-UA" sz="3200" b="1">
                <a:solidFill>
                  <a:srgbClr val="000000"/>
                </a:solidFill>
              </a:rPr>
              <a:t> </a:t>
            </a:r>
            <a:r>
              <a:rPr lang="uk-UA" sz="3600" b="1">
                <a:solidFill>
                  <a:srgbClr val="000000"/>
                </a:solidFill>
              </a:rPr>
              <a:t>залишилися</a:t>
            </a:r>
            <a:endParaRPr lang="ru-RU" sz="3600" b="1">
              <a:solidFill>
                <a:srgbClr val="000000"/>
              </a:solidFill>
            </a:endParaRPr>
          </a:p>
        </p:txBody>
      </p:sp>
      <p:pic>
        <p:nvPicPr>
          <p:cNvPr id="29709" name="Picture 17" descr="hj"/>
          <p:cNvPicPr>
            <a:picLocks noChangeAspect="1" noChangeArrowheads="1"/>
          </p:cNvPicPr>
          <p:nvPr/>
        </p:nvPicPr>
        <p:blipFill>
          <a:blip r:embed="rId4"/>
          <a:srcRect l="24902" t="17465" r="70421" b="78839"/>
          <a:stretch>
            <a:fillRect/>
          </a:stretch>
        </p:blipFill>
        <p:spPr bwMode="auto">
          <a:xfrm>
            <a:off x="250825" y="1844675"/>
            <a:ext cx="2789238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10" name="WordArt 18"/>
          <p:cNvSpPr>
            <a:spLocks noChangeArrowheads="1" noChangeShapeType="1" noTextEdit="1"/>
          </p:cNvSpPr>
          <p:nvPr/>
        </p:nvSpPr>
        <p:spPr bwMode="auto">
          <a:xfrm>
            <a:off x="900113" y="549275"/>
            <a:ext cx="75596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Прочитайте   правильно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ъект 2"/>
          <p:cNvSpPr>
            <a:spLocks noGrp="1"/>
          </p:cNvSpPr>
          <p:nvPr>
            <p:ph idx="4294967295"/>
          </p:nvPr>
        </p:nvSpPr>
        <p:spPr>
          <a:xfrm>
            <a:off x="457200" y="1916113"/>
            <a:ext cx="8435975" cy="4210050"/>
          </a:xfrm>
        </p:spPr>
        <p:txBody>
          <a:bodyPr lIns="91360" tIns="45682" rIns="91360" bIns="45682"/>
          <a:lstStyle/>
          <a:p>
            <a:pPr marL="341313" indent="-341313" defTabSz="912813" eaLnBrk="1" hangingPunct="1">
              <a:buFont typeface="Wingdings" pitchFamily="2" charset="2"/>
              <a:buChar char="ü"/>
            </a:pPr>
            <a:r>
              <a:rPr lang="uk-UA" sz="4400" b="1" smtClean="0"/>
              <a:t>Гра “Бджілки” – </a:t>
            </a:r>
            <a:r>
              <a:rPr lang="uk-UA" sz="2800" b="1" smtClean="0"/>
              <a:t>напівголосне читання </a:t>
            </a:r>
            <a:endParaRPr lang="en-US" sz="2800" b="1" smtClean="0"/>
          </a:p>
          <a:p>
            <a:pPr marL="741363" lvl="1" indent="-284163" defTabSz="912813" eaLnBrk="1" hangingPunct="1">
              <a:buFont typeface="Wingdings" pitchFamily="2" charset="2"/>
              <a:buChar char="ü"/>
            </a:pPr>
            <a:r>
              <a:rPr lang="uk-UA" sz="4400" b="1" smtClean="0"/>
              <a:t>Словникова робота</a:t>
            </a:r>
            <a:endParaRPr lang="en-US" sz="4400" b="1" smtClean="0"/>
          </a:p>
          <a:p>
            <a:pPr marL="741363" lvl="1" indent="-284163" defTabSz="912813" eaLnBrk="1" hangingPunct="1">
              <a:buFont typeface="Wingdings" pitchFamily="2" charset="2"/>
              <a:buNone/>
            </a:pPr>
            <a:r>
              <a:rPr lang="uk-UA" b="1" smtClean="0"/>
              <a:t> </a:t>
            </a:r>
            <a:r>
              <a:rPr lang="uk-UA" sz="3200" b="1" smtClean="0"/>
              <a:t>мотлох                                       - клаптик</a:t>
            </a:r>
          </a:p>
          <a:p>
            <a:pPr marL="741363" lvl="1" indent="-284163" defTabSz="912813" eaLnBrk="1" hangingPunct="1">
              <a:buFont typeface="Arial" charset="0"/>
              <a:buNone/>
            </a:pPr>
            <a:r>
              <a:rPr lang="uk-UA" sz="3200" b="1" smtClean="0"/>
              <a:t> зроду-віку                                 - признатися миттю                                       - комора</a:t>
            </a:r>
            <a:r>
              <a:rPr lang="uk-UA" b="1" smtClean="0"/>
              <a:t> </a:t>
            </a:r>
          </a:p>
          <a:p>
            <a:pPr marL="341313" indent="-341313" defTabSz="912813" eaLnBrk="1" hangingPunct="1">
              <a:buFont typeface="Wingdings" pitchFamily="2" charset="2"/>
              <a:buChar char="ü"/>
            </a:pPr>
            <a:r>
              <a:rPr lang="uk-UA" sz="4400" b="1" smtClean="0"/>
              <a:t> Гра ““Так” чи “Ні”</a:t>
            </a:r>
            <a:endParaRPr lang="en-US" sz="4400" b="1" smtClean="0"/>
          </a:p>
          <a:p>
            <a:pPr marL="341313" indent="-341313" defTabSz="912813" eaLnBrk="1" hangingPunct="1">
              <a:buFont typeface="Wingdings" pitchFamily="2" charset="2"/>
              <a:buNone/>
            </a:pPr>
            <a:endParaRPr lang="uk-UA" sz="2800" b="1" smtClean="0"/>
          </a:p>
        </p:txBody>
      </p:sp>
      <p:sp>
        <p:nvSpPr>
          <p:cNvPr id="31746" name="Rectangle 7"/>
          <p:cNvSpPr>
            <a:spLocks noChangeArrowheads="1"/>
          </p:cNvSpPr>
          <p:nvPr/>
        </p:nvSpPr>
        <p:spPr bwMode="auto">
          <a:xfrm>
            <a:off x="395288" y="404813"/>
            <a:ext cx="8353425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" pitchFamily="2" charset="2"/>
              <a:buChar char="ü"/>
            </a:pPr>
            <a:r>
              <a:rPr lang="uk-UA" sz="4000" b="1"/>
              <a:t>Робота над заголовком казки</a:t>
            </a:r>
          </a:p>
          <a:p>
            <a:pPr>
              <a:spcBef>
                <a:spcPct val="20000"/>
              </a:spcBef>
              <a:buFontTx/>
              <a:buChar char="-"/>
            </a:pPr>
            <a:r>
              <a:rPr lang="uk-UA" b="1" u="sng"/>
              <a:t> </a:t>
            </a:r>
            <a:r>
              <a:rPr lang="uk-UA" sz="2400" b="1" u="sng"/>
              <a:t>Чи можуть ці тварини дружити між собою?</a:t>
            </a:r>
          </a:p>
          <a:p>
            <a:pPr>
              <a:spcBef>
                <a:spcPct val="20000"/>
              </a:spcBef>
              <a:buFont typeface="Wingdings" pitchFamily="2" charset="2"/>
              <a:buNone/>
            </a:pPr>
            <a:endParaRPr lang="uk-UA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922114"/>
          </a:xfrm>
          <a:extLst>
            <a:ext uri="{91240B29-F687-4F45-9708-019B960494DF}"/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360" tIns="45682" rIns="91360" bIns="45682">
            <a:normAutofit/>
          </a:bodyPr>
          <a:lstStyle/>
          <a:p>
            <a:pPr defTabSz="912813" eaLnBrk="1" hangingPunct="1">
              <a:defRPr/>
            </a:pPr>
            <a:r>
              <a:rPr lang="uk-UA" sz="4800" b="1" smtClean="0">
                <a:solidFill>
                  <a:srgbClr val="FFFFFF"/>
                </a:solidFill>
              </a:rPr>
              <a:t>Вибери правильну відповідь:</a:t>
            </a:r>
            <a:endParaRPr lang="ru-RU" sz="4800" b="1" smtClean="0">
              <a:solidFill>
                <a:srgbClr val="FFFF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</p:spPr>
        <p:txBody>
          <a:bodyPr lIns="91360" tIns="45682" rIns="91360" bIns="45682" rtlCol="0">
            <a:normAutofit fontScale="92500" lnSpcReduction="10000"/>
          </a:bodyPr>
          <a:lstStyle/>
          <a:p>
            <a:pPr marL="342615" indent="-342615" defTabSz="913642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800" b="1" i="1" dirty="0" smtClean="0"/>
              <a:t>Де взяли собаки грамоту?</a:t>
            </a:r>
          </a:p>
          <a:p>
            <a:pPr marL="0" indent="0" defTabSz="913642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800" b="1" dirty="0" smtClean="0"/>
              <a:t>- викрали</a:t>
            </a:r>
          </a:p>
          <a:p>
            <a:pPr marL="0" indent="0" defTabSz="913642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800" b="1" dirty="0" smtClean="0"/>
              <a:t>- дав хазяїн</a:t>
            </a:r>
          </a:p>
          <a:p>
            <a:pPr marL="342615" indent="-342615" defTabSz="913642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800" b="1" dirty="0" smtClean="0"/>
          </a:p>
          <a:p>
            <a:pPr marL="342615" indent="-342615" defTabSz="913642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800" b="1" i="1" dirty="0" smtClean="0"/>
              <a:t>Хто викрав грамоту в собак?</a:t>
            </a:r>
          </a:p>
          <a:p>
            <a:pPr marL="0" indent="0" defTabSz="913642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800" b="1" dirty="0" smtClean="0"/>
              <a:t>- коти</a:t>
            </a:r>
          </a:p>
          <a:p>
            <a:pPr marL="0" indent="0" defTabSz="913642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800" b="1" dirty="0" smtClean="0"/>
              <a:t>- миші</a:t>
            </a:r>
          </a:p>
        </p:txBody>
      </p:sp>
      <p:sp>
        <p:nvSpPr>
          <p:cNvPr id="32773" name="Объект 3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</p:spPr>
        <p:txBody>
          <a:bodyPr lIns="91360" tIns="45682" rIns="91360" bIns="45682"/>
          <a:lstStyle/>
          <a:p>
            <a:pPr marL="341313" indent="-341313" defTabSz="912813" eaLnBrk="1" hangingPunct="1">
              <a:lnSpc>
                <a:spcPct val="90000"/>
              </a:lnSpc>
            </a:pPr>
            <a:r>
              <a:rPr lang="uk-UA" sz="2600" b="1" i="1" smtClean="0"/>
              <a:t>Хто знайшов грамоту у коморі?</a:t>
            </a:r>
          </a:p>
          <a:p>
            <a:pPr marL="341313" indent="-341313" defTabSz="912813" eaLnBrk="1" hangingPunct="1">
              <a:lnSpc>
                <a:spcPct val="90000"/>
              </a:lnSpc>
              <a:buFontTx/>
              <a:buChar char="-"/>
            </a:pPr>
            <a:r>
              <a:rPr lang="uk-UA" sz="2600" b="1" smtClean="0"/>
              <a:t>миші</a:t>
            </a:r>
          </a:p>
          <a:p>
            <a:pPr marL="341313" indent="-341313" defTabSz="912813" eaLnBrk="1" hangingPunct="1">
              <a:lnSpc>
                <a:spcPct val="90000"/>
              </a:lnSpc>
              <a:buFontTx/>
              <a:buChar char="-"/>
            </a:pPr>
            <a:r>
              <a:rPr lang="uk-UA" sz="2600" b="1" smtClean="0"/>
              <a:t>коти </a:t>
            </a:r>
          </a:p>
          <a:p>
            <a:pPr marL="341313" indent="-341313" defTabSz="912813" eaLnBrk="1" hangingPunct="1">
              <a:lnSpc>
                <a:spcPct val="90000"/>
              </a:lnSpc>
              <a:buFont typeface="Arial" charset="0"/>
              <a:buNone/>
            </a:pPr>
            <a:endParaRPr lang="ru-RU" sz="2600" b="1" smtClean="0"/>
          </a:p>
          <a:p>
            <a:pPr marL="341313" indent="-341313" defTabSz="912813" eaLnBrk="1" hangingPunct="1">
              <a:lnSpc>
                <a:spcPct val="90000"/>
              </a:lnSpc>
            </a:pPr>
            <a:r>
              <a:rPr lang="uk-UA" sz="2600" b="1" i="1" smtClean="0"/>
              <a:t>Що вирішили зробити миші, щоб в них ніхто не забрав грамоту?</a:t>
            </a:r>
          </a:p>
          <a:p>
            <a:pPr marL="341313" indent="-341313" defTabSz="912813" eaLnBrk="1" hangingPunct="1">
              <a:lnSpc>
                <a:spcPct val="90000"/>
              </a:lnSpc>
            </a:pPr>
            <a:r>
              <a:rPr lang="uk-UA" sz="2600" b="1" smtClean="0"/>
              <a:t>- заховати</a:t>
            </a:r>
          </a:p>
          <a:p>
            <a:pPr marL="341313" indent="-341313" defTabSz="912813" eaLnBrk="1" hangingPunct="1">
              <a:lnSpc>
                <a:spcPct val="90000"/>
              </a:lnSpc>
            </a:pPr>
            <a:r>
              <a:rPr lang="uk-UA" sz="2600" b="1" smtClean="0"/>
              <a:t>- з</a:t>
            </a:r>
            <a:r>
              <a:rPr lang="en-US" sz="2600" b="1" smtClean="0"/>
              <a:t>’</a:t>
            </a:r>
            <a:r>
              <a:rPr lang="uk-UA" sz="2600" b="1" smtClean="0"/>
              <a:t>їсти </a:t>
            </a:r>
          </a:p>
          <a:p>
            <a:pPr marL="341313" indent="-341313" defTabSz="912813" eaLnBrk="1" hangingPunct="1">
              <a:lnSpc>
                <a:spcPct val="90000"/>
              </a:lnSpc>
              <a:buFont typeface="Arial" charset="0"/>
              <a:buNone/>
            </a:pPr>
            <a:endParaRPr lang="ru-RU" sz="2600" b="1" smtClean="0"/>
          </a:p>
        </p:txBody>
      </p:sp>
      <p:pic>
        <p:nvPicPr>
          <p:cNvPr id="32774" name="Picture 2" descr="C:\Documents and Settings\User\Рабочий стол\собаки коти миши\со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4579938"/>
            <a:ext cx="2336800" cy="186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3" descr="C:\Documents and Settings\User\Рабочий стол\собаки коти миши\мыши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8488" y="2205038"/>
            <a:ext cx="1570037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4" descr="C:\Documents and Settings\User\Рабочий стол\собаки коти миши\кот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8488" y="4870450"/>
            <a:ext cx="1511300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5" descr="C:\Documents and Settings\User\Рабочий стол\собаки коти миши\грамот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22600" y="2109788"/>
            <a:ext cx="1122363" cy="135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20852" y="804185"/>
            <a:ext cx="7893561" cy="1176232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ФІЗКУЛЬТХВИЛИНКА</a:t>
            </a:r>
          </a:p>
        </p:txBody>
      </p:sp>
      <p:pic>
        <p:nvPicPr>
          <p:cNvPr id="33794" name="Picture 2" descr="D:\Мама\анимированые клипарты для презентаций\an1_kotgitarist.gif"/>
          <p:cNvPicPr>
            <a:picLocks noChangeAspect="1" noChangeArrowheads="1" noCrop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843213" y="1916113"/>
            <a:ext cx="2874962" cy="3887787"/>
          </a:xfrm>
        </p:spPr>
      </p:pic>
      <p:pic>
        <p:nvPicPr>
          <p:cNvPr id="33795" name="Picture 4" descr="D:\Мама\анимированые клипарты для презентаций\an2_gnvesel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341438"/>
            <a:ext cx="1944687" cy="336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5" descr="D:\Мама\анимированые клипарты для презентаций\an2_gnveselchak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2060575"/>
            <a:ext cx="2644775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extLst>
            <a:ext uri="{91240B29-F687-4F45-9708-019B960494DF}"/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360" tIns="45682" rIns="91360" bIns="45682" rtlCol="0">
            <a:normAutofit fontScale="90000"/>
          </a:bodyPr>
          <a:lstStyle/>
          <a:p>
            <a:pPr defTabSz="913642" eaLnBrk="1" fontAlgn="auto" hangingPunct="1">
              <a:spcAft>
                <a:spcPts val="0"/>
              </a:spcAft>
              <a:defRPr/>
            </a:pPr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Вправи на розвиток швидкості читання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4818" name="Объект 2"/>
          <p:cNvSpPr>
            <a:spLocks noGrp="1"/>
          </p:cNvSpPr>
          <p:nvPr>
            <p:ph idx="4294967295"/>
          </p:nvPr>
        </p:nvSpPr>
        <p:spPr>
          <a:xfrm>
            <a:off x="250825" y="1628775"/>
            <a:ext cx="8686800" cy="4525963"/>
          </a:xfrm>
        </p:spPr>
        <p:txBody>
          <a:bodyPr lIns="91360" tIns="45682" rIns="91360" bIns="45682"/>
          <a:lstStyle/>
          <a:p>
            <a:pPr marL="341313" indent="-341313" defTabSz="912813" eaLnBrk="1" hangingPunct="1"/>
            <a:r>
              <a:rPr lang="ru-RU" sz="4800" b="1" i="1" smtClean="0"/>
              <a:t>Повторне читання вголос </a:t>
            </a:r>
          </a:p>
          <a:p>
            <a:pPr marL="341313" indent="-341313" defTabSz="912813" eaLnBrk="1" hangingPunct="1"/>
            <a:r>
              <a:rPr lang="ru-RU" sz="4800" b="1" i="1" smtClean="0"/>
              <a:t>Гра «Засічка-кидок" </a:t>
            </a:r>
          </a:p>
          <a:p>
            <a:pPr marL="341313" indent="-341313" defTabSz="912813" eaLnBrk="1" hangingPunct="1"/>
            <a:r>
              <a:rPr lang="ru-RU" sz="4800" b="1" i="1" smtClean="0"/>
              <a:t>Гра «Заєць-вовк«</a:t>
            </a:r>
          </a:p>
          <a:p>
            <a:pPr marL="341313" indent="-341313" defTabSz="912813" eaLnBrk="1" hangingPunct="1"/>
            <a:r>
              <a:rPr lang="uk-UA" sz="4800" b="1" i="1" smtClean="0"/>
              <a:t>Гра  “Півник п</a:t>
            </a:r>
            <a:r>
              <a:rPr lang="en-US" sz="4800" b="1" i="1" smtClean="0"/>
              <a:t>’</a:t>
            </a:r>
            <a:r>
              <a:rPr lang="uk-UA" sz="4800" b="1" i="1" smtClean="0"/>
              <a:t>є водичку”</a:t>
            </a:r>
          </a:p>
          <a:p>
            <a:pPr marL="341313" indent="-341313" defTabSz="912813" eaLnBrk="1" hangingPunct="1"/>
            <a:r>
              <a:rPr lang="uk-UA" sz="4800" b="1" i="1" smtClean="0"/>
              <a:t>Гра «Розвідники»</a:t>
            </a:r>
            <a:endParaRPr lang="ru-RU" sz="4800" b="1" i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2000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2000"/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2"/>
          <a:srcRect l="34322" t="80026" r="32838"/>
          <a:stretch>
            <a:fillRect/>
          </a:stretch>
        </p:blipFill>
        <p:spPr bwMode="auto">
          <a:xfrm>
            <a:off x="33338" y="115888"/>
            <a:ext cx="26638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5424" y="116632"/>
            <a:ext cx="6768752" cy="1584175"/>
          </a:xfr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Девіз уроку: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536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850" y="1460500"/>
            <a:ext cx="8640763" cy="4679950"/>
          </a:xfrm>
        </p:spPr>
        <p:txBody>
          <a:bodyPr/>
          <a:lstStyle/>
          <a:p>
            <a:pPr eaLnBrk="1" hangingPunct="1"/>
            <a:r>
              <a:rPr lang="uk-UA" sz="4400" b="1" smtClean="0">
                <a:solidFill>
                  <a:schemeClr val="tx1"/>
                </a:solidFill>
                <a:latin typeface="Comic Sans MS" pitchFamily="66" charset="0"/>
              </a:rPr>
              <a:t>Пролунав уже дзвінок.</a:t>
            </a:r>
          </a:p>
          <a:p>
            <a:pPr eaLnBrk="1" hangingPunct="1"/>
            <a:r>
              <a:rPr lang="uk-UA" sz="4400" b="1" smtClean="0">
                <a:solidFill>
                  <a:schemeClr val="tx1"/>
                </a:solidFill>
                <a:latin typeface="Comic Sans MS" pitchFamily="66" charset="0"/>
              </a:rPr>
              <a:t>Починаємо урок.</a:t>
            </a:r>
          </a:p>
          <a:p>
            <a:pPr eaLnBrk="1" hangingPunct="1"/>
            <a:r>
              <a:rPr lang="uk-UA" sz="4400" b="1" smtClean="0">
                <a:solidFill>
                  <a:schemeClr val="tx1"/>
                </a:solidFill>
                <a:latin typeface="Comic Sans MS" pitchFamily="66" charset="0"/>
              </a:rPr>
              <a:t>Працювати будем добре,</a:t>
            </a:r>
          </a:p>
          <a:p>
            <a:pPr eaLnBrk="1" hangingPunct="1"/>
            <a:r>
              <a:rPr lang="uk-UA" sz="4400" b="1" smtClean="0">
                <a:solidFill>
                  <a:schemeClr val="tx1"/>
                </a:solidFill>
                <a:latin typeface="Comic Sans MS" pitchFamily="66" charset="0"/>
              </a:rPr>
              <a:t>Щоб почути у кінці,</a:t>
            </a:r>
          </a:p>
          <a:p>
            <a:pPr eaLnBrk="1" hangingPunct="1"/>
            <a:r>
              <a:rPr lang="uk-UA" sz="4400" b="1" smtClean="0">
                <a:solidFill>
                  <a:schemeClr val="tx1"/>
                </a:solidFill>
                <a:latin typeface="Comic Sans MS" pitchFamily="66" charset="0"/>
              </a:rPr>
              <a:t>Що у нашім </a:t>
            </a:r>
            <a:r>
              <a:rPr lang="uk-UA" sz="4800" b="1" smtClean="0">
                <a:solidFill>
                  <a:schemeClr val="tx1"/>
                </a:solidFill>
                <a:latin typeface="Comic Sans MS" pitchFamily="66" charset="0"/>
              </a:rPr>
              <a:t>другім</a:t>
            </a:r>
            <a:r>
              <a:rPr lang="uk-UA" sz="4400" b="1" smtClean="0">
                <a:solidFill>
                  <a:schemeClr val="tx1"/>
                </a:solidFill>
                <a:latin typeface="Comic Sans MS" pitchFamily="66" charset="0"/>
              </a:rPr>
              <a:t> класі</a:t>
            </a:r>
          </a:p>
          <a:p>
            <a:pPr eaLnBrk="1" hangingPunct="1"/>
            <a:r>
              <a:rPr lang="uk-UA" sz="4400" b="1" smtClean="0">
                <a:solidFill>
                  <a:schemeClr val="tx1"/>
                </a:solidFill>
                <a:latin typeface="Comic Sans MS" pitchFamily="66" charset="0"/>
              </a:rPr>
              <a:t>Діти – просто молодці!</a:t>
            </a:r>
          </a:p>
          <a:p>
            <a:pPr eaLnBrk="1" hangingPunct="1"/>
            <a:endParaRPr lang="uk-UA" sz="4400" b="1" smtClean="0">
              <a:solidFill>
                <a:schemeClr val="tx1"/>
              </a:solidFill>
              <a:latin typeface="Comic Sans MS" pitchFamily="66" charset="0"/>
            </a:endParaRPr>
          </a:p>
          <a:p>
            <a:pPr eaLnBrk="1" hangingPunct="1"/>
            <a:endParaRPr lang="ru-RU" sz="4400" b="1" smtClean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4" name="AutoShape 38"/>
          <p:cNvSpPr>
            <a:spLocks noChangeArrowheads="1"/>
          </p:cNvSpPr>
          <p:nvPr/>
        </p:nvSpPr>
        <p:spPr bwMode="auto">
          <a:xfrm rot="510243">
            <a:off x="465138" y="1665288"/>
            <a:ext cx="2663825" cy="1504950"/>
          </a:xfrm>
          <a:prstGeom prst="cloudCallout">
            <a:avLst>
              <a:gd name="adj1" fmla="val -16060"/>
              <a:gd name="adj2" fmla="val 2074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 defTabSz="912813"/>
            <a:endParaRPr lang="ru-RU">
              <a:latin typeface="Calibri" pitchFamily="34" charset="0"/>
            </a:endParaRPr>
          </a:p>
        </p:txBody>
      </p:sp>
      <p:sp>
        <p:nvSpPr>
          <p:cNvPr id="14376" name="AutoShape 40"/>
          <p:cNvSpPr>
            <a:spLocks noChangeArrowheads="1"/>
          </p:cNvSpPr>
          <p:nvPr/>
        </p:nvSpPr>
        <p:spPr bwMode="auto">
          <a:xfrm rot="510243">
            <a:off x="2263775" y="4487863"/>
            <a:ext cx="3024188" cy="1612900"/>
          </a:xfrm>
          <a:prstGeom prst="cloudCallout">
            <a:avLst>
              <a:gd name="adj1" fmla="val -91597"/>
              <a:gd name="adj2" fmla="val 4464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 defTabSz="912813"/>
            <a:endParaRPr lang="ru-RU">
              <a:latin typeface="Calibri" pitchFamily="34" charset="0"/>
            </a:endParaRPr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auto">
          <a:xfrm>
            <a:off x="9685338" y="260350"/>
            <a:ext cx="2951162" cy="1873250"/>
          </a:xfrm>
          <a:prstGeom prst="cloudCallout">
            <a:avLst>
              <a:gd name="adj1" fmla="val -51722"/>
              <a:gd name="adj2" fmla="val 28981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 defTabSz="912813"/>
            <a:endParaRPr lang="ru-RU">
              <a:latin typeface="Calibri" pitchFamily="34" charset="0"/>
            </a:endParaRPr>
          </a:p>
        </p:txBody>
      </p:sp>
      <p:pic>
        <p:nvPicPr>
          <p:cNvPr id="14358" name="Picture 22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35938" y="0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9" name="Picture 23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9925" y="981075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0" name="Picture 24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2060575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1" name="Picture 25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2997200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2" name="Picture 26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386080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3" name="Picture 27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4797425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4" name="Picture 28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58499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5" name="Picture 29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859607">
            <a:off x="8135938" y="58499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6" name="Picture 30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049210">
            <a:off x="6732588" y="494188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7" name="Picture 31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205796">
            <a:off x="5364162" y="3860801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8" name="Picture 32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361115">
            <a:off x="4284662" y="2924176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9" name="Picture 33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181524">
            <a:off x="2916237" y="2060576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0" name="Picture 34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026024">
            <a:off x="1619251" y="1125537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1" name="Picture 35" descr="j0433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625289">
            <a:off x="323851" y="188912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72" name="AutoShape 36"/>
          <p:cNvSpPr>
            <a:spLocks noChangeArrowheads="1"/>
          </p:cNvSpPr>
          <p:nvPr/>
        </p:nvSpPr>
        <p:spPr bwMode="auto">
          <a:xfrm>
            <a:off x="-2700338" y="4149725"/>
            <a:ext cx="2374900" cy="1800225"/>
          </a:xfrm>
          <a:prstGeom prst="cloudCallout">
            <a:avLst>
              <a:gd name="adj1" fmla="val -67648"/>
              <a:gd name="adj2" fmla="val 31833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 defTabSz="912813"/>
            <a:endParaRPr lang="ru-RU">
              <a:latin typeface="Calibri" pitchFamily="34" charset="0"/>
            </a:endParaRPr>
          </a:p>
        </p:txBody>
      </p:sp>
      <p:sp>
        <p:nvSpPr>
          <p:cNvPr id="14375" name="AutoShape 39"/>
          <p:cNvSpPr>
            <a:spLocks noChangeArrowheads="1"/>
          </p:cNvSpPr>
          <p:nvPr/>
        </p:nvSpPr>
        <p:spPr bwMode="auto">
          <a:xfrm rot="510243">
            <a:off x="3630613" y="230188"/>
            <a:ext cx="2736850" cy="1504950"/>
          </a:xfrm>
          <a:prstGeom prst="cloudCallout">
            <a:avLst>
              <a:gd name="adj1" fmla="val -103481"/>
              <a:gd name="adj2" fmla="val -170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 defTabSz="912813"/>
            <a:endParaRPr lang="ru-RU">
              <a:latin typeface="Calibri" pitchFamily="34" charset="0"/>
            </a:endParaRPr>
          </a:p>
        </p:txBody>
      </p:sp>
      <p:sp>
        <p:nvSpPr>
          <p:cNvPr id="14377" name="AutoShape 41"/>
          <p:cNvSpPr>
            <a:spLocks noChangeArrowheads="1"/>
          </p:cNvSpPr>
          <p:nvPr/>
        </p:nvSpPr>
        <p:spPr bwMode="auto">
          <a:xfrm rot="510243">
            <a:off x="5797550" y="2738438"/>
            <a:ext cx="2376488" cy="1144587"/>
          </a:xfrm>
          <a:prstGeom prst="cloudCallout">
            <a:avLst>
              <a:gd name="adj1" fmla="val -127273"/>
              <a:gd name="adj2" fmla="val 4209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 defTabSz="912813"/>
            <a:endParaRPr lang="ru-RU">
              <a:latin typeface="Calibri" pitchFamily="34" charset="0"/>
            </a:endParaRPr>
          </a:p>
        </p:txBody>
      </p:sp>
      <p:sp>
        <p:nvSpPr>
          <p:cNvPr id="14350" name="Oval 14"/>
          <p:cNvSpPr>
            <a:spLocks noChangeArrowheads="1"/>
          </p:cNvSpPr>
          <p:nvPr/>
        </p:nvSpPr>
        <p:spPr bwMode="auto">
          <a:xfrm>
            <a:off x="6804025" y="476250"/>
            <a:ext cx="1657350" cy="16557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912813"/>
            <a:endParaRPr lang="ru-RU">
              <a:latin typeface="Calibri" pitchFamily="34" charset="0"/>
            </a:endParaRPr>
          </a:p>
        </p:txBody>
      </p:sp>
      <p:sp>
        <p:nvSpPr>
          <p:cNvPr id="14351" name="Oval 15"/>
          <p:cNvSpPr>
            <a:spLocks noChangeArrowheads="1"/>
          </p:cNvSpPr>
          <p:nvPr/>
        </p:nvSpPr>
        <p:spPr bwMode="auto">
          <a:xfrm>
            <a:off x="3779838" y="2420938"/>
            <a:ext cx="1728787" cy="1727200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912813"/>
            <a:endParaRPr lang="ru-RU">
              <a:latin typeface="Calibri" pitchFamily="34" charset="0"/>
            </a:endParaRPr>
          </a:p>
        </p:txBody>
      </p:sp>
      <p:pic>
        <p:nvPicPr>
          <p:cNvPr id="14381" name="Picture 45" descr="ме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339388" y="260350"/>
            <a:ext cx="161925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2" name="Picture 46" descr="ёж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-1981200" y="4149725"/>
            <a:ext cx="1341437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84" name="AutoShape 48"/>
          <p:cNvSpPr>
            <a:spLocks noChangeArrowheads="1"/>
          </p:cNvSpPr>
          <p:nvPr/>
        </p:nvSpPr>
        <p:spPr bwMode="auto">
          <a:xfrm>
            <a:off x="2700338" y="2205038"/>
            <a:ext cx="4764087" cy="2876550"/>
          </a:xfrm>
          <a:prstGeom prst="cloudCallout">
            <a:avLst>
              <a:gd name="adj1" fmla="val -95833"/>
              <a:gd name="adj2" fmla="val 2325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 defTabSz="912813"/>
            <a:endParaRPr lang="ru-RU">
              <a:latin typeface="Calibri" pitchFamily="34" charset="0"/>
            </a:endParaRPr>
          </a:p>
        </p:txBody>
      </p:sp>
      <p:pic>
        <p:nvPicPr>
          <p:cNvPr id="14383" name="Picture 47" descr="ёж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-483351">
            <a:off x="3492500" y="2781300"/>
            <a:ext cx="1341438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5" name="Picture 49" descr="ме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363" y="2349500"/>
            <a:ext cx="19558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6" name="обл1080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обл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092950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3" name="Picture 57" descr="2493def5ff67"/>
          <p:cNvPicPr>
            <a:picLocks noChangeAspect="1" noChangeArrowheads="1"/>
          </p:cNvPicPr>
          <p:nvPr/>
        </p:nvPicPr>
        <p:blipFill>
          <a:blip r:embed="rId7"/>
          <a:srcRect b="14920"/>
          <a:stretch>
            <a:fillRect/>
          </a:stretch>
        </p:blipFill>
        <p:spPr bwMode="auto">
          <a:xfrm rot="-1167255">
            <a:off x="1747838" y="2579688"/>
            <a:ext cx="2162175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4" name="Picture 58" descr="2493def5ff67"/>
          <p:cNvPicPr>
            <a:picLocks noChangeAspect="1" noChangeArrowheads="1"/>
          </p:cNvPicPr>
          <p:nvPr/>
        </p:nvPicPr>
        <p:blipFill>
          <a:blip r:embed="rId8"/>
          <a:srcRect b="15352"/>
          <a:stretch>
            <a:fillRect/>
          </a:stretch>
        </p:blipFill>
        <p:spPr bwMode="auto">
          <a:xfrm rot="-1167255">
            <a:off x="3135313" y="4232275"/>
            <a:ext cx="16446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5" name="Picture 59" descr="2493def5ff67"/>
          <p:cNvPicPr>
            <a:picLocks noChangeAspect="1" noChangeArrowheads="1"/>
          </p:cNvPicPr>
          <p:nvPr/>
        </p:nvPicPr>
        <p:blipFill>
          <a:blip r:embed="rId9"/>
          <a:srcRect b="12643"/>
          <a:stretch>
            <a:fillRect/>
          </a:stretch>
        </p:blipFill>
        <p:spPr bwMode="auto">
          <a:xfrm rot="1368888" flipH="1">
            <a:off x="4059238" y="4233863"/>
            <a:ext cx="171450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6" name="Picture 60" descr="2493def5ff67"/>
          <p:cNvPicPr>
            <a:picLocks noChangeAspect="1" noChangeArrowheads="1"/>
          </p:cNvPicPr>
          <p:nvPr/>
        </p:nvPicPr>
        <p:blipFill>
          <a:blip r:embed="rId10"/>
          <a:srcRect b="12990"/>
          <a:stretch>
            <a:fillRect/>
          </a:stretch>
        </p:blipFill>
        <p:spPr bwMode="auto">
          <a:xfrm rot="1491115">
            <a:off x="6048375" y="2660650"/>
            <a:ext cx="247650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7" name="Picture 61" descr="2493def5ff67"/>
          <p:cNvPicPr>
            <a:picLocks noChangeAspect="1" noChangeArrowheads="1"/>
          </p:cNvPicPr>
          <p:nvPr/>
        </p:nvPicPr>
        <p:blipFill>
          <a:blip r:embed="rId11"/>
          <a:srcRect b="7747"/>
          <a:stretch>
            <a:fillRect/>
          </a:stretch>
        </p:blipFill>
        <p:spPr bwMode="auto">
          <a:xfrm rot="538294">
            <a:off x="5662613" y="4437063"/>
            <a:ext cx="1265237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8" name="Picture 62" descr="2493def5ff6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-856815">
            <a:off x="4284663" y="1844675"/>
            <a:ext cx="1265237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3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22" presetID="7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5E-6 0.54537 L -0.63369 0.54537 L -0.63369 -3.7037E-6 L 5E-6 -3.7037E-6 Z " pathEditMode="relative" rAng="5400000" ptsTypes="FFFFF">
                                      <p:cBhvr>
                                        <p:cTn id="123" dur="2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" y="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12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29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36" presetID="4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239 0.33587 L -0.17396 -0.06227 C -0.11093 -0.15186 -0.01701 -0.19954 0.08056 -0.19954 C 0.19236 -0.19954 0.28177 -0.15186 0.34479 -0.06227 L 0.64584 0.33587 " pathEditMode="relative" rAng="0" ptsTypes="FffFF">
                                      <p:cBhvr>
                                        <p:cTn id="137" dur="3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" y="-2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1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157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-0.02871 L 0.13264 -0.01667 C 0.15799 -0.01482 0.18681 0.00162 0.21215 0.02778 C 0.2408 0.05741 0.25886 0.08935 0.26615 0.12153 L 0.30417 0.26898 " pathEditMode="relative" rAng="2270933" ptsTypes="FffFF">
                                      <p:cBhvr>
                                        <p:cTn id="158" dur="20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" y="1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160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0.01065 L -0.03125 0.15347 C -0.04149 0.18333 -0.06441 0.2169 -0.09184 0.24305 C -0.12326 0.27338 -0.15243 0.28842 -0.17812 0.2919 L -0.29635 0.31088 " pathEditMode="relative" rAng="8679121" ptsTypes="FffFF">
                                      <p:cBhvr>
                                        <p:cTn id="161" dur="20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" y="1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163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1343 L -0.09878 -0.025 C -0.11875 -0.03264 -0.14028 -0.05324 -0.15885 -0.08078 C -0.18003 -0.11203 -0.19184 -0.1412 -0.19566 -0.16898 L -0.21319 -0.29629 " pathEditMode="relative" rAng="2888534" ptsTypes="FffFF">
                                      <p:cBhvr>
                                        <p:cTn id="164" dur="20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" y="-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166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0.04566 -0.1199 C 0.05521 -0.14652 0.07482 -0.17268 0.09896 -0.19236 C 0.12639 -0.21481 0.15191 -0.22546 0.17361 -0.22477 L 0.27448 -0.22662 " pathEditMode="relative" rAng="-1901190" ptsTypes="FffFF">
                                      <p:cBhvr>
                                        <p:cTn id="167" dur="20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" y="-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16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174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17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18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595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60500"/>
                            </p:stCondLst>
                            <p:childTnLst>
                              <p:par>
                                <p:cTn id="20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 nodeType="afterGroup">
                            <p:stCondLst>
                              <p:cond delay="61500"/>
                            </p:stCondLst>
                            <p:childTnLst>
                              <p:par>
                                <p:cTn id="2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62000"/>
                            </p:stCondLst>
                            <p:childTnLst>
                              <p:par>
                                <p:cTn id="2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86"/>
                </p:tgtEl>
              </p:cMediaNode>
            </p:audio>
          </p:childTnLst>
        </p:cTn>
      </p:par>
    </p:tnLst>
    <p:bldLst>
      <p:bldP spid="14374" grpId="0" animBg="1"/>
      <p:bldP spid="14374" grpId="1" animBg="1"/>
      <p:bldP spid="14376" grpId="0" animBg="1"/>
      <p:bldP spid="14376" grpId="1" animBg="1"/>
      <p:bldP spid="14349" grpId="0" animBg="1"/>
      <p:bldP spid="14372" grpId="0" animBg="1"/>
      <p:bldP spid="14375" grpId="0" animBg="1"/>
      <p:bldP spid="14375" grpId="1" animBg="1"/>
      <p:bldP spid="14377" grpId="0" animBg="1"/>
      <p:bldP spid="14377" grpId="1" animBg="1"/>
      <p:bldP spid="14350" grpId="0" animBg="1"/>
      <p:bldP spid="14350" grpId="1" animBg="1"/>
      <p:bldP spid="14350" grpId="2" animBg="1"/>
      <p:bldP spid="14351" grpId="0" animBg="1"/>
      <p:bldP spid="14351" grpId="1" animBg="1"/>
      <p:bldP spid="1438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5" descr="C:\Documents and Settings\User\Рабочий стол\собаки коти миши\мыш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3644900"/>
            <a:ext cx="1979612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2" y="188640"/>
            <a:ext cx="8229600" cy="1642194"/>
          </a:xfrm>
          <a:extLst>
            <a:ext uri="{91240B29-F687-4F45-9708-019B960494DF}"/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360" tIns="45682" rIns="91360" bIns="45682">
            <a:normAutofit/>
          </a:bodyPr>
          <a:lstStyle/>
          <a:p>
            <a:pPr defTabSz="912813" eaLnBrk="1" hangingPunct="1">
              <a:defRPr/>
            </a:pPr>
            <a:r>
              <a:rPr lang="uk-UA" b="1" smtClean="0">
                <a:solidFill>
                  <a:srgbClr val="0070C0"/>
                </a:solidFill>
              </a:rPr>
              <a:t>Гра «Хто який?»</a:t>
            </a:r>
            <a:br>
              <a:rPr lang="uk-UA" b="1" smtClean="0">
                <a:solidFill>
                  <a:srgbClr val="0070C0"/>
                </a:solidFill>
              </a:rPr>
            </a:br>
            <a:r>
              <a:rPr lang="uk-UA" sz="3200" b="1" smtClean="0">
                <a:solidFill>
                  <a:srgbClr val="FFFFFF"/>
                </a:solidFill>
              </a:rPr>
              <a:t>З</a:t>
            </a:r>
            <a:r>
              <a:rPr lang="en-US" sz="3200" b="1" smtClean="0">
                <a:solidFill>
                  <a:srgbClr val="FFFFFF"/>
                </a:solidFill>
              </a:rPr>
              <a:t>’</a:t>
            </a:r>
            <a:r>
              <a:rPr lang="uk-UA" sz="3200" b="1" smtClean="0">
                <a:solidFill>
                  <a:srgbClr val="FFFFFF"/>
                </a:solidFill>
              </a:rPr>
              <a:t>єднайте відповідні малюнки зі словами</a:t>
            </a:r>
            <a:endParaRPr lang="ru-RU" sz="3200" b="1" smtClean="0">
              <a:solidFill>
                <a:srgbClr val="FFFFFF"/>
              </a:solidFill>
            </a:endParaRPr>
          </a:p>
        </p:txBody>
      </p:sp>
      <p:pic>
        <p:nvPicPr>
          <p:cNvPr id="36869" name="Picture 2" descr="C:\Documents and Settings\User\Рабочий стол\собаки коти миши\Animals_Dogs__001810_1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395288" y="1989138"/>
            <a:ext cx="2208212" cy="1655762"/>
          </a:xfrm>
        </p:spPr>
      </p:pic>
      <p:sp>
        <p:nvSpPr>
          <p:cNvPr id="36870" name="Объект 4"/>
          <p:cNvSpPr>
            <a:spLocks noGrp="1"/>
          </p:cNvSpPr>
          <p:nvPr>
            <p:ph sz="half" idx="4294967295"/>
          </p:nvPr>
        </p:nvSpPr>
        <p:spPr>
          <a:xfrm>
            <a:off x="5222875" y="1989138"/>
            <a:ext cx="3459163" cy="4525962"/>
          </a:xfrm>
        </p:spPr>
        <p:txBody>
          <a:bodyPr lIns="91360" tIns="45682" rIns="91360" bIns="45682"/>
          <a:lstStyle/>
          <a:p>
            <a:pPr marL="341313" indent="-341313" defTabSz="912813" eaLnBrk="1" hangingPunct="1"/>
            <a:r>
              <a:rPr lang="uk-UA" sz="4400" b="1" smtClean="0"/>
              <a:t>Заздрісні</a:t>
            </a:r>
          </a:p>
          <a:p>
            <a:pPr marL="341313" indent="-341313" defTabSz="912813" eaLnBrk="1" hangingPunct="1"/>
            <a:endParaRPr lang="uk-UA" sz="4400" b="1" smtClean="0"/>
          </a:p>
          <a:p>
            <a:pPr marL="741363" lvl="1" indent="-284163" defTabSz="912813" eaLnBrk="1" hangingPunct="1">
              <a:buFont typeface="Arial" charset="0"/>
              <a:buChar char="•"/>
            </a:pPr>
            <a:endParaRPr lang="uk-UA" sz="2000" smtClean="0"/>
          </a:p>
          <a:p>
            <a:pPr marL="741363" lvl="1" indent="-284163" defTabSz="912813" eaLnBrk="1" hangingPunct="1">
              <a:buFont typeface="Arial" charset="0"/>
              <a:buChar char="•"/>
            </a:pPr>
            <a:r>
              <a:rPr lang="uk-UA" sz="4400" b="1" smtClean="0"/>
              <a:t>Голодні </a:t>
            </a:r>
            <a:endParaRPr lang="ru-RU" sz="4400" b="1" smtClean="0"/>
          </a:p>
        </p:txBody>
      </p:sp>
      <p:pic>
        <p:nvPicPr>
          <p:cNvPr id="3687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4652963"/>
            <a:ext cx="2519362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2" name="Прямоугольник 5"/>
          <p:cNvSpPr>
            <a:spLocks noChangeArrowheads="1"/>
          </p:cNvSpPr>
          <p:nvPr/>
        </p:nvSpPr>
        <p:spPr bwMode="auto">
          <a:xfrm>
            <a:off x="250825" y="3640138"/>
            <a:ext cx="25209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 defTabSz="912813">
              <a:buFont typeface="Arial" charset="0"/>
              <a:buChar char="•"/>
            </a:pPr>
            <a:r>
              <a:rPr lang="uk-UA" sz="4400" b="1">
                <a:latin typeface="Calibri" pitchFamily="34" charset="0"/>
              </a:rPr>
              <a:t>Великі</a:t>
            </a:r>
            <a:r>
              <a:rPr lang="uk-UA" sz="4800" b="1">
                <a:latin typeface="Calibri" pitchFamily="34" charset="0"/>
              </a:rPr>
              <a:t> </a:t>
            </a:r>
            <a:endParaRPr lang="ru-RU" sz="4800" b="1">
              <a:latin typeface="Calibri" pitchFamily="34" charset="0"/>
            </a:endParaRPr>
          </a:p>
        </p:txBody>
      </p:sp>
      <p:sp>
        <p:nvSpPr>
          <p:cNvPr id="36873" name="Прямоугольник 6"/>
          <p:cNvSpPr>
            <a:spLocks noChangeArrowheads="1"/>
          </p:cNvSpPr>
          <p:nvPr/>
        </p:nvSpPr>
        <p:spPr bwMode="auto">
          <a:xfrm>
            <a:off x="611188" y="4941888"/>
            <a:ext cx="33115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 defTabSz="912813">
              <a:buFont typeface="Arial" charset="0"/>
              <a:buChar char="•"/>
            </a:pPr>
            <a:r>
              <a:rPr lang="ru-RU" sz="4400" b="1">
                <a:latin typeface="Calibri" pitchFamily="34" charset="0"/>
              </a:rPr>
              <a:t>Маленькі</a:t>
            </a:r>
            <a:r>
              <a:rPr lang="ru-RU" sz="4400">
                <a:latin typeface="Calibri" pitchFamily="34" charset="0"/>
              </a:rPr>
              <a:t> </a:t>
            </a:r>
          </a:p>
        </p:txBody>
      </p:sp>
      <p:sp>
        <p:nvSpPr>
          <p:cNvPr id="36874" name="Прямоугольник 2"/>
          <p:cNvSpPr>
            <a:spLocks noChangeArrowheads="1"/>
          </p:cNvSpPr>
          <p:nvPr/>
        </p:nvSpPr>
        <p:spPr bwMode="auto">
          <a:xfrm>
            <a:off x="2555875" y="5700713"/>
            <a:ext cx="316865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 defTabSz="912813">
              <a:lnSpc>
                <a:spcPct val="115000"/>
              </a:lnSpc>
              <a:spcAft>
                <a:spcPts val="1000"/>
              </a:spcAft>
              <a:buFont typeface="Arial" charset="0"/>
              <a:buChar char="•"/>
            </a:pPr>
            <a:r>
              <a:rPr lang="uk-UA" sz="40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Пухнасті</a:t>
            </a:r>
            <a:endParaRPr lang="ru-RU" sz="4000" b="1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6875" name="Прямоугольник 3"/>
          <p:cNvSpPr>
            <a:spLocks noChangeArrowheads="1"/>
          </p:cNvSpPr>
          <p:nvPr/>
        </p:nvSpPr>
        <p:spPr bwMode="auto">
          <a:xfrm>
            <a:off x="2843213" y="2781300"/>
            <a:ext cx="40465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1313" indent="-341313" defTabSz="912813">
              <a:spcBef>
                <a:spcPct val="20000"/>
              </a:spcBef>
              <a:buFont typeface="Arial" charset="0"/>
              <a:buChar char="•"/>
            </a:pPr>
            <a:r>
              <a:rPr lang="uk-UA" sz="4400" b="1">
                <a:solidFill>
                  <a:srgbClr val="000000"/>
                </a:solidFill>
                <a:latin typeface="Calibri" pitchFamily="34" charset="0"/>
              </a:rPr>
              <a:t>Вірні хазяїнові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42892" y="274638"/>
            <a:ext cx="8663230" cy="1143000"/>
          </a:xfrm>
          <a:extLst>
            <a:ext uri="{91240B29-F687-4F45-9708-019B960494DF}"/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360" tIns="45682" rIns="91360" bIns="45682">
            <a:normAutofit/>
          </a:bodyPr>
          <a:lstStyle/>
          <a:p>
            <a:pPr defTabSz="912813" eaLnBrk="1" hangingPunct="1">
              <a:defRPr/>
            </a:pPr>
            <a:r>
              <a:rPr lang="uk-UA" sz="3600" b="1" smtClean="0">
                <a:solidFill>
                  <a:srgbClr val="FFFFFF"/>
                </a:solidFill>
              </a:rPr>
              <a:t>З</a:t>
            </a:r>
            <a:r>
              <a:rPr lang="en-US" sz="3600" b="1" smtClean="0">
                <a:solidFill>
                  <a:srgbClr val="FFFFFF"/>
                </a:solidFill>
              </a:rPr>
              <a:t>’</a:t>
            </a:r>
            <a:r>
              <a:rPr lang="uk-UA" sz="3600" b="1" smtClean="0">
                <a:solidFill>
                  <a:srgbClr val="FFFFFF"/>
                </a:solidFill>
              </a:rPr>
              <a:t>єднайте малюнок із частинами казки</a:t>
            </a:r>
            <a:endParaRPr lang="ru-RU" sz="3600" b="1" smtClean="0">
              <a:solidFill>
                <a:srgbClr val="FFFFFF"/>
              </a:solidFill>
            </a:endParaRPr>
          </a:p>
        </p:txBody>
      </p:sp>
      <p:sp>
        <p:nvSpPr>
          <p:cNvPr id="37892" name="Текст 2"/>
          <p:cNvSpPr>
            <a:spLocks noGrp="1"/>
          </p:cNvSpPr>
          <p:nvPr>
            <p:ph type="body" idx="4294967295"/>
          </p:nvPr>
        </p:nvSpPr>
        <p:spPr>
          <a:xfrm>
            <a:off x="468313" y="1901825"/>
            <a:ext cx="3033712" cy="1422400"/>
          </a:xfrm>
        </p:spPr>
        <p:txBody>
          <a:bodyPr lIns="91360" tIns="45682" rIns="91360" bIns="45682" anchor="b"/>
          <a:lstStyle/>
          <a:p>
            <a:pPr marL="0" indent="0" defTabSz="912813" eaLnBrk="1" hangingPunct="1">
              <a:buFont typeface="Arial" charset="0"/>
              <a:buNone/>
            </a:pPr>
            <a:r>
              <a:rPr lang="uk-UA" sz="2000" b="1" smtClean="0"/>
              <a:t>Зроду-віку собака був вірний своєму хазяїну, чесно йому служив. За те й дістали собаки від людини грамоту…</a:t>
            </a:r>
            <a:endParaRPr lang="ru-RU" sz="2000" b="1" smtClean="0"/>
          </a:p>
        </p:txBody>
      </p:sp>
      <p:sp>
        <p:nvSpPr>
          <p:cNvPr id="37893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258763" y="5083175"/>
            <a:ext cx="2794000" cy="1633538"/>
          </a:xfrm>
        </p:spPr>
        <p:txBody>
          <a:bodyPr lIns="91360" tIns="45682" rIns="91360" bIns="45682" anchor="b"/>
          <a:lstStyle/>
          <a:p>
            <a:pPr marL="0" indent="0" defTabSz="912813" eaLnBrk="1" hangingPunct="1">
              <a:buFont typeface="Arial" charset="0"/>
              <a:buNone/>
            </a:pPr>
            <a:r>
              <a:rPr lang="uk-UA" sz="2000" b="1" smtClean="0"/>
              <a:t>Пес, який стеріг грамоту, мусив признатися, що коти її у нього вкрали.</a:t>
            </a:r>
            <a:endParaRPr lang="ru-RU" sz="2000" b="1" smtClean="0"/>
          </a:p>
        </p:txBody>
      </p:sp>
      <p:sp>
        <p:nvSpPr>
          <p:cNvPr id="37894" name="Объект 5"/>
          <p:cNvSpPr>
            <a:spLocks noGrp="1"/>
          </p:cNvSpPr>
          <p:nvPr>
            <p:ph sz="quarter" idx="4294967295"/>
          </p:nvPr>
        </p:nvSpPr>
        <p:spPr>
          <a:xfrm>
            <a:off x="5651500" y="5157788"/>
            <a:ext cx="3159125" cy="1366837"/>
          </a:xfrm>
        </p:spPr>
        <p:txBody>
          <a:bodyPr lIns="91360" tIns="45682" rIns="91360" bIns="45682"/>
          <a:lstStyle/>
          <a:p>
            <a:pPr marL="341313" indent="-341313" defTabSz="912813" eaLnBrk="1" hangingPunct="1">
              <a:lnSpc>
                <a:spcPct val="80000"/>
              </a:lnSpc>
            </a:pPr>
            <a:endParaRPr lang="uk-UA" sz="600" smtClean="0"/>
          </a:p>
          <a:p>
            <a:pPr marL="341313" indent="-341313" defTabSz="912813" eaLnBrk="1" hangingPunct="1">
              <a:lnSpc>
                <a:spcPct val="80000"/>
              </a:lnSpc>
              <a:buFont typeface="Arial" charset="0"/>
              <a:buNone/>
            </a:pPr>
            <a:r>
              <a:rPr lang="uk-UA" sz="2000" b="1" smtClean="0"/>
              <a:t>     Миші зійшлися порадаитись, як зробити, щоб та грамота їм залишилася.</a:t>
            </a:r>
            <a:endParaRPr lang="ru-RU" sz="2000" b="1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0400" y="3500438"/>
            <a:ext cx="1943100" cy="17875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67488" y="3438525"/>
            <a:ext cx="1954212" cy="1565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00" y="4437063"/>
            <a:ext cx="1914525" cy="18970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08400" y="1679575"/>
            <a:ext cx="2114550" cy="16589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37899" name="Прямоугольник 6"/>
          <p:cNvSpPr>
            <a:spLocks noChangeArrowheads="1"/>
          </p:cNvSpPr>
          <p:nvPr/>
        </p:nvSpPr>
        <p:spPr bwMode="auto">
          <a:xfrm>
            <a:off x="6567488" y="1693863"/>
            <a:ext cx="2428875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ru-RU" sz="2000" b="1">
                <a:latin typeface="Calibri" pitchFamily="34" charset="0"/>
              </a:rPr>
              <a:t>Одного разу коти вир</a:t>
            </a:r>
            <a:r>
              <a:rPr lang="uk-UA" sz="2000" b="1">
                <a:latin typeface="Calibri" pitchFamily="34" charset="0"/>
              </a:rPr>
              <a:t>і</a:t>
            </a:r>
            <a:r>
              <a:rPr lang="ru-RU" sz="2000" b="1">
                <a:latin typeface="Calibri" pitchFamily="34" charset="0"/>
              </a:rPr>
              <a:t>шили в</a:t>
            </a:r>
            <a:r>
              <a:rPr lang="uk-UA" sz="2000" b="1">
                <a:latin typeface="Calibri" pitchFamily="34" charset="0"/>
              </a:rPr>
              <a:t>и</a:t>
            </a:r>
            <a:r>
              <a:rPr lang="ru-RU" sz="2000" b="1">
                <a:latin typeface="Calibri" pitchFamily="34" charset="0"/>
              </a:rPr>
              <a:t>красти у собак ту грамоту. Як вир</a:t>
            </a:r>
            <a:r>
              <a:rPr lang="uk-UA" sz="2000" b="1">
                <a:latin typeface="Calibri" pitchFamily="34" charset="0"/>
              </a:rPr>
              <a:t>і</a:t>
            </a:r>
            <a:r>
              <a:rPr lang="ru-RU" sz="2000" b="1">
                <a:latin typeface="Calibri" pitchFamily="34" charset="0"/>
              </a:rPr>
              <a:t>шили, так </a:t>
            </a:r>
            <a:r>
              <a:rPr lang="uk-UA" sz="2000" b="1">
                <a:latin typeface="Calibri" pitchFamily="34" charset="0"/>
              </a:rPr>
              <a:t>і</a:t>
            </a:r>
            <a:r>
              <a:rPr lang="ru-RU" sz="2000" b="1">
                <a:latin typeface="Calibri" pitchFamily="34" charset="0"/>
              </a:rPr>
              <a:t> зробили.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42892" y="274638"/>
            <a:ext cx="8663230" cy="1143000"/>
          </a:xfrm>
          <a:extLst>
            <a:ext uri="{91240B29-F687-4F45-9708-019B960494DF}"/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360" tIns="45682" rIns="91360" bIns="45682">
            <a:normAutofit/>
          </a:bodyPr>
          <a:lstStyle/>
          <a:p>
            <a:pPr defTabSz="912813" eaLnBrk="1" hangingPunct="1">
              <a:defRPr/>
            </a:pPr>
            <a:r>
              <a:rPr lang="uk-UA" sz="3600" b="1" smtClean="0">
                <a:solidFill>
                  <a:srgbClr val="FFFFFF"/>
                </a:solidFill>
              </a:rPr>
              <a:t>З</a:t>
            </a:r>
            <a:r>
              <a:rPr lang="en-US" sz="3600" b="1" smtClean="0">
                <a:solidFill>
                  <a:srgbClr val="FFFFFF"/>
                </a:solidFill>
              </a:rPr>
              <a:t>’</a:t>
            </a:r>
            <a:r>
              <a:rPr lang="uk-UA" sz="3600" b="1" smtClean="0">
                <a:solidFill>
                  <a:srgbClr val="FFFFFF"/>
                </a:solidFill>
              </a:rPr>
              <a:t>єднайте малюнок із частинами казки</a:t>
            </a:r>
            <a:endParaRPr lang="ru-RU" sz="3600" b="1" smtClean="0">
              <a:solidFill>
                <a:srgbClr val="FFFFFF"/>
              </a:solidFill>
            </a:endParaRPr>
          </a:p>
        </p:txBody>
      </p:sp>
      <p:sp>
        <p:nvSpPr>
          <p:cNvPr id="38916" name="Текст 2"/>
          <p:cNvSpPr>
            <a:spLocks noGrp="1"/>
          </p:cNvSpPr>
          <p:nvPr>
            <p:ph type="body" idx="4294967295"/>
          </p:nvPr>
        </p:nvSpPr>
        <p:spPr>
          <a:xfrm>
            <a:off x="468313" y="1901825"/>
            <a:ext cx="3033712" cy="1422400"/>
          </a:xfrm>
        </p:spPr>
        <p:txBody>
          <a:bodyPr lIns="91360" tIns="45682" rIns="91360" bIns="45682" anchor="b"/>
          <a:lstStyle/>
          <a:p>
            <a:pPr marL="0" indent="0" defTabSz="912813" eaLnBrk="1" hangingPunct="1">
              <a:buFont typeface="Arial" charset="0"/>
              <a:buNone/>
            </a:pPr>
            <a:r>
              <a:rPr lang="uk-UA" sz="2000" b="1" smtClean="0"/>
              <a:t>Зроду-віку собака був вірний своєму хазяїну, чесно йому служив. За те й дістали собаки від людини грамоту…</a:t>
            </a:r>
            <a:endParaRPr lang="ru-RU" sz="2000" b="1" smtClean="0"/>
          </a:p>
        </p:txBody>
      </p:sp>
      <p:sp>
        <p:nvSpPr>
          <p:cNvPr id="38917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258763" y="5083175"/>
            <a:ext cx="2794000" cy="1633538"/>
          </a:xfrm>
        </p:spPr>
        <p:txBody>
          <a:bodyPr lIns="91360" tIns="45682" rIns="91360" bIns="45682" anchor="b"/>
          <a:lstStyle/>
          <a:p>
            <a:pPr marL="0" indent="0" defTabSz="912813" eaLnBrk="1" hangingPunct="1">
              <a:buFont typeface="Arial" charset="0"/>
              <a:buNone/>
            </a:pPr>
            <a:r>
              <a:rPr lang="uk-UA" sz="2000" b="1" smtClean="0"/>
              <a:t>Пес, який стеріг грамоту, мусив признатися, що коти її у нього вкрали.</a:t>
            </a:r>
            <a:endParaRPr lang="ru-RU" sz="2000" b="1" smtClean="0"/>
          </a:p>
        </p:txBody>
      </p:sp>
      <p:sp>
        <p:nvSpPr>
          <p:cNvPr id="38918" name="Объект 5"/>
          <p:cNvSpPr>
            <a:spLocks noGrp="1"/>
          </p:cNvSpPr>
          <p:nvPr>
            <p:ph sz="quarter" idx="4294967295"/>
          </p:nvPr>
        </p:nvSpPr>
        <p:spPr>
          <a:xfrm>
            <a:off x="5651500" y="5157788"/>
            <a:ext cx="3159125" cy="1366837"/>
          </a:xfrm>
        </p:spPr>
        <p:txBody>
          <a:bodyPr lIns="91360" tIns="45682" rIns="91360" bIns="45682"/>
          <a:lstStyle/>
          <a:p>
            <a:pPr marL="341313" indent="-341313" defTabSz="912813" eaLnBrk="1" hangingPunct="1">
              <a:lnSpc>
                <a:spcPct val="80000"/>
              </a:lnSpc>
            </a:pPr>
            <a:endParaRPr lang="uk-UA" sz="600" smtClean="0"/>
          </a:p>
          <a:p>
            <a:pPr marL="341313" indent="-341313" defTabSz="912813" eaLnBrk="1" hangingPunct="1">
              <a:lnSpc>
                <a:spcPct val="80000"/>
              </a:lnSpc>
              <a:buFont typeface="Arial" charset="0"/>
              <a:buNone/>
            </a:pPr>
            <a:r>
              <a:rPr lang="uk-UA" sz="2000" b="1" smtClean="0"/>
              <a:t>     Миші зійшлися порадаитись, як зробити, щоб та грамота їм залишилася.</a:t>
            </a:r>
            <a:endParaRPr lang="ru-RU" sz="2000" b="1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0400" y="3500438"/>
            <a:ext cx="1943100" cy="17875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67488" y="3438525"/>
            <a:ext cx="1954212" cy="1565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00" y="4437063"/>
            <a:ext cx="1914525" cy="18970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08400" y="1679575"/>
            <a:ext cx="2114550" cy="16589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38923" name="Прямоугольник 6"/>
          <p:cNvSpPr>
            <a:spLocks noChangeArrowheads="1"/>
          </p:cNvSpPr>
          <p:nvPr/>
        </p:nvSpPr>
        <p:spPr bwMode="auto">
          <a:xfrm>
            <a:off x="6567488" y="1693863"/>
            <a:ext cx="2428875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ru-RU" sz="2000" b="1">
                <a:latin typeface="Calibri" pitchFamily="34" charset="0"/>
              </a:rPr>
              <a:t>Одного разу коти вир</a:t>
            </a:r>
            <a:r>
              <a:rPr lang="uk-UA" sz="2000" b="1">
                <a:latin typeface="Calibri" pitchFamily="34" charset="0"/>
              </a:rPr>
              <a:t>і</a:t>
            </a:r>
            <a:r>
              <a:rPr lang="ru-RU" sz="2000" b="1">
                <a:latin typeface="Calibri" pitchFamily="34" charset="0"/>
              </a:rPr>
              <a:t>шили в</a:t>
            </a:r>
            <a:r>
              <a:rPr lang="uk-UA" sz="2000" b="1">
                <a:latin typeface="Calibri" pitchFamily="34" charset="0"/>
              </a:rPr>
              <a:t>и</a:t>
            </a:r>
            <a:r>
              <a:rPr lang="ru-RU" sz="2000" b="1">
                <a:latin typeface="Calibri" pitchFamily="34" charset="0"/>
              </a:rPr>
              <a:t>красти у собак ту грамоту. Як вир</a:t>
            </a:r>
            <a:r>
              <a:rPr lang="uk-UA" sz="2000" b="1">
                <a:latin typeface="Calibri" pitchFamily="34" charset="0"/>
              </a:rPr>
              <a:t>і</a:t>
            </a:r>
            <a:r>
              <a:rPr lang="ru-RU" sz="2000" b="1">
                <a:latin typeface="Calibri" pitchFamily="34" charset="0"/>
              </a:rPr>
              <a:t>шили, так </a:t>
            </a:r>
            <a:r>
              <a:rPr lang="uk-UA" sz="2000" b="1">
                <a:latin typeface="Calibri" pitchFamily="34" charset="0"/>
              </a:rPr>
              <a:t>і</a:t>
            </a:r>
            <a:r>
              <a:rPr lang="ru-RU" sz="2000" b="1">
                <a:latin typeface="Calibri" pitchFamily="34" charset="0"/>
              </a:rPr>
              <a:t> зробили.</a:t>
            </a:r>
          </a:p>
        </p:txBody>
      </p:sp>
      <p:sp>
        <p:nvSpPr>
          <p:cNvPr id="46093" name="AutoShape 13"/>
          <p:cNvSpPr>
            <a:spLocks noChangeArrowheads="1"/>
          </p:cNvSpPr>
          <p:nvPr/>
        </p:nvSpPr>
        <p:spPr bwMode="auto">
          <a:xfrm rot="-1943484">
            <a:off x="3059113" y="3141663"/>
            <a:ext cx="485775" cy="1803400"/>
          </a:xfrm>
          <a:prstGeom prst="downArrow">
            <a:avLst>
              <a:gd name="adj1" fmla="val 48796"/>
              <a:gd name="adj2" fmla="val 97021"/>
            </a:avLst>
          </a:prstGeom>
          <a:solidFill>
            <a:srgbClr val="99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94" name="AutoShape 14"/>
          <p:cNvSpPr>
            <a:spLocks noChangeArrowheads="1"/>
          </p:cNvSpPr>
          <p:nvPr/>
        </p:nvSpPr>
        <p:spPr bwMode="auto">
          <a:xfrm rot="-8588953">
            <a:off x="3100388" y="2794000"/>
            <a:ext cx="485775" cy="3557588"/>
          </a:xfrm>
          <a:prstGeom prst="downArrow">
            <a:avLst>
              <a:gd name="adj1" fmla="val 48796"/>
              <a:gd name="adj2" fmla="val 191395"/>
            </a:avLst>
          </a:prstGeom>
          <a:solidFill>
            <a:srgbClr val="99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95" name="AutoShape 15"/>
          <p:cNvSpPr>
            <a:spLocks noChangeArrowheads="1"/>
          </p:cNvSpPr>
          <p:nvPr/>
        </p:nvSpPr>
        <p:spPr bwMode="auto">
          <a:xfrm>
            <a:off x="8101013" y="2997200"/>
            <a:ext cx="485775" cy="1254125"/>
          </a:xfrm>
          <a:prstGeom prst="downArrow">
            <a:avLst>
              <a:gd name="adj1" fmla="val 48796"/>
              <a:gd name="adj2" fmla="val 67471"/>
            </a:avLst>
          </a:prstGeom>
          <a:solidFill>
            <a:srgbClr val="99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96" name="AutoShape 16"/>
          <p:cNvSpPr>
            <a:spLocks noChangeArrowheads="1"/>
          </p:cNvSpPr>
          <p:nvPr/>
        </p:nvSpPr>
        <p:spPr bwMode="auto">
          <a:xfrm rot="6363491">
            <a:off x="3790950" y="3625850"/>
            <a:ext cx="485775" cy="3692525"/>
          </a:xfrm>
          <a:prstGeom prst="downArrow">
            <a:avLst>
              <a:gd name="adj1" fmla="val 48796"/>
              <a:gd name="adj2" fmla="val 198655"/>
            </a:avLst>
          </a:prstGeom>
          <a:solidFill>
            <a:srgbClr val="99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3" grpId="0" animBg="1"/>
      <p:bldP spid="46094" grpId="0" animBg="1"/>
      <p:bldP spid="46095" grpId="0" animBg="1"/>
      <p:bldP spid="4609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ChangeAspect="1" noChangeArrowheads="1"/>
          </p:cNvPicPr>
          <p:nvPr/>
        </p:nvPicPr>
        <p:blipFill>
          <a:blip r:embed="rId2"/>
          <a:srcRect r="65617" b="83170"/>
          <a:stretch>
            <a:fillRect/>
          </a:stretch>
        </p:blipFill>
        <p:spPr bwMode="auto">
          <a:xfrm>
            <a:off x="0" y="0"/>
            <a:ext cx="4248150" cy="336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395288" y="2852738"/>
            <a:ext cx="8220075" cy="3313112"/>
          </a:xfrm>
        </p:spPr>
        <p:txBody>
          <a:bodyPr/>
          <a:lstStyle/>
          <a:p>
            <a:pPr eaLnBrk="1" hangingPunct="1"/>
            <a:r>
              <a:rPr lang="uk-UA" sz="6000" b="1" smtClean="0">
                <a:solidFill>
                  <a:srgbClr val="FF0000"/>
                </a:solidFill>
                <a:latin typeface="Arial" charset="0"/>
              </a:rPr>
              <a:t>Зробиш добро – не кайся, вдієш лихо – начувайся</a:t>
            </a:r>
            <a:r>
              <a:rPr lang="uk-UA" sz="6000" b="1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  <a:endParaRPr lang="ru-RU" sz="6000" b="1" smtClean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/>
          <p:cNvPicPr>
            <a:picLocks noChangeAspect="1" noChangeArrowheads="1"/>
          </p:cNvPicPr>
          <p:nvPr/>
        </p:nvPicPr>
        <p:blipFill>
          <a:blip r:embed="rId2"/>
          <a:srcRect l="63181" b="75027"/>
          <a:stretch>
            <a:fillRect/>
          </a:stretch>
        </p:blipFill>
        <p:spPr bwMode="auto">
          <a:xfrm>
            <a:off x="250825" y="188913"/>
            <a:ext cx="4608513" cy="441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188" y="3860800"/>
            <a:ext cx="8291512" cy="2305050"/>
          </a:xfrm>
        </p:spPr>
        <p:txBody>
          <a:bodyPr/>
          <a:lstStyle/>
          <a:p>
            <a:pPr eaLnBrk="1" hangingPunct="1"/>
            <a:r>
              <a:rPr lang="uk-UA" sz="8000" b="1" smtClean="0">
                <a:solidFill>
                  <a:schemeClr val="tx2"/>
                </a:solidFill>
                <a:latin typeface="Comic Sans MS" pitchFamily="66" charset="0"/>
              </a:rPr>
              <a:t>Цей урок мене вчив…</a:t>
            </a:r>
            <a:endParaRPr lang="ru-RU" sz="8000" b="1" smtClean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/>
          <p:cNvPicPr>
            <a:picLocks noChangeAspect="1" noChangeArrowheads="1"/>
          </p:cNvPicPr>
          <p:nvPr/>
        </p:nvPicPr>
        <p:blipFill>
          <a:blip r:embed="rId2"/>
          <a:srcRect l="65083" t="62656" r="2441" b="19106"/>
          <a:stretch>
            <a:fillRect/>
          </a:stretch>
        </p:blipFill>
        <p:spPr bwMode="auto">
          <a:xfrm>
            <a:off x="179388" y="260350"/>
            <a:ext cx="3773487" cy="342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Объект 2"/>
          <p:cNvSpPr>
            <a:spLocks noGrp="1"/>
          </p:cNvSpPr>
          <p:nvPr>
            <p:ph idx="4294967295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/>
            <a:endParaRPr lang="uk-UA" sz="4800" b="1" smtClean="0">
              <a:latin typeface="Comic Sans MS" pitchFamily="66" charset="0"/>
            </a:endParaRPr>
          </a:p>
          <a:p>
            <a:pPr eaLnBrk="1" hangingPunct="1"/>
            <a:endParaRPr lang="uk-UA" sz="4800" b="1" smtClean="0">
              <a:latin typeface="Comic Sans MS" pitchFamily="66" charset="0"/>
            </a:endParaRPr>
          </a:p>
          <a:p>
            <a:pPr eaLnBrk="1" hangingPunct="1"/>
            <a:r>
              <a:rPr lang="uk-UA" sz="4800" b="1" smtClean="0">
                <a:latin typeface="Comic Sans MS" pitchFamily="66" charset="0"/>
              </a:rPr>
              <a:t>Найбільше мені на уроці сподобалось…</a:t>
            </a:r>
          </a:p>
          <a:p>
            <a:pPr eaLnBrk="1" hangingPunct="1"/>
            <a:endParaRPr lang="uk-UA" sz="4800" b="1" smtClean="0">
              <a:latin typeface="Comic Sans MS" pitchFamily="66" charset="0"/>
            </a:endParaRPr>
          </a:p>
          <a:p>
            <a:pPr eaLnBrk="1" hangingPunct="1"/>
            <a:r>
              <a:rPr lang="uk-UA" sz="4800" b="1" smtClean="0">
                <a:latin typeface="Comic Sans MS" pitchFamily="66" charset="0"/>
              </a:rPr>
              <a:t>Вдома я розкажу…</a:t>
            </a:r>
            <a:endParaRPr lang="ru-RU" sz="4800" b="1" smtClean="0">
              <a:latin typeface="Comic Sans MS" pitchFamily="66" charset="0"/>
            </a:endParaRPr>
          </a:p>
        </p:txBody>
      </p:sp>
      <p:pic>
        <p:nvPicPr>
          <p:cNvPr id="41987" name="Picture 4" descr="http://t1.gstatic.com/images?q=tbn:ANd9GcQMaH1mO1ZJQYpTGTSUwYG4Q9PoyfIt5ftxWyJUKtOFwXcS8yk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908050"/>
            <a:ext cx="3095625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extLst>
            <a:ext uri="{91240B29-F687-4F45-9708-019B960494DF}"/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360" tIns="45682" rIns="91360" bIns="45682">
            <a:normAutofit/>
          </a:bodyPr>
          <a:lstStyle/>
          <a:p>
            <a:pPr defTabSz="912813" eaLnBrk="1" hangingPunct="1">
              <a:defRPr/>
            </a:pPr>
            <a:r>
              <a:rPr lang="uk-UA" sz="4800" b="1" smtClean="0">
                <a:solidFill>
                  <a:srgbClr val="FFFFFF"/>
                </a:solidFill>
              </a:rPr>
              <a:t>Домашнє завдання</a:t>
            </a:r>
            <a:endParaRPr lang="ru-RU" sz="4800" b="1" smtClean="0">
              <a:solidFill>
                <a:srgbClr val="FFFFFF"/>
              </a:solidFill>
            </a:endParaRPr>
          </a:p>
        </p:txBody>
      </p:sp>
      <p:sp>
        <p:nvSpPr>
          <p:cNvPr id="41988" name="Прямоугольник 3"/>
          <p:cNvSpPr>
            <a:spLocks noChangeArrowheads="1"/>
          </p:cNvSpPr>
          <p:nvPr/>
        </p:nvSpPr>
        <p:spPr bwMode="auto">
          <a:xfrm>
            <a:off x="1835150" y="1557338"/>
            <a:ext cx="6337300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endParaRPr lang="uk-UA" sz="3600" b="1">
              <a:solidFill>
                <a:srgbClr val="002060"/>
              </a:solidFill>
              <a:latin typeface="Calibri" pitchFamily="34" charset="0"/>
            </a:endParaRPr>
          </a:p>
          <a:p>
            <a:pPr defTabSz="912813">
              <a:buFontTx/>
              <a:buChar char="-"/>
            </a:pPr>
            <a:r>
              <a:rPr lang="uk-UA" sz="3600" b="1">
                <a:solidFill>
                  <a:srgbClr val="002060"/>
                </a:solidFill>
                <a:latin typeface="Calibri" pitchFamily="34" charset="0"/>
              </a:rPr>
              <a:t>Виразно читати казку</a:t>
            </a:r>
          </a:p>
          <a:p>
            <a:pPr defTabSz="912813">
              <a:buFontTx/>
              <a:buChar char="-"/>
            </a:pPr>
            <a:endParaRPr lang="uk-UA" sz="3600" b="1">
              <a:solidFill>
                <a:srgbClr val="002060"/>
              </a:solidFill>
              <a:latin typeface="Calibri" pitchFamily="34" charset="0"/>
            </a:endParaRPr>
          </a:p>
          <a:p>
            <a:pPr defTabSz="912813">
              <a:buFontTx/>
              <a:buChar char="-"/>
            </a:pPr>
            <a:r>
              <a:rPr lang="uk-UA" sz="2800" b="1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uk-UA" sz="3600" b="1">
                <a:solidFill>
                  <a:srgbClr val="002060"/>
                </a:solidFill>
                <a:latin typeface="Calibri" pitchFamily="34" charset="0"/>
              </a:rPr>
              <a:t>Підготуватися переказувати казку </a:t>
            </a:r>
          </a:p>
          <a:p>
            <a:pPr defTabSz="912813">
              <a:buFontTx/>
              <a:buChar char="-"/>
            </a:pPr>
            <a:endParaRPr lang="uk-UA" sz="3600" b="1">
              <a:solidFill>
                <a:srgbClr val="002060"/>
              </a:solidFill>
              <a:latin typeface="Calibri" pitchFamily="34" charset="0"/>
            </a:endParaRPr>
          </a:p>
          <a:p>
            <a:pPr defTabSz="912813">
              <a:buFontTx/>
              <a:buChar char="-"/>
            </a:pPr>
            <a:r>
              <a:rPr lang="en-US" sz="3600" b="1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uk-UA" sz="3600" b="1">
                <a:solidFill>
                  <a:srgbClr val="002060"/>
                </a:solidFill>
                <a:latin typeface="Calibri" pitchFamily="34" charset="0"/>
              </a:rPr>
              <a:t>Намалювати малюнок, якого не вистачає  в «діафільмі»  підручника.</a:t>
            </a:r>
          </a:p>
          <a:p>
            <a:pPr defTabSz="912813">
              <a:buFontTx/>
              <a:buChar char="-"/>
            </a:pPr>
            <a:endParaRPr lang="uk-UA" sz="3600">
              <a:latin typeface="Calibri" pitchFamily="34" charset="0"/>
            </a:endParaRPr>
          </a:p>
        </p:txBody>
      </p:sp>
      <p:pic>
        <p:nvPicPr>
          <p:cNvPr id="41989" name="Picture 4" descr="C:\Documents and Settings\Оксана Алексеевна\Рабочий стол\Відкритий урок\Новая папка\zvonok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557338"/>
            <a:ext cx="16573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 descr="C:\Documents and Settings\Оксана Алексеевна\Рабочий стол\Відкритий урок\Новая папка\smail48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57876" y="3223995"/>
            <a:ext cx="1494965" cy="149496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41991" name="Picture 2" descr="C:\Documents and Settings\Оксана Алексеевна\Рабочий стол\Відкритий урок\Новая папка\aplodismenti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4868863"/>
            <a:ext cx="15843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1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1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19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19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19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19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549275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  <a:latin typeface="Comic Sans MS" pitchFamily="66" charset="0"/>
              </a:rPr>
              <a:t>Молодці !!!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692275" y="1196975"/>
            <a:ext cx="5929313" cy="59483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7772400" cy="13620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6000" dirty="0" smtClean="0">
                <a:solidFill>
                  <a:srgbClr val="00B050"/>
                </a:solidFill>
                <a:latin typeface="Comic Sans MS" pitchFamily="66" charset="0"/>
              </a:rPr>
              <a:t>      План уроку:</a:t>
            </a:r>
            <a:endParaRPr lang="ru-RU" sz="60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6386" name="Текст 2"/>
          <p:cNvSpPr>
            <a:spLocks noGrp="1"/>
          </p:cNvSpPr>
          <p:nvPr>
            <p:ph type="body" idx="1"/>
          </p:nvPr>
        </p:nvSpPr>
        <p:spPr>
          <a:xfrm>
            <a:off x="827088" y="549275"/>
            <a:ext cx="8316912" cy="5975350"/>
          </a:xfrm>
        </p:spPr>
        <p:txBody>
          <a:bodyPr/>
          <a:lstStyle/>
          <a:p>
            <a:pPr marL="457200" indent="-457200" eaLnBrk="1" hangingPunct="1">
              <a:buFont typeface="Arial" charset="0"/>
              <a:buAutoNum type="arabicPeriod"/>
            </a:pPr>
            <a:r>
              <a:rPr lang="uk-UA" sz="3600" b="1" smtClean="0">
                <a:solidFill>
                  <a:srgbClr val="7030A0"/>
                </a:solidFill>
                <a:latin typeface="Comic Sans MS" pitchFamily="66" charset="0"/>
              </a:rPr>
              <a:t>   Підсумок уроку</a:t>
            </a:r>
          </a:p>
          <a:p>
            <a:pPr marL="457200" indent="-457200" eaLnBrk="1" hangingPunct="1">
              <a:buFont typeface="Arial" charset="0"/>
              <a:buAutoNum type="arabicPeriod"/>
            </a:pPr>
            <a:r>
              <a:rPr lang="uk-UA" sz="3600" b="1" smtClean="0">
                <a:solidFill>
                  <a:srgbClr val="7030A0"/>
                </a:solidFill>
                <a:latin typeface="Comic Sans MS" pitchFamily="66" charset="0"/>
              </a:rPr>
              <a:t>   Робота в парі, в групах</a:t>
            </a:r>
          </a:p>
          <a:p>
            <a:pPr marL="457200" indent="-457200" eaLnBrk="1" hangingPunct="1">
              <a:buFont typeface="Arial" charset="0"/>
              <a:buAutoNum type="arabicPeriod"/>
            </a:pPr>
            <a:r>
              <a:rPr lang="uk-UA" sz="3600" b="1" smtClean="0">
                <a:solidFill>
                  <a:srgbClr val="7030A0"/>
                </a:solidFill>
                <a:latin typeface="Comic Sans MS" pitchFamily="66" charset="0"/>
              </a:rPr>
              <a:t>   Мовна розминка</a:t>
            </a:r>
          </a:p>
          <a:p>
            <a:pPr marL="457200" indent="-457200" eaLnBrk="1" hangingPunct="1">
              <a:buFont typeface="Arial" charset="0"/>
              <a:buAutoNum type="arabicPeriod"/>
            </a:pPr>
            <a:r>
              <a:rPr lang="uk-UA" sz="3600" b="1" smtClean="0">
                <a:solidFill>
                  <a:srgbClr val="7030A0"/>
                </a:solidFill>
                <a:latin typeface="Comic Sans MS" pitchFamily="66" charset="0"/>
              </a:rPr>
              <a:t>   Розвиток швидкості читання</a:t>
            </a:r>
            <a:r>
              <a:rPr lang="uk-UA" sz="3600" b="1" smtClean="0">
                <a:solidFill>
                  <a:srgbClr val="7030A0"/>
                </a:solidFill>
                <a:latin typeface="Arial" charset="0"/>
              </a:rPr>
              <a:t> </a:t>
            </a:r>
            <a:endParaRPr lang="uk-UA" sz="3600" b="1" smtClean="0">
              <a:solidFill>
                <a:srgbClr val="7030A0"/>
              </a:solidFill>
              <a:latin typeface="Comic Sans MS" pitchFamily="66" charset="0"/>
            </a:endParaRPr>
          </a:p>
          <a:p>
            <a:pPr marL="457200" indent="-457200" eaLnBrk="1" hangingPunct="1">
              <a:buFont typeface="Arial" charset="0"/>
              <a:buAutoNum type="arabicPeriod"/>
            </a:pPr>
            <a:r>
              <a:rPr lang="uk-UA" sz="3600" b="1" smtClean="0">
                <a:solidFill>
                  <a:srgbClr val="7030A0"/>
                </a:solidFill>
                <a:latin typeface="Comic Sans MS" pitchFamily="66" charset="0"/>
              </a:rPr>
              <a:t>   Словникова робота</a:t>
            </a:r>
          </a:p>
          <a:p>
            <a:pPr marL="457200" indent="-457200" eaLnBrk="1" hangingPunct="1">
              <a:buFont typeface="Arial" charset="0"/>
              <a:buAutoNum type="arabicPeriod"/>
            </a:pPr>
            <a:r>
              <a:rPr lang="uk-UA" sz="3600" b="1" smtClean="0">
                <a:solidFill>
                  <a:srgbClr val="7030A0"/>
                </a:solidFill>
                <a:latin typeface="Comic Sans MS" pitchFamily="66" charset="0"/>
              </a:rPr>
              <a:t>   Робота над новим мате-</a:t>
            </a:r>
          </a:p>
          <a:p>
            <a:pPr marL="457200" indent="-457200" eaLnBrk="1" hangingPunct="1"/>
            <a:r>
              <a:rPr lang="uk-UA" sz="3600" b="1" smtClean="0">
                <a:solidFill>
                  <a:srgbClr val="7030A0"/>
                </a:solidFill>
                <a:latin typeface="Comic Sans MS" pitchFamily="66" charset="0"/>
              </a:rPr>
              <a:t>      ріалом</a:t>
            </a:r>
          </a:p>
          <a:p>
            <a:pPr marL="457200" indent="-457200" eaLnBrk="1" hangingPunct="1"/>
            <a:r>
              <a:rPr lang="uk-UA" sz="3600" b="1" smtClean="0">
                <a:solidFill>
                  <a:srgbClr val="7030A0"/>
                </a:solidFill>
                <a:latin typeface="Comic Sans MS" pitchFamily="66" charset="0"/>
              </a:rPr>
              <a:t>7.  Оголошення теми уроку</a:t>
            </a:r>
            <a:endParaRPr lang="ru-RU" sz="3600" b="1" smtClean="0">
              <a:solidFill>
                <a:srgbClr val="898989"/>
              </a:solidFill>
              <a:latin typeface="Comic Sans MS" pitchFamily="66" charset="0"/>
            </a:endParaRPr>
          </a:p>
          <a:p>
            <a:pPr marL="457200" indent="-457200" eaLnBrk="1" hangingPunct="1">
              <a:buFont typeface="Arial" charset="0"/>
              <a:buAutoNum type="arabicPeriod"/>
            </a:pPr>
            <a:endParaRPr lang="uk-UA" b="1" smtClean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6600" b="1" smtClean="0">
                <a:solidFill>
                  <a:srgbClr val="00B050"/>
                </a:solidFill>
                <a:latin typeface="Comic Sans MS" pitchFamily="66" charset="0"/>
              </a:rPr>
              <a:t>План уроку:</a:t>
            </a:r>
            <a:endParaRPr lang="ru-RU" sz="6600" b="1" smtClean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65650"/>
          </a:xfrm>
        </p:spPr>
        <p:txBody>
          <a:bodyPr/>
          <a:lstStyle/>
          <a:p>
            <a:pPr eaLnBrk="1" hangingPunct="1"/>
            <a:r>
              <a:rPr lang="uk-UA" sz="3600" b="1" smtClean="0">
                <a:solidFill>
                  <a:srgbClr val="7030A0"/>
                </a:solidFill>
                <a:latin typeface="Comic Sans MS" pitchFamily="66" charset="0"/>
              </a:rPr>
              <a:t>Мовна </a:t>
            </a:r>
            <a:r>
              <a:rPr lang="uk-UA" sz="3600" b="1" smtClean="0">
                <a:solidFill>
                  <a:srgbClr val="7030A0"/>
                </a:solidFill>
                <a:latin typeface="Arial" charset="0"/>
              </a:rPr>
              <a:t>розминка</a:t>
            </a:r>
          </a:p>
          <a:p>
            <a:pPr eaLnBrk="1" hangingPunct="1"/>
            <a:r>
              <a:rPr lang="uk-UA" sz="3600" b="1" smtClean="0">
                <a:solidFill>
                  <a:srgbClr val="7030A0"/>
                </a:solidFill>
                <a:latin typeface="Comic Sans MS" pitchFamily="66" charset="0"/>
              </a:rPr>
              <a:t>Оголошення теми і мети уроку</a:t>
            </a:r>
          </a:p>
          <a:p>
            <a:pPr eaLnBrk="1" hangingPunct="1"/>
            <a:r>
              <a:rPr lang="uk-UA" sz="3600" b="1" smtClean="0">
                <a:solidFill>
                  <a:srgbClr val="7030A0"/>
                </a:solidFill>
                <a:latin typeface="Comic Sans MS" pitchFamily="66" charset="0"/>
              </a:rPr>
              <a:t>Робота над новим матеріалом</a:t>
            </a:r>
          </a:p>
          <a:p>
            <a:pPr eaLnBrk="1" hangingPunct="1"/>
            <a:r>
              <a:rPr lang="uk-UA" sz="3600" b="1" smtClean="0">
                <a:solidFill>
                  <a:srgbClr val="7030A0"/>
                </a:solidFill>
                <a:latin typeface="Comic Sans MS" pitchFamily="66" charset="0"/>
              </a:rPr>
              <a:t>Словникова робота</a:t>
            </a:r>
          </a:p>
          <a:p>
            <a:pPr eaLnBrk="1" hangingPunct="1"/>
            <a:r>
              <a:rPr lang="uk-UA" sz="3600" b="1" smtClean="0">
                <a:solidFill>
                  <a:srgbClr val="7030A0"/>
                </a:solidFill>
                <a:latin typeface="Arial" charset="0"/>
              </a:rPr>
              <a:t> </a:t>
            </a:r>
            <a:r>
              <a:rPr lang="uk-UA" sz="3600" b="1" smtClean="0">
                <a:solidFill>
                  <a:srgbClr val="7030A0"/>
                </a:solidFill>
                <a:latin typeface="Comic Sans MS" pitchFamily="66" charset="0"/>
              </a:rPr>
              <a:t>Розвиток швидкості читання</a:t>
            </a:r>
            <a:r>
              <a:rPr lang="uk-UA" sz="3600" b="1" smtClean="0">
                <a:solidFill>
                  <a:srgbClr val="7030A0"/>
                </a:solidFill>
                <a:latin typeface="Arial" charset="0"/>
              </a:rPr>
              <a:t> </a:t>
            </a:r>
            <a:endParaRPr lang="en-US" sz="3600" b="1" smtClean="0">
              <a:solidFill>
                <a:srgbClr val="7030A0"/>
              </a:solidFill>
              <a:latin typeface="Arial" charset="0"/>
            </a:endParaRPr>
          </a:p>
          <a:p>
            <a:pPr eaLnBrk="1" hangingPunct="1"/>
            <a:r>
              <a:rPr lang="uk-UA" sz="3600" b="1" smtClean="0">
                <a:solidFill>
                  <a:srgbClr val="7030A0"/>
                </a:solidFill>
                <a:latin typeface="Comic Sans MS" pitchFamily="66" charset="0"/>
              </a:rPr>
              <a:t>Робота в</a:t>
            </a:r>
            <a:r>
              <a:rPr lang="uk-UA" sz="3600" b="1" smtClean="0">
                <a:solidFill>
                  <a:srgbClr val="7030A0"/>
                </a:solidFill>
                <a:latin typeface="Arial" charset="0"/>
              </a:rPr>
              <a:t> </a:t>
            </a:r>
            <a:r>
              <a:rPr lang="uk-UA" sz="3600" b="1" smtClean="0">
                <a:solidFill>
                  <a:srgbClr val="7030A0"/>
                </a:solidFill>
                <a:latin typeface="Comic Sans MS" pitchFamily="66" charset="0"/>
              </a:rPr>
              <a:t>групах, в парах</a:t>
            </a:r>
            <a:endParaRPr lang="uk-UA" sz="3600" b="1" smtClean="0">
              <a:solidFill>
                <a:srgbClr val="7030A0"/>
              </a:solidFill>
              <a:latin typeface="Arial" charset="0"/>
            </a:endParaRPr>
          </a:p>
          <a:p>
            <a:pPr eaLnBrk="1" hangingPunct="1"/>
            <a:r>
              <a:rPr lang="uk-UA" sz="3600" b="1" smtClean="0">
                <a:solidFill>
                  <a:srgbClr val="7030A0"/>
                </a:solidFill>
                <a:latin typeface="Comic Sans MS" pitchFamily="66" charset="0"/>
              </a:rPr>
              <a:t>Підсумок уроку</a:t>
            </a:r>
            <a:endParaRPr lang="ru-RU" sz="3600" b="1" smtClean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395288" y="620713"/>
            <a:ext cx="8229600" cy="1143000"/>
          </a:xfrm>
        </p:spPr>
        <p:txBody>
          <a:bodyPr/>
          <a:lstStyle/>
          <a:p>
            <a:pPr eaLnBrk="1" hangingPunct="1"/>
            <a:r>
              <a:rPr lang="uk-UA" sz="7200" b="1" smtClean="0">
                <a:solidFill>
                  <a:srgbClr val="00B050"/>
                </a:solidFill>
                <a:latin typeface="Arial Black" pitchFamily="34" charset="0"/>
              </a:rPr>
              <a:t>Цей урок мене буде вчити…</a:t>
            </a:r>
            <a:endParaRPr lang="ru-RU" sz="7200" b="1" smtClean="0">
              <a:solidFill>
                <a:srgbClr val="00B050"/>
              </a:solidFill>
              <a:latin typeface="Arial Black" pitchFamily="34" charset="0"/>
            </a:endParaRPr>
          </a:p>
        </p:txBody>
      </p:sp>
      <p:pic>
        <p:nvPicPr>
          <p:cNvPr id="18434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rcRect t="31757" r="68755" b="44836"/>
          <a:stretch>
            <a:fillRect/>
          </a:stretch>
        </p:blipFill>
        <p:spPr>
          <a:xfrm>
            <a:off x="611188" y="2420938"/>
            <a:ext cx="3170237" cy="3355975"/>
          </a:xfrm>
        </p:spPr>
      </p:pic>
      <p:pic>
        <p:nvPicPr>
          <p:cNvPr id="18435" name="Picture 4" descr="http://t1.gstatic.com/images?q=tbn:ANd9GcQMaH1mO1ZJQYpTGTSUwYG4Q9PoyfIt5ftxWyJUKtOFwXcS8yk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924175"/>
            <a:ext cx="3743325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3"/>
          <a:srcRect l="31033" t="26427" r="28903" b="25523"/>
          <a:stretch>
            <a:fillRect/>
          </a:stretch>
        </p:blipFill>
        <p:spPr bwMode="auto">
          <a:xfrm>
            <a:off x="2735263" y="374650"/>
            <a:ext cx="6408737" cy="648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20638" y="22225"/>
            <a:ext cx="9123362" cy="1501775"/>
          </a:xfrm>
        </p:spPr>
        <p:txBody>
          <a:bodyPr/>
          <a:lstStyle/>
          <a:p>
            <a:pPr eaLnBrk="1" hangingPunct="1"/>
            <a:r>
              <a:rPr lang="uk-UA" sz="6600" b="1" smtClean="0">
                <a:solidFill>
                  <a:srgbClr val="FF0000"/>
                </a:solidFill>
                <a:latin typeface="Arial Black" pitchFamily="34" charset="0"/>
              </a:rPr>
              <a:t>Мовна розминка</a:t>
            </a:r>
            <a:endParaRPr lang="ru-RU" sz="6600" b="1" smtClean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7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459788" y="5751513"/>
            <a:ext cx="377825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C:\Documents and Settings\Оксана Алексеевна\Рабочий стол\Відкритий урок\Новая папка\smail42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959" y="2130456"/>
            <a:ext cx="3377328" cy="270186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19461" name="Прямоугольник 2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592027">
            <a:off x="0" y="1412875"/>
            <a:ext cx="3462338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Прямоугольник 1"/>
          <p:cNvPicPr>
            <a:picLocks noChangeArrowheads="1"/>
          </p:cNvPicPr>
          <p:nvPr/>
        </p:nvPicPr>
        <p:blipFill>
          <a:blip r:embed="rId2"/>
          <a:srcRect r="51268" b="15720"/>
          <a:stretch>
            <a:fillRect/>
          </a:stretch>
        </p:blipFill>
        <p:spPr bwMode="auto">
          <a:xfrm>
            <a:off x="1331913" y="1412875"/>
            <a:ext cx="6523037" cy="526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84573" y="563752"/>
            <a:ext cx="7924101" cy="66451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defTabSz="912813">
              <a:defRPr/>
            </a:pPr>
            <a:r>
              <a:rPr lang="ru-RU" sz="4400" b="1">
                <a:solidFill>
                  <a:srgbClr val="FFFFFF"/>
                </a:solidFill>
              </a:rPr>
              <a:t>Вчимося правильно говорити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2950" cy="3370262"/>
          </a:xfrm>
        </p:spPr>
        <p:txBody>
          <a:bodyPr/>
          <a:lstStyle/>
          <a:p>
            <a:pPr eaLnBrk="1" hangingPunct="1"/>
            <a:r>
              <a:rPr lang="uk-UA" sz="9600" b="1" smtClean="0">
                <a:solidFill>
                  <a:srgbClr val="FF0000"/>
                </a:solidFill>
                <a:latin typeface="Comic Sans MS" pitchFamily="66" charset="0"/>
              </a:rPr>
              <a:t>Блискавка</a:t>
            </a:r>
            <a:endParaRPr lang="ru-RU" sz="9600" b="1" smtClean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692150"/>
            <a:ext cx="8218487" cy="5184775"/>
          </a:xfrm>
        </p:spPr>
        <p:txBody>
          <a:bodyPr lIns="91360" tIns="45682" rIns="91360" bIns="45682"/>
          <a:lstStyle/>
          <a:p>
            <a:pPr eaLnBrk="1" hangingPunct="1"/>
            <a:r>
              <a:rPr lang="uk-UA" sz="8000" b="1" smtClean="0"/>
              <a:t>ЙОГО</a:t>
            </a:r>
            <a:br>
              <a:rPr lang="uk-UA" sz="8000" b="1" smtClean="0"/>
            </a:br>
            <a:r>
              <a:rPr lang="uk-UA" sz="7200" b="1" smtClean="0"/>
              <a:t> </a:t>
            </a:r>
            <a:endParaRPr lang="ru-RU" sz="7200" b="1" smtClean="0"/>
          </a:p>
        </p:txBody>
      </p:sp>
      <p:sp>
        <p:nvSpPr>
          <p:cNvPr id="16402" name="Rectangle 18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404813"/>
            <a:ext cx="6275388" cy="5721350"/>
          </a:xfrm>
        </p:spPr>
        <p:txBody>
          <a:bodyPr lIns="91360" tIns="45682" rIns="91360" bIns="45682"/>
          <a:lstStyle/>
          <a:p>
            <a:pPr marL="341313" indent="-341313" defTabSz="912813" eaLnBrk="1" hangingPunct="1">
              <a:buFontTx/>
              <a:buNone/>
            </a:pPr>
            <a:r>
              <a:rPr lang="uk-UA" sz="8000" b="1" smtClean="0"/>
              <a:t>   </a:t>
            </a:r>
          </a:p>
          <a:p>
            <a:pPr marL="341313" indent="-341313" defTabSz="912813" eaLnBrk="1" hangingPunct="1">
              <a:buFontTx/>
              <a:buNone/>
            </a:pPr>
            <a:r>
              <a:rPr lang="uk-UA" sz="8000" b="1" smtClean="0"/>
              <a:t>            </a:t>
            </a:r>
            <a:r>
              <a:rPr lang="uk-UA" sz="8800" b="1" smtClean="0"/>
              <a:t>ХТО</a:t>
            </a:r>
            <a:r>
              <a:rPr lang="uk-UA" sz="8000" b="1" smtClean="0"/>
              <a:t/>
            </a:r>
            <a:br>
              <a:rPr lang="uk-UA" sz="8000" b="1" smtClean="0"/>
            </a:br>
            <a:r>
              <a:rPr lang="uk-UA" sz="2800" b="1" i="1" smtClean="0"/>
              <a:t/>
            </a:r>
            <a:br>
              <a:rPr lang="uk-UA" sz="2800" b="1" i="1" smtClean="0"/>
            </a:br>
            <a:endParaRPr lang="ru-RU" sz="2800" b="1" i="1" smtClean="0"/>
          </a:p>
        </p:txBody>
      </p:sp>
      <p:sp>
        <p:nvSpPr>
          <p:cNvPr id="16403" name="Rectangle 19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331913" y="1989138"/>
            <a:ext cx="7380287" cy="5113337"/>
          </a:xfrm>
        </p:spPr>
        <p:txBody>
          <a:bodyPr lIns="91360" tIns="45682" rIns="91360" bIns="45682"/>
          <a:lstStyle/>
          <a:p>
            <a:pPr marL="341313" indent="-341313" defTabSz="912813" eaLnBrk="1" hangingPunct="1">
              <a:buFontTx/>
              <a:buNone/>
            </a:pPr>
            <a:r>
              <a:rPr lang="uk-UA" sz="8000" b="1" smtClean="0"/>
              <a:t>      </a:t>
            </a:r>
            <a:r>
              <a:rPr lang="uk-UA" sz="8800" b="1" smtClean="0"/>
              <a:t>ВОНА</a:t>
            </a:r>
          </a:p>
          <a:p>
            <a:pPr marL="341313" indent="-341313" defTabSz="912813" eaLnBrk="1" hangingPunct="1">
              <a:buFontTx/>
              <a:buNone/>
            </a:pPr>
            <a:r>
              <a:rPr lang="uk-UA" sz="8000" b="1" smtClean="0"/>
              <a:t/>
            </a:r>
            <a:br>
              <a:rPr lang="uk-UA" sz="8000" b="1" smtClean="0"/>
            </a:br>
            <a:r>
              <a:rPr lang="uk-UA" sz="2800" b="1" i="1" smtClean="0"/>
              <a:t/>
            </a:r>
            <a:br>
              <a:rPr lang="uk-UA" sz="2800" b="1" i="1" smtClean="0"/>
            </a:br>
            <a:endParaRPr lang="ru-RU" sz="2800" b="1" i="1" smtClean="0"/>
          </a:p>
        </p:txBody>
      </p:sp>
      <p:sp>
        <p:nvSpPr>
          <p:cNvPr id="22532" name="Rectangle 10"/>
          <p:cNvSpPr>
            <a:spLocks noChangeArrowheads="1"/>
          </p:cNvSpPr>
          <p:nvPr/>
        </p:nvSpPr>
        <p:spPr bwMode="auto">
          <a:xfrm>
            <a:off x="1323975" y="185738"/>
            <a:ext cx="4543425" cy="914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defTabSz="912813"/>
            <a:r>
              <a:rPr lang="uk-UA" sz="5400" b="1">
                <a:solidFill>
                  <a:schemeClr val="tx2"/>
                </a:solidFill>
                <a:latin typeface="Calibri" pitchFamily="34" charset="0"/>
              </a:rPr>
              <a:t>    </a:t>
            </a:r>
            <a:endParaRPr lang="ru-RU" sz="5400" b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6404" name="Rectangle 20"/>
          <p:cNvSpPr>
            <a:spLocks noChangeArrowheads="1"/>
          </p:cNvSpPr>
          <p:nvPr/>
        </p:nvSpPr>
        <p:spPr bwMode="auto">
          <a:xfrm>
            <a:off x="1476375" y="692150"/>
            <a:ext cx="7235825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912813"/>
            <a:endParaRPr lang="uk-UA" sz="8000" b="1">
              <a:latin typeface="Calibri" pitchFamily="34" charset="0"/>
            </a:endParaRPr>
          </a:p>
          <a:p>
            <a:pPr marL="342900" indent="-342900" defTabSz="912813"/>
            <a:r>
              <a:rPr lang="uk-UA" sz="8000" b="1">
                <a:latin typeface="Calibri" pitchFamily="34" charset="0"/>
              </a:rPr>
              <a:t>   СВОЮ</a:t>
            </a:r>
            <a:br>
              <a:rPr lang="uk-UA" sz="8000" b="1">
                <a:latin typeface="Calibri" pitchFamily="34" charset="0"/>
              </a:rPr>
            </a:br>
            <a:r>
              <a:rPr lang="uk-UA" b="1" i="1">
                <a:latin typeface="Calibri" pitchFamily="34" charset="0"/>
              </a:rPr>
              <a:t/>
            </a:r>
            <a:br>
              <a:rPr lang="uk-UA" b="1" i="1">
                <a:latin typeface="Calibri" pitchFamily="34" charset="0"/>
              </a:rPr>
            </a:br>
            <a:endParaRPr lang="ru-RU" b="1" i="1">
              <a:latin typeface="Calibri" pitchFamily="34" charset="0"/>
            </a:endParaRPr>
          </a:p>
        </p:txBody>
      </p:sp>
      <p:sp>
        <p:nvSpPr>
          <p:cNvPr id="16405" name="Rectangle 21"/>
          <p:cNvSpPr>
            <a:spLocks noChangeArrowheads="1"/>
          </p:cNvSpPr>
          <p:nvPr/>
        </p:nvSpPr>
        <p:spPr bwMode="auto">
          <a:xfrm>
            <a:off x="468313" y="-387350"/>
            <a:ext cx="6084887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42950" lvl="1" indent="-285750" defTabSz="912813"/>
            <a:endParaRPr lang="uk-UA" sz="7200" b="1">
              <a:latin typeface="Calibri" pitchFamily="34" charset="0"/>
            </a:endParaRPr>
          </a:p>
          <a:p>
            <a:pPr marL="742950" lvl="1" indent="-285750" defTabSz="912813"/>
            <a:r>
              <a:rPr lang="uk-UA" sz="7200" b="1">
                <a:latin typeface="Calibri" pitchFamily="34" charset="0"/>
              </a:rPr>
              <a:t> </a:t>
            </a:r>
          </a:p>
          <a:p>
            <a:pPr marL="742950" lvl="1" indent="-285750" defTabSz="912813"/>
            <a:r>
              <a:rPr lang="uk-UA" sz="7200" b="1">
                <a:latin typeface="Calibri" pitchFamily="34" charset="0"/>
              </a:rPr>
              <a:t>          МЕНЕ</a:t>
            </a:r>
            <a:br>
              <a:rPr lang="uk-UA" sz="7200" b="1">
                <a:latin typeface="Calibri" pitchFamily="34" charset="0"/>
              </a:rPr>
            </a:br>
            <a:r>
              <a:rPr lang="uk-UA" sz="7200" b="1">
                <a:latin typeface="Calibri" pitchFamily="34" charset="0"/>
              </a:rPr>
              <a:t/>
            </a:r>
            <a:br>
              <a:rPr lang="uk-UA" sz="7200" b="1">
                <a:latin typeface="Calibri" pitchFamily="34" charset="0"/>
              </a:rPr>
            </a:br>
            <a:endParaRPr lang="ru-RU" sz="7200" b="1">
              <a:latin typeface="Calibri" pitchFamily="34" charset="0"/>
            </a:endParaRPr>
          </a:p>
        </p:txBody>
      </p:sp>
      <p:sp>
        <p:nvSpPr>
          <p:cNvPr id="16406" name="Rectangle 22"/>
          <p:cNvSpPr>
            <a:spLocks noChangeArrowheads="1"/>
          </p:cNvSpPr>
          <p:nvPr/>
        </p:nvSpPr>
        <p:spPr bwMode="auto">
          <a:xfrm>
            <a:off x="468313" y="0"/>
            <a:ext cx="8229600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2813"/>
            <a:r>
              <a:rPr lang="uk-UA" sz="8000" b="1">
                <a:solidFill>
                  <a:schemeClr val="tx2"/>
                </a:solidFill>
                <a:latin typeface="Calibri" pitchFamily="34" charset="0"/>
              </a:rPr>
              <a:t/>
            </a:r>
            <a:br>
              <a:rPr lang="uk-UA" sz="8000" b="1">
                <a:solidFill>
                  <a:schemeClr val="tx2"/>
                </a:solidFill>
                <a:latin typeface="Calibri" pitchFamily="34" charset="0"/>
              </a:rPr>
            </a:br>
            <a:r>
              <a:rPr lang="uk-UA" sz="8000" b="1">
                <a:solidFill>
                  <a:schemeClr val="tx2"/>
                </a:solidFill>
                <a:latin typeface="Calibri" pitchFamily="34" charset="0"/>
              </a:rPr>
              <a:t/>
            </a:r>
            <a:br>
              <a:rPr lang="uk-UA" sz="8000" b="1">
                <a:solidFill>
                  <a:schemeClr val="tx2"/>
                </a:solidFill>
                <a:latin typeface="Calibri" pitchFamily="34" charset="0"/>
              </a:rPr>
            </a:br>
            <a:r>
              <a:rPr lang="uk-UA" sz="8000" b="1">
                <a:solidFill>
                  <a:schemeClr val="tx2"/>
                </a:solidFill>
                <a:latin typeface="Calibri" pitchFamily="34" charset="0"/>
              </a:rPr>
              <a:t/>
            </a:r>
            <a:br>
              <a:rPr lang="uk-UA" sz="8000" b="1">
                <a:solidFill>
                  <a:schemeClr val="tx2"/>
                </a:solidFill>
                <a:latin typeface="Calibri" pitchFamily="34" charset="0"/>
              </a:rPr>
            </a:br>
            <a:r>
              <a:rPr lang="uk-UA" sz="8000" b="1">
                <a:solidFill>
                  <a:schemeClr val="tx2"/>
                </a:solidFill>
                <a:latin typeface="Calibri" pitchFamily="34" charset="0"/>
              </a:rPr>
              <a:t/>
            </a:r>
            <a:br>
              <a:rPr lang="uk-UA" sz="8000" b="1">
                <a:solidFill>
                  <a:schemeClr val="tx2"/>
                </a:solidFill>
                <a:latin typeface="Calibri" pitchFamily="34" charset="0"/>
              </a:rPr>
            </a:br>
            <a:r>
              <a:rPr lang="uk-UA" sz="8000" b="1">
                <a:solidFill>
                  <a:schemeClr val="tx2"/>
                </a:solidFill>
                <a:latin typeface="Calibri" pitchFamily="34" charset="0"/>
              </a:rPr>
              <a:t/>
            </a:r>
            <a:br>
              <a:rPr lang="uk-UA" sz="8000" b="1">
                <a:solidFill>
                  <a:schemeClr val="tx2"/>
                </a:solidFill>
                <a:latin typeface="Calibri" pitchFamily="34" charset="0"/>
              </a:rPr>
            </a:br>
            <a:r>
              <a:rPr lang="uk-UA" sz="8000" b="1">
                <a:solidFill>
                  <a:schemeClr val="tx2"/>
                </a:solidFill>
                <a:latin typeface="Calibri" pitchFamily="34" charset="0"/>
              </a:rPr>
              <a:t>КОЛО</a:t>
            </a:r>
            <a:br>
              <a:rPr lang="uk-UA" sz="8000" b="1">
                <a:solidFill>
                  <a:schemeClr val="tx2"/>
                </a:solidFill>
                <a:latin typeface="Calibri" pitchFamily="34" charset="0"/>
              </a:rPr>
            </a:br>
            <a:r>
              <a:rPr lang="uk-UA" sz="8000" b="1">
                <a:solidFill>
                  <a:schemeClr val="tx2"/>
                </a:solidFill>
                <a:latin typeface="Calibri" pitchFamily="34" charset="0"/>
              </a:rPr>
              <a:t/>
            </a:r>
            <a:br>
              <a:rPr lang="uk-UA" sz="8000" b="1">
                <a:solidFill>
                  <a:schemeClr val="tx2"/>
                </a:solidFill>
                <a:latin typeface="Calibri" pitchFamily="34" charset="0"/>
              </a:rPr>
            </a:br>
            <a:endParaRPr lang="ru-RU" sz="8000" b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6407" name="Rectangle 23"/>
          <p:cNvSpPr>
            <a:spLocks noChangeArrowheads="1"/>
          </p:cNvSpPr>
          <p:nvPr/>
        </p:nvSpPr>
        <p:spPr bwMode="auto">
          <a:xfrm>
            <a:off x="323850" y="692150"/>
            <a:ext cx="8820150" cy="652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912813"/>
            <a:endParaRPr lang="uk-UA" sz="8000" b="1">
              <a:latin typeface="Calibri" pitchFamily="34" charset="0"/>
            </a:endParaRPr>
          </a:p>
          <a:p>
            <a:pPr marL="342900" indent="-342900" defTabSz="912813"/>
            <a:r>
              <a:rPr lang="uk-UA" sz="8000" b="1">
                <a:latin typeface="Calibri" pitchFamily="34" charset="0"/>
              </a:rPr>
              <a:t>        СКАЖЕ</a:t>
            </a:r>
            <a:br>
              <a:rPr lang="uk-UA" sz="8000" b="1">
                <a:latin typeface="Calibri" pitchFamily="34" charset="0"/>
              </a:rPr>
            </a:br>
            <a:r>
              <a:rPr lang="uk-UA" b="1" i="1">
                <a:latin typeface="Calibri" pitchFamily="34" charset="0"/>
              </a:rPr>
              <a:t/>
            </a:r>
            <a:br>
              <a:rPr lang="uk-UA" b="1" i="1">
                <a:latin typeface="Calibri" pitchFamily="34" charset="0"/>
              </a:rPr>
            </a:br>
            <a:endParaRPr lang="ru-RU" b="1" i="1">
              <a:latin typeface="Calibri" pitchFamily="34" charset="0"/>
            </a:endParaRPr>
          </a:p>
        </p:txBody>
      </p:sp>
      <p:sp>
        <p:nvSpPr>
          <p:cNvPr id="16408" name="Rectangle 24"/>
          <p:cNvSpPr>
            <a:spLocks noChangeArrowheads="1"/>
          </p:cNvSpPr>
          <p:nvPr/>
        </p:nvSpPr>
        <p:spPr bwMode="auto">
          <a:xfrm>
            <a:off x="0" y="981075"/>
            <a:ext cx="6877050" cy="623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912813"/>
            <a:endParaRPr lang="uk-UA" sz="8000" b="1">
              <a:latin typeface="Calibri" pitchFamily="34" charset="0"/>
            </a:endParaRPr>
          </a:p>
          <a:p>
            <a:pPr marL="342900" indent="-342900" defTabSz="912813"/>
            <a:r>
              <a:rPr lang="uk-UA" sz="8000" b="1">
                <a:latin typeface="Calibri" pitchFamily="34" charset="0"/>
              </a:rPr>
              <a:t>          ГАРНА</a:t>
            </a:r>
            <a:br>
              <a:rPr lang="uk-UA" sz="8000" b="1">
                <a:latin typeface="Calibri" pitchFamily="34" charset="0"/>
              </a:rPr>
            </a:br>
            <a:r>
              <a:rPr lang="uk-UA" b="1" i="1">
                <a:latin typeface="Calibri" pitchFamily="34" charset="0"/>
              </a:rPr>
              <a:t/>
            </a:r>
            <a:br>
              <a:rPr lang="uk-UA" b="1" i="1">
                <a:latin typeface="Calibri" pitchFamily="34" charset="0"/>
              </a:rPr>
            </a:br>
            <a:endParaRPr lang="ru-RU" b="1" i="1">
              <a:latin typeface="Calibri" pitchFamily="34" charset="0"/>
            </a:endParaRPr>
          </a:p>
        </p:txBody>
      </p:sp>
      <p:sp>
        <p:nvSpPr>
          <p:cNvPr id="16409" name="Rectangle 25"/>
          <p:cNvSpPr>
            <a:spLocks noChangeArrowheads="1"/>
          </p:cNvSpPr>
          <p:nvPr/>
        </p:nvSpPr>
        <p:spPr bwMode="auto">
          <a:xfrm>
            <a:off x="468313" y="274638"/>
            <a:ext cx="8229600" cy="658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2813"/>
            <a:r>
              <a:rPr lang="uk-UA" sz="8800" b="1">
                <a:solidFill>
                  <a:schemeClr val="tx2"/>
                </a:solidFill>
                <a:latin typeface="Calibri" pitchFamily="34" charset="0"/>
              </a:rPr>
              <a:t>ЗНАВ</a:t>
            </a:r>
            <a:r>
              <a:rPr lang="uk-UA" sz="4400" b="1" i="1">
                <a:solidFill>
                  <a:schemeClr val="tx2"/>
                </a:solidFill>
                <a:latin typeface="Calibri" pitchFamily="34" charset="0"/>
              </a:rPr>
              <a:t/>
            </a:r>
            <a:br>
              <a:rPr lang="uk-UA" sz="4400" b="1" i="1">
                <a:solidFill>
                  <a:schemeClr val="tx2"/>
                </a:solidFill>
                <a:latin typeface="Calibri" pitchFamily="34" charset="0"/>
              </a:rPr>
            </a:br>
            <a:r>
              <a:rPr lang="uk-UA" sz="4400" b="1" i="1">
                <a:solidFill>
                  <a:schemeClr val="tx2"/>
                </a:solidFill>
                <a:latin typeface="Calibri" pitchFamily="34" charset="0"/>
              </a:rPr>
              <a:t/>
            </a:r>
            <a:br>
              <a:rPr lang="uk-UA" sz="4400" b="1" i="1">
                <a:solidFill>
                  <a:schemeClr val="tx2"/>
                </a:solidFill>
                <a:latin typeface="Calibri" pitchFamily="34" charset="0"/>
              </a:rPr>
            </a:br>
            <a:endParaRPr lang="ru-RU" sz="4400" b="1" i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6410" name="Rectangle 26"/>
          <p:cNvSpPr>
            <a:spLocks noChangeArrowheads="1"/>
          </p:cNvSpPr>
          <p:nvPr/>
        </p:nvSpPr>
        <p:spPr bwMode="auto">
          <a:xfrm>
            <a:off x="539750" y="836613"/>
            <a:ext cx="7435850" cy="277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defTabSz="912813"/>
            <a:r>
              <a:rPr lang="uk-UA" sz="8000" b="1">
                <a:latin typeface="Calibri" pitchFamily="34" charset="0"/>
              </a:rPr>
              <a:t>     </a:t>
            </a:r>
          </a:p>
          <a:p>
            <a:pPr marL="342900" indent="-342900" defTabSz="912813"/>
            <a:r>
              <a:rPr lang="uk-UA" sz="8000" b="1">
                <a:latin typeface="Calibri" pitchFamily="34" charset="0"/>
              </a:rPr>
              <a:t>     БЕЗ ТЕБЕ</a:t>
            </a:r>
            <a:endParaRPr lang="ru-RU" sz="8000" b="1">
              <a:latin typeface="Calibri" pitchFamily="34" charset="0"/>
            </a:endParaRPr>
          </a:p>
        </p:txBody>
      </p:sp>
      <p:sp>
        <p:nvSpPr>
          <p:cNvPr id="16411" name="Rectangle 27"/>
          <p:cNvSpPr>
            <a:spLocks noChangeArrowheads="1"/>
          </p:cNvSpPr>
          <p:nvPr/>
        </p:nvSpPr>
        <p:spPr bwMode="auto">
          <a:xfrm>
            <a:off x="539750" y="476250"/>
            <a:ext cx="8281988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912813"/>
            <a:r>
              <a:rPr lang="uk-UA" sz="8000" b="1">
                <a:latin typeface="Calibri" pitchFamily="34" charset="0"/>
              </a:rPr>
              <a:t/>
            </a:r>
            <a:br>
              <a:rPr lang="uk-UA" sz="8000" b="1">
                <a:latin typeface="Calibri" pitchFamily="34" charset="0"/>
              </a:rPr>
            </a:br>
            <a:endParaRPr lang="uk-UA" b="1" i="1">
              <a:latin typeface="Calibri" pitchFamily="34" charset="0"/>
            </a:endParaRPr>
          </a:p>
          <a:p>
            <a:pPr marL="342900" indent="-342900" defTabSz="912813"/>
            <a:r>
              <a:rPr lang="uk-UA" sz="8000" b="1">
                <a:latin typeface="Calibri" pitchFamily="34" charset="0"/>
              </a:rPr>
              <a:t>      ЗОВСІМ</a:t>
            </a:r>
            <a:endParaRPr lang="ru-RU" sz="8000" b="1">
              <a:latin typeface="Calibri" pitchFamily="34" charset="0"/>
            </a:endParaRPr>
          </a:p>
        </p:txBody>
      </p:sp>
      <p:sp>
        <p:nvSpPr>
          <p:cNvPr id="16412" name="Rectangle 28"/>
          <p:cNvSpPr>
            <a:spLocks noChangeArrowheads="1"/>
          </p:cNvSpPr>
          <p:nvPr/>
        </p:nvSpPr>
        <p:spPr bwMode="auto">
          <a:xfrm>
            <a:off x="0" y="908050"/>
            <a:ext cx="7956550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912813"/>
            <a:r>
              <a:rPr lang="uk-UA" sz="8000" b="1">
                <a:latin typeface="Calibri" pitchFamily="34" charset="0"/>
              </a:rPr>
              <a:t>  </a:t>
            </a:r>
          </a:p>
          <a:p>
            <a:pPr marL="342900" indent="-342900" defTabSz="912813"/>
            <a:r>
              <a:rPr lang="uk-UA" sz="8000" b="1">
                <a:latin typeface="Calibri" pitchFamily="34" charset="0"/>
              </a:rPr>
              <a:t>          НІКОМУ</a:t>
            </a:r>
            <a:br>
              <a:rPr lang="uk-UA" sz="8000" b="1">
                <a:latin typeface="Calibri" pitchFamily="34" charset="0"/>
              </a:rPr>
            </a:br>
            <a:r>
              <a:rPr lang="uk-UA" b="1" i="1">
                <a:latin typeface="Calibri" pitchFamily="34" charset="0"/>
              </a:rPr>
              <a:t/>
            </a:r>
            <a:br>
              <a:rPr lang="uk-UA" b="1" i="1">
                <a:latin typeface="Calibri" pitchFamily="34" charset="0"/>
              </a:rPr>
            </a:br>
            <a:endParaRPr lang="ru-RU" b="1" i="1">
              <a:latin typeface="Calibri" pitchFamily="34" charset="0"/>
            </a:endParaRPr>
          </a:p>
        </p:txBody>
      </p:sp>
      <p:sp>
        <p:nvSpPr>
          <p:cNvPr id="16413" name="Rectangle 29"/>
          <p:cNvSpPr>
            <a:spLocks noChangeArrowheads="1"/>
          </p:cNvSpPr>
          <p:nvPr/>
        </p:nvSpPr>
        <p:spPr bwMode="auto">
          <a:xfrm>
            <a:off x="1619250" y="2276475"/>
            <a:ext cx="7067550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912813"/>
            <a:r>
              <a:rPr lang="uk-UA" sz="8000" b="1">
                <a:latin typeface="Calibri" pitchFamily="34" charset="0"/>
              </a:rPr>
              <a:t>    МОЖНА</a:t>
            </a:r>
            <a:endParaRPr lang="ru-RU" sz="8000" b="1">
              <a:latin typeface="Calibri" pitchFamily="34" charset="0"/>
            </a:endParaRPr>
          </a:p>
        </p:txBody>
      </p:sp>
      <p:sp>
        <p:nvSpPr>
          <p:cNvPr id="16414" name="Rectangle 30"/>
          <p:cNvSpPr>
            <a:spLocks noChangeArrowheads="1"/>
          </p:cNvSpPr>
          <p:nvPr/>
        </p:nvSpPr>
        <p:spPr bwMode="auto">
          <a:xfrm>
            <a:off x="457200" y="981075"/>
            <a:ext cx="6707188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912813"/>
            <a:endParaRPr lang="uk-UA" sz="8000" b="1">
              <a:latin typeface="Calibri" pitchFamily="34" charset="0"/>
            </a:endParaRPr>
          </a:p>
          <a:p>
            <a:pPr marL="342900" indent="-342900" defTabSz="912813"/>
            <a:r>
              <a:rPr lang="uk-UA" sz="8000" b="1">
                <a:latin typeface="Calibri" pitchFamily="34" charset="0"/>
              </a:rPr>
              <a:t>        ТРЕБА</a:t>
            </a:r>
            <a:endParaRPr lang="ru-RU" sz="8000" b="1">
              <a:latin typeface="Calibri" pitchFamily="34" charset="0"/>
            </a:endParaRPr>
          </a:p>
        </p:txBody>
      </p:sp>
      <p:sp>
        <p:nvSpPr>
          <p:cNvPr id="16415" name="Rectangle 31"/>
          <p:cNvSpPr>
            <a:spLocks noChangeArrowheads="1"/>
          </p:cNvSpPr>
          <p:nvPr/>
        </p:nvSpPr>
        <p:spPr bwMode="auto">
          <a:xfrm>
            <a:off x="468313" y="260350"/>
            <a:ext cx="8229600" cy="581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2813"/>
            <a:r>
              <a:rPr lang="uk-UA" sz="8000" b="1">
                <a:solidFill>
                  <a:schemeClr val="tx2"/>
                </a:solidFill>
                <a:latin typeface="Calibri" pitchFamily="34" charset="0"/>
              </a:rPr>
              <a:t>ЛЮДИ</a:t>
            </a:r>
            <a:endParaRPr lang="ru-RU" sz="8000" b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6416" name="Rectangle 32"/>
          <p:cNvSpPr>
            <a:spLocks noChangeArrowheads="1"/>
          </p:cNvSpPr>
          <p:nvPr/>
        </p:nvSpPr>
        <p:spPr bwMode="auto">
          <a:xfrm>
            <a:off x="1331913" y="2133600"/>
            <a:ext cx="6192837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912813"/>
            <a:r>
              <a:rPr lang="uk-UA" sz="8000" b="1">
                <a:latin typeface="Calibri" pitchFamily="34" charset="0"/>
              </a:rPr>
              <a:t>    ПІСНЯ</a:t>
            </a:r>
            <a:endParaRPr lang="ru-RU" sz="8000" b="1">
              <a:latin typeface="Calibri" pitchFamily="34" charset="0"/>
            </a:endParaRPr>
          </a:p>
        </p:txBody>
      </p:sp>
      <p:sp>
        <p:nvSpPr>
          <p:cNvPr id="16417" name="Rectangle 33"/>
          <p:cNvSpPr>
            <a:spLocks noChangeArrowheads="1"/>
          </p:cNvSpPr>
          <p:nvPr/>
        </p:nvSpPr>
        <p:spPr bwMode="auto">
          <a:xfrm>
            <a:off x="827088" y="1916113"/>
            <a:ext cx="6983412" cy="384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912813"/>
            <a:r>
              <a:rPr lang="uk-UA" sz="8000" b="1">
                <a:latin typeface="Calibri" pitchFamily="34" charset="0"/>
              </a:rPr>
              <a:t>       БУДУТЬ</a:t>
            </a:r>
            <a:endParaRPr lang="ru-RU" sz="8000" b="1">
              <a:latin typeface="Calibri" pitchFamily="34" charset="0"/>
            </a:endParaRPr>
          </a:p>
        </p:txBody>
      </p:sp>
      <p:sp>
        <p:nvSpPr>
          <p:cNvPr id="16418" name="Rectangle 34"/>
          <p:cNvSpPr>
            <a:spLocks noChangeArrowheads="1"/>
          </p:cNvSpPr>
          <p:nvPr/>
        </p:nvSpPr>
        <p:spPr bwMode="auto">
          <a:xfrm>
            <a:off x="468313" y="0"/>
            <a:ext cx="8229600" cy="610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2813"/>
            <a:r>
              <a:rPr lang="uk-UA" sz="8000" b="1">
                <a:solidFill>
                  <a:schemeClr val="tx2"/>
                </a:solidFill>
                <a:latin typeface="Calibri" pitchFamily="34" charset="0"/>
              </a:rPr>
              <a:t>ДІВЧИНКА</a:t>
            </a:r>
            <a:endParaRPr lang="ru-RU" sz="8000" b="1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16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6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6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6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6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6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6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6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16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6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6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6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6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6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6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6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6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6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6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6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6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4" presetID="54" presetClass="exit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6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6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6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6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6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800" decel="100000"/>
                                        <p:tgtEl>
                                          <p:spTgt spid="16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6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6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6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1" presetID="54" presetClass="exit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6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6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6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6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6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800" decel="100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98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800" decel="100000"/>
                                        <p:tgtEl>
                                          <p:spTgt spid="16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16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6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6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15" presetID="54" presetClass="exit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6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16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16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6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6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800" decel="100000"/>
                                        <p:tgtEl>
                                          <p:spTgt spid="16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16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800" decel="100000" fill="hold"/>
                                        <p:tgtEl>
                                          <p:spTgt spid="16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16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32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16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16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16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16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6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4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800" decel="1000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800" decel="1000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49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5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800" decel="1000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800" decel="1000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800" decel="1000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800" decel="1000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66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17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800" decel="100000"/>
                                        <p:tgtEl>
                                          <p:spTgt spid="16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800" decel="100000" fill="hold"/>
                                        <p:tgtEl>
                                          <p:spTgt spid="16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800" decel="100000" fill="hold"/>
                                        <p:tgtEl>
                                          <p:spTgt spid="16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00" decel="100000" fill="hold"/>
                                        <p:tgtEl>
                                          <p:spTgt spid="16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83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16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16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16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16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16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9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800" decel="100000"/>
                                        <p:tgtEl>
                                          <p:spTgt spid="16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800" decel="100000" fill="hold"/>
                                        <p:tgtEl>
                                          <p:spTgt spid="16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800" decel="100000" fill="hold"/>
                                        <p:tgtEl>
                                          <p:spTgt spid="16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800" decel="100000" fill="hold"/>
                                        <p:tgtEl>
                                          <p:spTgt spid="16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200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16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16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16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16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16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20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800" decel="100000"/>
                                        <p:tgtEl>
                                          <p:spTgt spid="16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800" decel="100000" fill="hold"/>
                                        <p:tgtEl>
                                          <p:spTgt spid="16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800" decel="100000" fill="hold"/>
                                        <p:tgtEl>
                                          <p:spTgt spid="16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800" decel="100000" fill="hold"/>
                                        <p:tgtEl>
                                          <p:spTgt spid="16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217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16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16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16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/>
                                        <p:tgtEl>
                                          <p:spTgt spid="16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16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800" decel="100000"/>
                                        <p:tgtEl>
                                          <p:spTgt spid="16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800" decel="100000" fill="hold"/>
                                        <p:tgtEl>
                                          <p:spTgt spid="16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800" decel="100000" fill="hold"/>
                                        <p:tgtEl>
                                          <p:spTgt spid="16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800" decel="100000" fill="hold"/>
                                        <p:tgtEl>
                                          <p:spTgt spid="16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234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16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/>
                                        <p:tgtEl>
                                          <p:spTgt spid="16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16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16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16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 nodeType="afterGroup">
                            <p:stCondLst>
                              <p:cond delay="21500"/>
                            </p:stCondLst>
                            <p:childTnLst>
                              <p:par>
                                <p:cTn id="24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800" decel="1000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800" decel="1000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800" decel="1000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800" decel="1000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251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2" dur="500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25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800" decel="100000"/>
                                        <p:tgtEl>
                                          <p:spTgt spid="16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800" decel="100000" fill="hold"/>
                                        <p:tgtEl>
                                          <p:spTgt spid="16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800" decel="100000" fill="hold"/>
                                        <p:tgtEl>
                                          <p:spTgt spid="16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800" decel="100000" fill="hold"/>
                                        <p:tgtEl>
                                          <p:spTgt spid="16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268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16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16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/>
                                        <p:tgtEl>
                                          <p:spTgt spid="16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/>
                                        <p:tgtEl>
                                          <p:spTgt spid="16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16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 nodeType="afterGroup">
                            <p:stCondLst>
                              <p:cond delay="24500"/>
                            </p:stCondLst>
                            <p:childTnLst>
                              <p:par>
                                <p:cTn id="27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800" decel="100000"/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800" decel="100000" fill="hold"/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800" decel="100000" fill="hold"/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800" decel="100000" fill="hold"/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 nodeType="afterGroup">
                            <p:stCondLst>
                              <p:cond delay="25500"/>
                            </p:stCondLst>
                            <p:childTnLst>
                              <p:par>
                                <p:cTn id="285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6" dur="500"/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/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/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0" dur="500"/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29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800" decel="1000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800" decel="1000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800" decel="1000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800" decel="1000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302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3" dur="500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7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  <p:bldP spid="16391" grpId="1"/>
      <p:bldP spid="16402" grpId="0" build="p"/>
      <p:bldP spid="16402" grpId="1" build="p"/>
      <p:bldP spid="16403" grpId="0" build="p"/>
      <p:bldP spid="16403" grpId="1" build="p"/>
      <p:bldP spid="16406" grpId="0"/>
      <p:bldP spid="16406" grpId="1"/>
      <p:bldP spid="16408" grpId="0" build="p"/>
      <p:bldP spid="16408" grpId="1" build="p"/>
      <p:bldP spid="16409" grpId="0"/>
      <p:bldP spid="16409" grpId="1"/>
      <p:bldP spid="16410" grpId="0"/>
      <p:bldP spid="16410" grpId="1"/>
      <p:bldP spid="16411" grpId="0" build="p"/>
      <p:bldP spid="16411" grpId="1" build="p"/>
      <p:bldP spid="16412" grpId="0" build="p"/>
      <p:bldP spid="16412" grpId="1" build="p"/>
      <p:bldP spid="16413" grpId="0" build="p"/>
      <p:bldP spid="16413" grpId="1" build="p"/>
      <p:bldP spid="16414" grpId="0" build="p"/>
      <p:bldP spid="16414" grpId="1" build="p"/>
      <p:bldP spid="16415" grpId="0"/>
      <p:bldP spid="16415" grpId="1"/>
      <p:bldP spid="16416" grpId="0" build="p"/>
      <p:bldP spid="16416" grpId="1" build="p"/>
      <p:bldP spid="16417" grpId="0" build="p"/>
      <p:bldP spid="16417" grpId="1" build="p"/>
      <p:bldP spid="16418" grpId="0"/>
      <p:bldP spid="16418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10968</TotalTime>
  <Words>435</Words>
  <Application>Microsoft Office PowerPoint</Application>
  <PresentationFormat>Экран (4:3)</PresentationFormat>
  <Paragraphs>178</Paragraphs>
  <Slides>28</Slides>
  <Notes>2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5" baseType="lpstr">
      <vt:lpstr>Arial</vt:lpstr>
      <vt:lpstr>Calibri</vt:lpstr>
      <vt:lpstr>Comic Sans MS</vt:lpstr>
      <vt:lpstr>Arial Black</vt:lpstr>
      <vt:lpstr>Times New Roman</vt:lpstr>
      <vt:lpstr>Wingdings</vt:lpstr>
      <vt:lpstr>Тема Office</vt:lpstr>
      <vt:lpstr>  Урок літературногочитання </vt:lpstr>
      <vt:lpstr>Слайд 2</vt:lpstr>
      <vt:lpstr>      ПЛАН УРОКУ:</vt:lpstr>
      <vt:lpstr>План уроку:</vt:lpstr>
      <vt:lpstr>Цей урок мене буде вчити…</vt:lpstr>
      <vt:lpstr>Мовна розминка</vt:lpstr>
      <vt:lpstr>Слайд 7</vt:lpstr>
      <vt:lpstr>Блискавка</vt:lpstr>
      <vt:lpstr>ЙОГО  </vt:lpstr>
      <vt:lpstr>Слайд 10</vt:lpstr>
      <vt:lpstr>Слайд 11</vt:lpstr>
      <vt:lpstr>Слайд 12</vt:lpstr>
      <vt:lpstr>?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Зробиш добро – не кайся, вдієш лихо – начувайся.</vt:lpstr>
      <vt:lpstr>Цей урок мене вчив…</vt:lpstr>
      <vt:lpstr>Слайд 26</vt:lpstr>
      <vt:lpstr>Слайд 27</vt:lpstr>
      <vt:lpstr>Молодці 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читання </dc:title>
  <dc:creator>олег</dc:creator>
  <cp:lastModifiedBy>Жека</cp:lastModifiedBy>
  <cp:revision>52</cp:revision>
  <dcterms:created xsi:type="dcterms:W3CDTF">2013-03-18T17:09:29Z</dcterms:created>
  <dcterms:modified xsi:type="dcterms:W3CDTF">2013-11-07T13:52:49Z</dcterms:modified>
</cp:coreProperties>
</file>