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88" r:id="rId1"/>
  </p:sldMasterIdLst>
  <p:sldIdLst>
    <p:sldId id="256" r:id="rId2"/>
    <p:sldId id="257" r:id="rId3"/>
    <p:sldId id="258" r:id="rId4"/>
    <p:sldId id="259" r:id="rId5"/>
    <p:sldId id="262" r:id="rId6"/>
    <p:sldId id="260" r:id="rId7"/>
    <p:sldId id="261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4" autoAdjust="0"/>
    <p:restoredTop sz="94728" autoAdjust="0"/>
  </p:normalViewPr>
  <p:slideViewPr>
    <p:cSldViewPr>
      <p:cViewPr varScale="1">
        <p:scale>
          <a:sx n="70" d="100"/>
          <a:sy n="70" d="100"/>
        </p:scale>
        <p:origin x="-1374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53C8FC3-1BBC-4737-856A-C220640405BC}" type="doc">
      <dgm:prSet loTypeId="urn:microsoft.com/office/officeart/2005/8/layout/hierarchy5" loCatId="hierarchy" qsTypeId="urn:microsoft.com/office/officeart/2005/8/quickstyle/3d3" qsCatId="3D" csTypeId="urn:microsoft.com/office/officeart/2005/8/colors/accent2_2" csCatId="accent2" phldr="1"/>
      <dgm:spPr/>
      <dgm:t>
        <a:bodyPr/>
        <a:lstStyle/>
        <a:p>
          <a:endParaRPr lang="ru-RU"/>
        </a:p>
      </dgm:t>
    </dgm:pt>
    <dgm:pt modelId="{C27BDFF4-17A0-48B4-9CCA-D1B23450DC04}">
      <dgm:prSet phldrT="[Текст]"/>
      <dgm:spPr/>
      <dgm:t>
        <a:bodyPr/>
        <a:lstStyle/>
        <a:p>
          <a:r>
            <a:rPr lang="uk-UA" b="1" dirty="0" smtClean="0">
              <a:solidFill>
                <a:schemeClr val="bg1"/>
              </a:solidFill>
            </a:rPr>
            <a:t>правопорушення</a:t>
          </a:r>
          <a:endParaRPr lang="ru-RU" b="1" dirty="0">
            <a:solidFill>
              <a:schemeClr val="bg1"/>
            </a:solidFill>
          </a:endParaRPr>
        </a:p>
      </dgm:t>
    </dgm:pt>
    <dgm:pt modelId="{DFE7C357-4159-437B-93B4-3C997991C57E}" type="parTrans" cxnId="{32B208FC-F472-453C-B175-7FA3D18ECBDD}">
      <dgm:prSet/>
      <dgm:spPr/>
      <dgm:t>
        <a:bodyPr/>
        <a:lstStyle/>
        <a:p>
          <a:endParaRPr lang="ru-RU"/>
        </a:p>
      </dgm:t>
    </dgm:pt>
    <dgm:pt modelId="{2B89BC7B-477A-4144-8BA6-14229E240C3E}" type="sibTrans" cxnId="{32B208FC-F472-453C-B175-7FA3D18ECBDD}">
      <dgm:prSet/>
      <dgm:spPr/>
      <dgm:t>
        <a:bodyPr/>
        <a:lstStyle/>
        <a:p>
          <a:endParaRPr lang="ru-RU"/>
        </a:p>
      </dgm:t>
    </dgm:pt>
    <dgm:pt modelId="{4FBB1FAA-3C4A-4EE6-BD96-78FE9F6E4FB5}">
      <dgm:prSet phldrT="[Текст]"/>
      <dgm:spPr/>
      <dgm:t>
        <a:bodyPr/>
        <a:lstStyle/>
        <a:p>
          <a:r>
            <a:rPr lang="uk-UA" b="1" dirty="0" smtClean="0">
              <a:solidFill>
                <a:schemeClr val="bg1"/>
              </a:solidFill>
            </a:rPr>
            <a:t>проступок</a:t>
          </a:r>
          <a:endParaRPr lang="ru-RU" b="1" dirty="0">
            <a:solidFill>
              <a:schemeClr val="bg1"/>
            </a:solidFill>
          </a:endParaRPr>
        </a:p>
      </dgm:t>
    </dgm:pt>
    <dgm:pt modelId="{A1541888-F3F0-4062-894C-9D46ED59F601}" type="parTrans" cxnId="{861F4D7B-AB70-4FDD-AD56-9688DFDF7D42}">
      <dgm:prSet/>
      <dgm:spPr/>
      <dgm:t>
        <a:bodyPr/>
        <a:lstStyle/>
        <a:p>
          <a:endParaRPr lang="ru-RU"/>
        </a:p>
      </dgm:t>
    </dgm:pt>
    <dgm:pt modelId="{8B5114AD-CF2C-43D5-9926-871DEC4B1423}" type="sibTrans" cxnId="{861F4D7B-AB70-4FDD-AD56-9688DFDF7D42}">
      <dgm:prSet/>
      <dgm:spPr/>
      <dgm:t>
        <a:bodyPr/>
        <a:lstStyle/>
        <a:p>
          <a:endParaRPr lang="ru-RU"/>
        </a:p>
      </dgm:t>
    </dgm:pt>
    <dgm:pt modelId="{B6460EF1-FC67-4490-8A94-76B2DEC91FB0}">
      <dgm:prSet phldrT="[Текст]"/>
      <dgm:spPr/>
      <dgm:t>
        <a:bodyPr/>
        <a:lstStyle/>
        <a:p>
          <a:r>
            <a:rPr lang="uk-UA" b="1" dirty="0" smtClean="0">
              <a:solidFill>
                <a:schemeClr val="bg1"/>
              </a:solidFill>
            </a:rPr>
            <a:t>адміністративний</a:t>
          </a:r>
          <a:endParaRPr lang="ru-RU" b="1" dirty="0">
            <a:solidFill>
              <a:schemeClr val="bg1"/>
            </a:solidFill>
          </a:endParaRPr>
        </a:p>
      </dgm:t>
    </dgm:pt>
    <dgm:pt modelId="{E4064123-824D-43D9-9445-F99E884F3ED8}" type="parTrans" cxnId="{FD0684CA-723D-46CB-9C22-73BDCB0003BF}">
      <dgm:prSet/>
      <dgm:spPr/>
      <dgm:t>
        <a:bodyPr/>
        <a:lstStyle/>
        <a:p>
          <a:endParaRPr lang="ru-RU"/>
        </a:p>
      </dgm:t>
    </dgm:pt>
    <dgm:pt modelId="{6E94D51C-9692-486D-8E37-5879A986248B}" type="sibTrans" cxnId="{FD0684CA-723D-46CB-9C22-73BDCB0003BF}">
      <dgm:prSet/>
      <dgm:spPr/>
      <dgm:t>
        <a:bodyPr/>
        <a:lstStyle/>
        <a:p>
          <a:endParaRPr lang="ru-RU"/>
        </a:p>
      </dgm:t>
    </dgm:pt>
    <dgm:pt modelId="{21C5C5DA-0BA1-4E21-948A-E710F67CAF24}">
      <dgm:prSet phldrT="[Текст]"/>
      <dgm:spPr/>
      <dgm:t>
        <a:bodyPr/>
        <a:lstStyle/>
        <a:p>
          <a:r>
            <a:rPr lang="uk-UA" b="1" dirty="0" smtClean="0">
              <a:solidFill>
                <a:schemeClr val="bg1"/>
              </a:solidFill>
            </a:rPr>
            <a:t>цивільний</a:t>
          </a:r>
          <a:endParaRPr lang="ru-RU" b="1" dirty="0">
            <a:solidFill>
              <a:schemeClr val="bg1"/>
            </a:solidFill>
          </a:endParaRPr>
        </a:p>
      </dgm:t>
    </dgm:pt>
    <dgm:pt modelId="{F496B7F2-D053-4225-AB50-E67AC571B68C}" type="parTrans" cxnId="{082E582E-DCEE-4784-908D-AB39240B380E}">
      <dgm:prSet/>
      <dgm:spPr/>
      <dgm:t>
        <a:bodyPr/>
        <a:lstStyle/>
        <a:p>
          <a:endParaRPr lang="ru-RU"/>
        </a:p>
      </dgm:t>
    </dgm:pt>
    <dgm:pt modelId="{A1D2F922-41F1-4471-93ED-3089433D4278}" type="sibTrans" cxnId="{082E582E-DCEE-4784-908D-AB39240B380E}">
      <dgm:prSet/>
      <dgm:spPr/>
      <dgm:t>
        <a:bodyPr/>
        <a:lstStyle/>
        <a:p>
          <a:endParaRPr lang="ru-RU"/>
        </a:p>
      </dgm:t>
    </dgm:pt>
    <dgm:pt modelId="{C0182FED-99CB-489F-9136-CB765698512A}">
      <dgm:prSet phldrT="[Текст]"/>
      <dgm:spPr/>
      <dgm:t>
        <a:bodyPr/>
        <a:lstStyle/>
        <a:p>
          <a:r>
            <a:rPr lang="uk-UA" b="1" dirty="0" smtClean="0">
              <a:solidFill>
                <a:schemeClr val="bg1"/>
              </a:solidFill>
            </a:rPr>
            <a:t>злочин</a:t>
          </a:r>
          <a:endParaRPr lang="ru-RU" b="1" dirty="0">
            <a:solidFill>
              <a:schemeClr val="bg1"/>
            </a:solidFill>
          </a:endParaRPr>
        </a:p>
      </dgm:t>
    </dgm:pt>
    <dgm:pt modelId="{950E7A5B-9323-4954-93CC-C4B23DCBEAFF}" type="parTrans" cxnId="{A584A171-2F20-43AF-919B-F802539AC32A}">
      <dgm:prSet/>
      <dgm:spPr/>
      <dgm:t>
        <a:bodyPr/>
        <a:lstStyle/>
        <a:p>
          <a:endParaRPr lang="ru-RU"/>
        </a:p>
      </dgm:t>
    </dgm:pt>
    <dgm:pt modelId="{170CA384-D0E6-4E35-A5A9-DC571F7289F7}" type="sibTrans" cxnId="{A584A171-2F20-43AF-919B-F802539AC32A}">
      <dgm:prSet/>
      <dgm:spPr/>
      <dgm:t>
        <a:bodyPr/>
        <a:lstStyle/>
        <a:p>
          <a:endParaRPr lang="ru-RU"/>
        </a:p>
      </dgm:t>
    </dgm:pt>
    <dgm:pt modelId="{656EECEB-44A1-420A-A342-CEE5C8771754}">
      <dgm:prSet/>
      <dgm:spPr/>
      <dgm:t>
        <a:bodyPr/>
        <a:lstStyle/>
        <a:p>
          <a:r>
            <a:rPr lang="uk-UA" b="1" dirty="0" smtClean="0">
              <a:solidFill>
                <a:schemeClr val="bg1"/>
              </a:solidFill>
            </a:rPr>
            <a:t>дисциплінарний</a:t>
          </a:r>
          <a:endParaRPr lang="ru-RU" b="1" dirty="0">
            <a:solidFill>
              <a:schemeClr val="bg1"/>
            </a:solidFill>
          </a:endParaRPr>
        </a:p>
      </dgm:t>
    </dgm:pt>
    <dgm:pt modelId="{88724741-C5C6-4622-9BC6-081FAF9623C6}" type="parTrans" cxnId="{E907707E-810A-4C8D-8042-5E9C5A62A5D1}">
      <dgm:prSet/>
      <dgm:spPr/>
      <dgm:t>
        <a:bodyPr/>
        <a:lstStyle/>
        <a:p>
          <a:endParaRPr lang="ru-RU"/>
        </a:p>
      </dgm:t>
    </dgm:pt>
    <dgm:pt modelId="{9CB1ED02-0BC6-410A-8A8A-5E51F406514D}" type="sibTrans" cxnId="{E907707E-810A-4C8D-8042-5E9C5A62A5D1}">
      <dgm:prSet/>
      <dgm:spPr/>
      <dgm:t>
        <a:bodyPr/>
        <a:lstStyle/>
        <a:p>
          <a:endParaRPr lang="ru-RU"/>
        </a:p>
      </dgm:t>
    </dgm:pt>
    <dgm:pt modelId="{15FC3602-F4F8-46B2-99CD-2E525B75B229}" type="pres">
      <dgm:prSet presAssocID="{F53C8FC3-1BBC-4737-856A-C220640405BC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82F9A87-70F4-4750-9935-4AEC0CB2401E}" type="pres">
      <dgm:prSet presAssocID="{F53C8FC3-1BBC-4737-856A-C220640405BC}" presName="hierFlow" presStyleCnt="0"/>
      <dgm:spPr/>
    </dgm:pt>
    <dgm:pt modelId="{DE6F1AB9-3A65-46F6-823D-88F0E2D65E0F}" type="pres">
      <dgm:prSet presAssocID="{F53C8FC3-1BBC-4737-856A-C220640405BC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640F1B41-BD93-423A-A958-5E0AB1AFDCF6}" type="pres">
      <dgm:prSet presAssocID="{C27BDFF4-17A0-48B4-9CCA-D1B23450DC04}" presName="Name17" presStyleCnt="0"/>
      <dgm:spPr/>
    </dgm:pt>
    <dgm:pt modelId="{F3D44DC2-19B3-461C-9329-7043DFF3BF8B}" type="pres">
      <dgm:prSet presAssocID="{C27BDFF4-17A0-48B4-9CCA-D1B23450DC04}" presName="level1Shape" presStyleLbl="node0" presStyleIdx="0" presStyleCnt="1" custScaleX="13271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BA61E1B-F37B-402C-AAE1-9B20316C3AC7}" type="pres">
      <dgm:prSet presAssocID="{C27BDFF4-17A0-48B4-9CCA-D1B23450DC04}" presName="hierChild2" presStyleCnt="0"/>
      <dgm:spPr/>
    </dgm:pt>
    <dgm:pt modelId="{66F6E5CC-C636-4F9A-B808-4A85C2B1C200}" type="pres">
      <dgm:prSet presAssocID="{A1541888-F3F0-4062-894C-9D46ED59F601}" presName="Name25" presStyleLbl="parChTrans1D2" presStyleIdx="0" presStyleCnt="2"/>
      <dgm:spPr/>
      <dgm:t>
        <a:bodyPr/>
        <a:lstStyle/>
        <a:p>
          <a:endParaRPr lang="ru-RU"/>
        </a:p>
      </dgm:t>
    </dgm:pt>
    <dgm:pt modelId="{79DC132E-F13F-4B5C-A5D0-CBBB6645715D}" type="pres">
      <dgm:prSet presAssocID="{A1541888-F3F0-4062-894C-9D46ED59F601}" presName="connTx" presStyleLbl="parChTrans1D2" presStyleIdx="0" presStyleCnt="2"/>
      <dgm:spPr/>
      <dgm:t>
        <a:bodyPr/>
        <a:lstStyle/>
        <a:p>
          <a:endParaRPr lang="ru-RU"/>
        </a:p>
      </dgm:t>
    </dgm:pt>
    <dgm:pt modelId="{C4CEDEC6-83D0-4A01-A092-96FFA8BCBAF9}" type="pres">
      <dgm:prSet presAssocID="{4FBB1FAA-3C4A-4EE6-BD96-78FE9F6E4FB5}" presName="Name30" presStyleCnt="0"/>
      <dgm:spPr/>
    </dgm:pt>
    <dgm:pt modelId="{B398F298-C398-454C-8086-7B33FB1792F4}" type="pres">
      <dgm:prSet presAssocID="{4FBB1FAA-3C4A-4EE6-BD96-78FE9F6E4FB5}" presName="level2Shape" presStyleLbl="node2" presStyleIdx="0" presStyleCnt="2" custLinFactNeighborX="-3497" custLinFactNeighborY="-42236"/>
      <dgm:spPr/>
      <dgm:t>
        <a:bodyPr/>
        <a:lstStyle/>
        <a:p>
          <a:endParaRPr lang="ru-RU"/>
        </a:p>
      </dgm:t>
    </dgm:pt>
    <dgm:pt modelId="{070A56C7-173B-428D-A014-5808C5A2BF50}" type="pres">
      <dgm:prSet presAssocID="{4FBB1FAA-3C4A-4EE6-BD96-78FE9F6E4FB5}" presName="hierChild3" presStyleCnt="0"/>
      <dgm:spPr/>
    </dgm:pt>
    <dgm:pt modelId="{E4697F9F-A697-493A-B199-D59FDA48EAE2}" type="pres">
      <dgm:prSet presAssocID="{E4064123-824D-43D9-9445-F99E884F3ED8}" presName="Name25" presStyleLbl="parChTrans1D3" presStyleIdx="0" presStyleCnt="3"/>
      <dgm:spPr/>
      <dgm:t>
        <a:bodyPr/>
        <a:lstStyle/>
        <a:p>
          <a:endParaRPr lang="ru-RU"/>
        </a:p>
      </dgm:t>
    </dgm:pt>
    <dgm:pt modelId="{ACC01C74-87E8-45C2-AE7C-694602FE7E37}" type="pres">
      <dgm:prSet presAssocID="{E4064123-824D-43D9-9445-F99E884F3ED8}" presName="connTx" presStyleLbl="parChTrans1D3" presStyleIdx="0" presStyleCnt="3"/>
      <dgm:spPr/>
      <dgm:t>
        <a:bodyPr/>
        <a:lstStyle/>
        <a:p>
          <a:endParaRPr lang="ru-RU"/>
        </a:p>
      </dgm:t>
    </dgm:pt>
    <dgm:pt modelId="{8F2F28F2-9BBC-46F1-8CCE-EC659C775BC3}" type="pres">
      <dgm:prSet presAssocID="{B6460EF1-FC67-4490-8A94-76B2DEC91FB0}" presName="Name30" presStyleCnt="0"/>
      <dgm:spPr/>
    </dgm:pt>
    <dgm:pt modelId="{235F1D4B-312A-4DC7-A6B4-59868211B036}" type="pres">
      <dgm:prSet presAssocID="{B6460EF1-FC67-4490-8A94-76B2DEC91FB0}" presName="level2Shape" presStyleLbl="node3" presStyleIdx="0" presStyleCnt="3" custLinFactNeighborX="391" custLinFactNeighborY="-74813"/>
      <dgm:spPr/>
      <dgm:t>
        <a:bodyPr/>
        <a:lstStyle/>
        <a:p>
          <a:endParaRPr lang="ru-RU"/>
        </a:p>
      </dgm:t>
    </dgm:pt>
    <dgm:pt modelId="{B0C4436F-AF28-4FCF-9EDB-1B26EF648ED8}" type="pres">
      <dgm:prSet presAssocID="{B6460EF1-FC67-4490-8A94-76B2DEC91FB0}" presName="hierChild3" presStyleCnt="0"/>
      <dgm:spPr/>
    </dgm:pt>
    <dgm:pt modelId="{539B6CC5-57FA-4B35-ADA0-59F6764CCC61}" type="pres">
      <dgm:prSet presAssocID="{F496B7F2-D053-4225-AB50-E67AC571B68C}" presName="Name25" presStyleLbl="parChTrans1D3" presStyleIdx="1" presStyleCnt="3"/>
      <dgm:spPr/>
      <dgm:t>
        <a:bodyPr/>
        <a:lstStyle/>
        <a:p>
          <a:endParaRPr lang="ru-RU"/>
        </a:p>
      </dgm:t>
    </dgm:pt>
    <dgm:pt modelId="{92AA0D8B-AE0A-40B9-B1DA-0DC5CE969900}" type="pres">
      <dgm:prSet presAssocID="{F496B7F2-D053-4225-AB50-E67AC571B68C}" presName="connTx" presStyleLbl="parChTrans1D3" presStyleIdx="1" presStyleCnt="3"/>
      <dgm:spPr/>
      <dgm:t>
        <a:bodyPr/>
        <a:lstStyle/>
        <a:p>
          <a:endParaRPr lang="ru-RU"/>
        </a:p>
      </dgm:t>
    </dgm:pt>
    <dgm:pt modelId="{BF95B0E7-F8DC-496E-9778-4FAA3C82C32B}" type="pres">
      <dgm:prSet presAssocID="{21C5C5DA-0BA1-4E21-948A-E710F67CAF24}" presName="Name30" presStyleCnt="0"/>
      <dgm:spPr/>
    </dgm:pt>
    <dgm:pt modelId="{F67CF647-F83F-449B-8BA2-4CA1AF14E082}" type="pres">
      <dgm:prSet presAssocID="{21C5C5DA-0BA1-4E21-948A-E710F67CAF24}" presName="level2Shape" presStyleLbl="node3" presStyleIdx="1" presStyleCnt="3" custLinFactNeighborX="511" custLinFactNeighborY="-42128"/>
      <dgm:spPr/>
      <dgm:t>
        <a:bodyPr/>
        <a:lstStyle/>
        <a:p>
          <a:endParaRPr lang="ru-RU"/>
        </a:p>
      </dgm:t>
    </dgm:pt>
    <dgm:pt modelId="{C1A32F75-73AE-4B0D-8068-6C45622E2CA3}" type="pres">
      <dgm:prSet presAssocID="{21C5C5DA-0BA1-4E21-948A-E710F67CAF24}" presName="hierChild3" presStyleCnt="0"/>
      <dgm:spPr/>
    </dgm:pt>
    <dgm:pt modelId="{4E261E2A-EAF0-4709-BFE6-3FBFF3B6F0E2}" type="pres">
      <dgm:prSet presAssocID="{88724741-C5C6-4622-9BC6-081FAF9623C6}" presName="Name25" presStyleLbl="parChTrans1D3" presStyleIdx="2" presStyleCnt="3"/>
      <dgm:spPr/>
      <dgm:t>
        <a:bodyPr/>
        <a:lstStyle/>
        <a:p>
          <a:endParaRPr lang="ru-RU"/>
        </a:p>
      </dgm:t>
    </dgm:pt>
    <dgm:pt modelId="{A45E994E-F010-4D54-842D-978D02DAFA00}" type="pres">
      <dgm:prSet presAssocID="{88724741-C5C6-4622-9BC6-081FAF9623C6}" presName="connTx" presStyleLbl="parChTrans1D3" presStyleIdx="2" presStyleCnt="3"/>
      <dgm:spPr/>
      <dgm:t>
        <a:bodyPr/>
        <a:lstStyle/>
        <a:p>
          <a:endParaRPr lang="ru-RU"/>
        </a:p>
      </dgm:t>
    </dgm:pt>
    <dgm:pt modelId="{24D69A49-19BC-4F25-96A1-BE3F15343758}" type="pres">
      <dgm:prSet presAssocID="{656EECEB-44A1-420A-A342-CEE5C8771754}" presName="Name30" presStyleCnt="0"/>
      <dgm:spPr/>
    </dgm:pt>
    <dgm:pt modelId="{09A1C99D-3AF6-4DDF-97F6-5BB5FBA9CB32}" type="pres">
      <dgm:prSet presAssocID="{656EECEB-44A1-420A-A342-CEE5C8771754}" presName="level2Shape" presStyleLbl="node3" presStyleIdx="2" presStyleCnt="3" custLinFactNeighborX="511" custLinFactNeighborY="-9723"/>
      <dgm:spPr/>
      <dgm:t>
        <a:bodyPr/>
        <a:lstStyle/>
        <a:p>
          <a:endParaRPr lang="ru-RU"/>
        </a:p>
      </dgm:t>
    </dgm:pt>
    <dgm:pt modelId="{44786D4D-8C3C-4B6C-961A-481830635498}" type="pres">
      <dgm:prSet presAssocID="{656EECEB-44A1-420A-A342-CEE5C8771754}" presName="hierChild3" presStyleCnt="0"/>
      <dgm:spPr/>
    </dgm:pt>
    <dgm:pt modelId="{64FF3E14-FD55-4D01-9844-1B54CB9CE21E}" type="pres">
      <dgm:prSet presAssocID="{950E7A5B-9323-4954-93CC-C4B23DCBEAFF}" presName="Name25" presStyleLbl="parChTrans1D2" presStyleIdx="1" presStyleCnt="2"/>
      <dgm:spPr/>
      <dgm:t>
        <a:bodyPr/>
        <a:lstStyle/>
        <a:p>
          <a:endParaRPr lang="ru-RU"/>
        </a:p>
      </dgm:t>
    </dgm:pt>
    <dgm:pt modelId="{B6FE4CE1-A94E-45A5-B20A-D97B3D5E4AC8}" type="pres">
      <dgm:prSet presAssocID="{950E7A5B-9323-4954-93CC-C4B23DCBEAFF}" presName="connTx" presStyleLbl="parChTrans1D2" presStyleIdx="1" presStyleCnt="2"/>
      <dgm:spPr/>
      <dgm:t>
        <a:bodyPr/>
        <a:lstStyle/>
        <a:p>
          <a:endParaRPr lang="ru-RU"/>
        </a:p>
      </dgm:t>
    </dgm:pt>
    <dgm:pt modelId="{8E8E5D61-4E6F-4A64-9B74-01AE7995ADFE}" type="pres">
      <dgm:prSet presAssocID="{C0182FED-99CB-489F-9136-CB765698512A}" presName="Name30" presStyleCnt="0"/>
      <dgm:spPr/>
    </dgm:pt>
    <dgm:pt modelId="{B8FCD11B-9046-4CF6-845C-361C6F1A444E}" type="pres">
      <dgm:prSet presAssocID="{C0182FED-99CB-489F-9136-CB765698512A}" presName="level2Shape" presStyleLbl="node2" presStyleIdx="1" presStyleCnt="2" custLinFactNeighborX="193" custLinFactNeighborY="34615"/>
      <dgm:spPr/>
      <dgm:t>
        <a:bodyPr/>
        <a:lstStyle/>
        <a:p>
          <a:endParaRPr lang="ru-RU"/>
        </a:p>
      </dgm:t>
    </dgm:pt>
    <dgm:pt modelId="{5B61C923-04FF-4CED-8266-C3931F02BFD8}" type="pres">
      <dgm:prSet presAssocID="{C0182FED-99CB-489F-9136-CB765698512A}" presName="hierChild3" presStyleCnt="0"/>
      <dgm:spPr/>
    </dgm:pt>
    <dgm:pt modelId="{8EB84A0A-C8CD-4640-83C3-CC068C7C025E}" type="pres">
      <dgm:prSet presAssocID="{F53C8FC3-1BBC-4737-856A-C220640405BC}" presName="bgShapesFlow" presStyleCnt="0"/>
      <dgm:spPr/>
    </dgm:pt>
  </dgm:ptLst>
  <dgm:cxnLst>
    <dgm:cxn modelId="{0C4DC2B0-7FCF-4191-B185-26E059B0D4E1}" type="presOf" srcId="{21C5C5DA-0BA1-4E21-948A-E710F67CAF24}" destId="{F67CF647-F83F-449B-8BA2-4CA1AF14E082}" srcOrd="0" destOrd="0" presId="urn:microsoft.com/office/officeart/2005/8/layout/hierarchy5"/>
    <dgm:cxn modelId="{FFA4B9C5-4BCF-421F-8D6F-0B9A92D66620}" type="presOf" srcId="{E4064123-824D-43D9-9445-F99E884F3ED8}" destId="{ACC01C74-87E8-45C2-AE7C-694602FE7E37}" srcOrd="1" destOrd="0" presId="urn:microsoft.com/office/officeart/2005/8/layout/hierarchy5"/>
    <dgm:cxn modelId="{861F4D7B-AB70-4FDD-AD56-9688DFDF7D42}" srcId="{C27BDFF4-17A0-48B4-9CCA-D1B23450DC04}" destId="{4FBB1FAA-3C4A-4EE6-BD96-78FE9F6E4FB5}" srcOrd="0" destOrd="0" parTransId="{A1541888-F3F0-4062-894C-9D46ED59F601}" sibTransId="{8B5114AD-CF2C-43D5-9926-871DEC4B1423}"/>
    <dgm:cxn modelId="{3F4E3323-339A-49B5-80F8-08EEB656829A}" type="presOf" srcId="{C0182FED-99CB-489F-9136-CB765698512A}" destId="{B8FCD11B-9046-4CF6-845C-361C6F1A444E}" srcOrd="0" destOrd="0" presId="urn:microsoft.com/office/officeart/2005/8/layout/hierarchy5"/>
    <dgm:cxn modelId="{E907707E-810A-4C8D-8042-5E9C5A62A5D1}" srcId="{4FBB1FAA-3C4A-4EE6-BD96-78FE9F6E4FB5}" destId="{656EECEB-44A1-420A-A342-CEE5C8771754}" srcOrd="2" destOrd="0" parTransId="{88724741-C5C6-4622-9BC6-081FAF9623C6}" sibTransId="{9CB1ED02-0BC6-410A-8A8A-5E51F406514D}"/>
    <dgm:cxn modelId="{41D154AD-3C28-4D62-B4D8-30B179919DAD}" type="presOf" srcId="{A1541888-F3F0-4062-894C-9D46ED59F601}" destId="{79DC132E-F13F-4B5C-A5D0-CBBB6645715D}" srcOrd="1" destOrd="0" presId="urn:microsoft.com/office/officeart/2005/8/layout/hierarchy5"/>
    <dgm:cxn modelId="{8386B009-A8C0-4B44-A194-5A626D3B9DFD}" type="presOf" srcId="{C27BDFF4-17A0-48B4-9CCA-D1B23450DC04}" destId="{F3D44DC2-19B3-461C-9329-7043DFF3BF8B}" srcOrd="0" destOrd="0" presId="urn:microsoft.com/office/officeart/2005/8/layout/hierarchy5"/>
    <dgm:cxn modelId="{082E582E-DCEE-4784-908D-AB39240B380E}" srcId="{4FBB1FAA-3C4A-4EE6-BD96-78FE9F6E4FB5}" destId="{21C5C5DA-0BA1-4E21-948A-E710F67CAF24}" srcOrd="1" destOrd="0" parTransId="{F496B7F2-D053-4225-AB50-E67AC571B68C}" sibTransId="{A1D2F922-41F1-4471-93ED-3089433D4278}"/>
    <dgm:cxn modelId="{0C666D17-6C30-47EF-9BE1-6C0056A1F42E}" type="presOf" srcId="{B6460EF1-FC67-4490-8A94-76B2DEC91FB0}" destId="{235F1D4B-312A-4DC7-A6B4-59868211B036}" srcOrd="0" destOrd="0" presId="urn:microsoft.com/office/officeart/2005/8/layout/hierarchy5"/>
    <dgm:cxn modelId="{A584A171-2F20-43AF-919B-F802539AC32A}" srcId="{C27BDFF4-17A0-48B4-9CCA-D1B23450DC04}" destId="{C0182FED-99CB-489F-9136-CB765698512A}" srcOrd="1" destOrd="0" parTransId="{950E7A5B-9323-4954-93CC-C4B23DCBEAFF}" sibTransId="{170CA384-D0E6-4E35-A5A9-DC571F7289F7}"/>
    <dgm:cxn modelId="{E43193DE-A9D9-471B-956C-479F9B7A259F}" type="presOf" srcId="{950E7A5B-9323-4954-93CC-C4B23DCBEAFF}" destId="{64FF3E14-FD55-4D01-9844-1B54CB9CE21E}" srcOrd="0" destOrd="0" presId="urn:microsoft.com/office/officeart/2005/8/layout/hierarchy5"/>
    <dgm:cxn modelId="{CB7F0F58-3E2B-425B-A237-E372A4B4B6AB}" type="presOf" srcId="{4FBB1FAA-3C4A-4EE6-BD96-78FE9F6E4FB5}" destId="{B398F298-C398-454C-8086-7B33FB1792F4}" srcOrd="0" destOrd="0" presId="urn:microsoft.com/office/officeart/2005/8/layout/hierarchy5"/>
    <dgm:cxn modelId="{F9573400-EE9C-4014-BF77-0C62E732D8B4}" type="presOf" srcId="{88724741-C5C6-4622-9BC6-081FAF9623C6}" destId="{A45E994E-F010-4D54-842D-978D02DAFA00}" srcOrd="1" destOrd="0" presId="urn:microsoft.com/office/officeart/2005/8/layout/hierarchy5"/>
    <dgm:cxn modelId="{00D4DD81-1D48-499A-B518-E72D1185BDC5}" type="presOf" srcId="{F53C8FC3-1BBC-4737-856A-C220640405BC}" destId="{15FC3602-F4F8-46B2-99CD-2E525B75B229}" srcOrd="0" destOrd="0" presId="urn:microsoft.com/office/officeart/2005/8/layout/hierarchy5"/>
    <dgm:cxn modelId="{AF70754F-8AB1-4E9B-A714-B6144B45E778}" type="presOf" srcId="{656EECEB-44A1-420A-A342-CEE5C8771754}" destId="{09A1C99D-3AF6-4DDF-97F6-5BB5FBA9CB32}" srcOrd="0" destOrd="0" presId="urn:microsoft.com/office/officeart/2005/8/layout/hierarchy5"/>
    <dgm:cxn modelId="{FD0684CA-723D-46CB-9C22-73BDCB0003BF}" srcId="{4FBB1FAA-3C4A-4EE6-BD96-78FE9F6E4FB5}" destId="{B6460EF1-FC67-4490-8A94-76B2DEC91FB0}" srcOrd="0" destOrd="0" parTransId="{E4064123-824D-43D9-9445-F99E884F3ED8}" sibTransId="{6E94D51C-9692-486D-8E37-5879A986248B}"/>
    <dgm:cxn modelId="{379A0484-6EF7-43DC-B35B-04BB9188BBEE}" type="presOf" srcId="{88724741-C5C6-4622-9BC6-081FAF9623C6}" destId="{4E261E2A-EAF0-4709-BFE6-3FBFF3B6F0E2}" srcOrd="0" destOrd="0" presId="urn:microsoft.com/office/officeart/2005/8/layout/hierarchy5"/>
    <dgm:cxn modelId="{32B208FC-F472-453C-B175-7FA3D18ECBDD}" srcId="{F53C8FC3-1BBC-4737-856A-C220640405BC}" destId="{C27BDFF4-17A0-48B4-9CCA-D1B23450DC04}" srcOrd="0" destOrd="0" parTransId="{DFE7C357-4159-437B-93B4-3C997991C57E}" sibTransId="{2B89BC7B-477A-4144-8BA6-14229E240C3E}"/>
    <dgm:cxn modelId="{A5226870-0CA2-49A7-8C77-A49129F37D96}" type="presOf" srcId="{E4064123-824D-43D9-9445-F99E884F3ED8}" destId="{E4697F9F-A697-493A-B199-D59FDA48EAE2}" srcOrd="0" destOrd="0" presId="urn:microsoft.com/office/officeart/2005/8/layout/hierarchy5"/>
    <dgm:cxn modelId="{75898B59-802A-4DE0-9BF0-E536494E980A}" type="presOf" srcId="{A1541888-F3F0-4062-894C-9D46ED59F601}" destId="{66F6E5CC-C636-4F9A-B808-4A85C2B1C200}" srcOrd="0" destOrd="0" presId="urn:microsoft.com/office/officeart/2005/8/layout/hierarchy5"/>
    <dgm:cxn modelId="{8CB2EF54-7C11-4643-800C-13A9FA2B2A7D}" type="presOf" srcId="{F496B7F2-D053-4225-AB50-E67AC571B68C}" destId="{539B6CC5-57FA-4B35-ADA0-59F6764CCC61}" srcOrd="0" destOrd="0" presId="urn:microsoft.com/office/officeart/2005/8/layout/hierarchy5"/>
    <dgm:cxn modelId="{077F9CEF-C9A0-4810-BCAF-96E6328A4342}" type="presOf" srcId="{950E7A5B-9323-4954-93CC-C4B23DCBEAFF}" destId="{B6FE4CE1-A94E-45A5-B20A-D97B3D5E4AC8}" srcOrd="1" destOrd="0" presId="urn:microsoft.com/office/officeart/2005/8/layout/hierarchy5"/>
    <dgm:cxn modelId="{51FFC9EB-3874-459C-B7E6-832BBF58FC3B}" type="presOf" srcId="{F496B7F2-D053-4225-AB50-E67AC571B68C}" destId="{92AA0D8B-AE0A-40B9-B1DA-0DC5CE969900}" srcOrd="1" destOrd="0" presId="urn:microsoft.com/office/officeart/2005/8/layout/hierarchy5"/>
    <dgm:cxn modelId="{ECC14E4A-F79A-4EFB-83A7-A30DF9EEF6A6}" type="presParOf" srcId="{15FC3602-F4F8-46B2-99CD-2E525B75B229}" destId="{A82F9A87-70F4-4750-9935-4AEC0CB2401E}" srcOrd="0" destOrd="0" presId="urn:microsoft.com/office/officeart/2005/8/layout/hierarchy5"/>
    <dgm:cxn modelId="{1C6CCBD3-3CA1-4977-B73A-CB34F3035AAF}" type="presParOf" srcId="{A82F9A87-70F4-4750-9935-4AEC0CB2401E}" destId="{DE6F1AB9-3A65-46F6-823D-88F0E2D65E0F}" srcOrd="0" destOrd="0" presId="urn:microsoft.com/office/officeart/2005/8/layout/hierarchy5"/>
    <dgm:cxn modelId="{2CFD427B-0D93-442A-8D24-D76FE48FD373}" type="presParOf" srcId="{DE6F1AB9-3A65-46F6-823D-88F0E2D65E0F}" destId="{640F1B41-BD93-423A-A958-5E0AB1AFDCF6}" srcOrd="0" destOrd="0" presId="urn:microsoft.com/office/officeart/2005/8/layout/hierarchy5"/>
    <dgm:cxn modelId="{C95F0241-719E-42B0-8CD3-C1E5F7B40B52}" type="presParOf" srcId="{640F1B41-BD93-423A-A958-5E0AB1AFDCF6}" destId="{F3D44DC2-19B3-461C-9329-7043DFF3BF8B}" srcOrd="0" destOrd="0" presId="urn:microsoft.com/office/officeart/2005/8/layout/hierarchy5"/>
    <dgm:cxn modelId="{3A070067-9EAD-4C74-8A6D-3982620A544B}" type="presParOf" srcId="{640F1B41-BD93-423A-A958-5E0AB1AFDCF6}" destId="{CBA61E1B-F37B-402C-AAE1-9B20316C3AC7}" srcOrd="1" destOrd="0" presId="urn:microsoft.com/office/officeart/2005/8/layout/hierarchy5"/>
    <dgm:cxn modelId="{F735AB32-BAAD-439D-9E0E-353D900699C0}" type="presParOf" srcId="{CBA61E1B-F37B-402C-AAE1-9B20316C3AC7}" destId="{66F6E5CC-C636-4F9A-B808-4A85C2B1C200}" srcOrd="0" destOrd="0" presId="urn:microsoft.com/office/officeart/2005/8/layout/hierarchy5"/>
    <dgm:cxn modelId="{DB09AF30-7AAE-4D2A-9A86-BC0C3185A03B}" type="presParOf" srcId="{66F6E5CC-C636-4F9A-B808-4A85C2B1C200}" destId="{79DC132E-F13F-4B5C-A5D0-CBBB6645715D}" srcOrd="0" destOrd="0" presId="urn:microsoft.com/office/officeart/2005/8/layout/hierarchy5"/>
    <dgm:cxn modelId="{60512A89-EC32-4562-816E-8E8E0458DA66}" type="presParOf" srcId="{CBA61E1B-F37B-402C-AAE1-9B20316C3AC7}" destId="{C4CEDEC6-83D0-4A01-A092-96FFA8BCBAF9}" srcOrd="1" destOrd="0" presId="urn:microsoft.com/office/officeart/2005/8/layout/hierarchy5"/>
    <dgm:cxn modelId="{B5D06A29-7BA5-427A-A793-73C0EB89D394}" type="presParOf" srcId="{C4CEDEC6-83D0-4A01-A092-96FFA8BCBAF9}" destId="{B398F298-C398-454C-8086-7B33FB1792F4}" srcOrd="0" destOrd="0" presId="urn:microsoft.com/office/officeart/2005/8/layout/hierarchy5"/>
    <dgm:cxn modelId="{5DEA3C7F-4904-4E74-BC3B-1C000BE1CAF0}" type="presParOf" srcId="{C4CEDEC6-83D0-4A01-A092-96FFA8BCBAF9}" destId="{070A56C7-173B-428D-A014-5808C5A2BF50}" srcOrd="1" destOrd="0" presId="urn:microsoft.com/office/officeart/2005/8/layout/hierarchy5"/>
    <dgm:cxn modelId="{17285BEA-2CBD-4998-B514-CE1DCFE6E18A}" type="presParOf" srcId="{070A56C7-173B-428D-A014-5808C5A2BF50}" destId="{E4697F9F-A697-493A-B199-D59FDA48EAE2}" srcOrd="0" destOrd="0" presId="urn:microsoft.com/office/officeart/2005/8/layout/hierarchy5"/>
    <dgm:cxn modelId="{D7E97771-9032-46D0-BE22-236B12F21837}" type="presParOf" srcId="{E4697F9F-A697-493A-B199-D59FDA48EAE2}" destId="{ACC01C74-87E8-45C2-AE7C-694602FE7E37}" srcOrd="0" destOrd="0" presId="urn:microsoft.com/office/officeart/2005/8/layout/hierarchy5"/>
    <dgm:cxn modelId="{07829226-F856-4B78-B508-F0C3433E0C49}" type="presParOf" srcId="{070A56C7-173B-428D-A014-5808C5A2BF50}" destId="{8F2F28F2-9BBC-46F1-8CCE-EC659C775BC3}" srcOrd="1" destOrd="0" presId="urn:microsoft.com/office/officeart/2005/8/layout/hierarchy5"/>
    <dgm:cxn modelId="{E56E8D6F-DC10-422E-ABA1-7A8F0771133E}" type="presParOf" srcId="{8F2F28F2-9BBC-46F1-8CCE-EC659C775BC3}" destId="{235F1D4B-312A-4DC7-A6B4-59868211B036}" srcOrd="0" destOrd="0" presId="urn:microsoft.com/office/officeart/2005/8/layout/hierarchy5"/>
    <dgm:cxn modelId="{3A2B25B2-90CF-4E2E-A975-9CAA2F6BD689}" type="presParOf" srcId="{8F2F28F2-9BBC-46F1-8CCE-EC659C775BC3}" destId="{B0C4436F-AF28-4FCF-9EDB-1B26EF648ED8}" srcOrd="1" destOrd="0" presId="urn:microsoft.com/office/officeart/2005/8/layout/hierarchy5"/>
    <dgm:cxn modelId="{49B3790C-0CD6-46CE-B0E5-30F5D9B977C5}" type="presParOf" srcId="{070A56C7-173B-428D-A014-5808C5A2BF50}" destId="{539B6CC5-57FA-4B35-ADA0-59F6764CCC61}" srcOrd="2" destOrd="0" presId="urn:microsoft.com/office/officeart/2005/8/layout/hierarchy5"/>
    <dgm:cxn modelId="{9330534A-A58A-4D38-B6B4-697D7C24EF68}" type="presParOf" srcId="{539B6CC5-57FA-4B35-ADA0-59F6764CCC61}" destId="{92AA0D8B-AE0A-40B9-B1DA-0DC5CE969900}" srcOrd="0" destOrd="0" presId="urn:microsoft.com/office/officeart/2005/8/layout/hierarchy5"/>
    <dgm:cxn modelId="{BF333B2C-C174-428B-B54C-D74E75563CC2}" type="presParOf" srcId="{070A56C7-173B-428D-A014-5808C5A2BF50}" destId="{BF95B0E7-F8DC-496E-9778-4FAA3C82C32B}" srcOrd="3" destOrd="0" presId="urn:microsoft.com/office/officeart/2005/8/layout/hierarchy5"/>
    <dgm:cxn modelId="{C3A44C11-662B-4155-9861-68D61E9A851F}" type="presParOf" srcId="{BF95B0E7-F8DC-496E-9778-4FAA3C82C32B}" destId="{F67CF647-F83F-449B-8BA2-4CA1AF14E082}" srcOrd="0" destOrd="0" presId="urn:microsoft.com/office/officeart/2005/8/layout/hierarchy5"/>
    <dgm:cxn modelId="{0319B8AD-B88E-40A3-A649-F0CC638D5122}" type="presParOf" srcId="{BF95B0E7-F8DC-496E-9778-4FAA3C82C32B}" destId="{C1A32F75-73AE-4B0D-8068-6C45622E2CA3}" srcOrd="1" destOrd="0" presId="urn:microsoft.com/office/officeart/2005/8/layout/hierarchy5"/>
    <dgm:cxn modelId="{2F576EE5-6F9F-4863-ABAD-BB51FC71B4AA}" type="presParOf" srcId="{070A56C7-173B-428D-A014-5808C5A2BF50}" destId="{4E261E2A-EAF0-4709-BFE6-3FBFF3B6F0E2}" srcOrd="4" destOrd="0" presId="urn:microsoft.com/office/officeart/2005/8/layout/hierarchy5"/>
    <dgm:cxn modelId="{C63EABE6-2A77-4F57-BF44-E61E9B41BF68}" type="presParOf" srcId="{4E261E2A-EAF0-4709-BFE6-3FBFF3B6F0E2}" destId="{A45E994E-F010-4D54-842D-978D02DAFA00}" srcOrd="0" destOrd="0" presId="urn:microsoft.com/office/officeart/2005/8/layout/hierarchy5"/>
    <dgm:cxn modelId="{89308EED-8CC7-485F-975D-81C58BDAB61F}" type="presParOf" srcId="{070A56C7-173B-428D-A014-5808C5A2BF50}" destId="{24D69A49-19BC-4F25-96A1-BE3F15343758}" srcOrd="5" destOrd="0" presId="urn:microsoft.com/office/officeart/2005/8/layout/hierarchy5"/>
    <dgm:cxn modelId="{0C6FA22E-3A3B-4243-B619-912E07774D66}" type="presParOf" srcId="{24D69A49-19BC-4F25-96A1-BE3F15343758}" destId="{09A1C99D-3AF6-4DDF-97F6-5BB5FBA9CB32}" srcOrd="0" destOrd="0" presId="urn:microsoft.com/office/officeart/2005/8/layout/hierarchy5"/>
    <dgm:cxn modelId="{FC16FEF1-421B-456B-94AB-1A7F801D62CA}" type="presParOf" srcId="{24D69A49-19BC-4F25-96A1-BE3F15343758}" destId="{44786D4D-8C3C-4B6C-961A-481830635498}" srcOrd="1" destOrd="0" presId="urn:microsoft.com/office/officeart/2005/8/layout/hierarchy5"/>
    <dgm:cxn modelId="{2A738DE3-AEC9-461D-ABB4-0701D4BD86CA}" type="presParOf" srcId="{CBA61E1B-F37B-402C-AAE1-9B20316C3AC7}" destId="{64FF3E14-FD55-4D01-9844-1B54CB9CE21E}" srcOrd="2" destOrd="0" presId="urn:microsoft.com/office/officeart/2005/8/layout/hierarchy5"/>
    <dgm:cxn modelId="{F116DAE1-FFAB-464B-97B1-3210E227A2C2}" type="presParOf" srcId="{64FF3E14-FD55-4D01-9844-1B54CB9CE21E}" destId="{B6FE4CE1-A94E-45A5-B20A-D97B3D5E4AC8}" srcOrd="0" destOrd="0" presId="urn:microsoft.com/office/officeart/2005/8/layout/hierarchy5"/>
    <dgm:cxn modelId="{6C71C266-59E0-42EA-9AE5-604D1091AE2D}" type="presParOf" srcId="{CBA61E1B-F37B-402C-AAE1-9B20316C3AC7}" destId="{8E8E5D61-4E6F-4A64-9B74-01AE7995ADFE}" srcOrd="3" destOrd="0" presId="urn:microsoft.com/office/officeart/2005/8/layout/hierarchy5"/>
    <dgm:cxn modelId="{A59B919B-691B-42F6-8250-09250E28E7A7}" type="presParOf" srcId="{8E8E5D61-4E6F-4A64-9B74-01AE7995ADFE}" destId="{B8FCD11B-9046-4CF6-845C-361C6F1A444E}" srcOrd="0" destOrd="0" presId="urn:microsoft.com/office/officeart/2005/8/layout/hierarchy5"/>
    <dgm:cxn modelId="{4ED36E5F-8F04-4FE4-8765-7272CC5295D4}" type="presParOf" srcId="{8E8E5D61-4E6F-4A64-9B74-01AE7995ADFE}" destId="{5B61C923-04FF-4CED-8266-C3931F02BFD8}" srcOrd="1" destOrd="0" presId="urn:microsoft.com/office/officeart/2005/8/layout/hierarchy5"/>
    <dgm:cxn modelId="{512A3F31-8246-4557-B0F8-76BAC339C5D7}" type="presParOf" srcId="{15FC3602-F4F8-46B2-99CD-2E525B75B229}" destId="{8EB84A0A-C8CD-4640-83C3-CC068C7C025E}" srcOrd="1" destOrd="0" presId="urn:microsoft.com/office/officeart/2005/8/layout/hierarchy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BD26FA4-6F64-47B5-B343-79490057D7CD}" type="doc">
      <dgm:prSet loTypeId="urn:microsoft.com/office/officeart/2005/8/layout/hierarchy3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0CC4766-900C-4BB4-BF6B-5A60FEECABD7}">
      <dgm:prSet/>
      <dgm:spPr/>
      <dgm:t>
        <a:bodyPr/>
        <a:lstStyle/>
        <a:p>
          <a:endParaRPr lang="ru-RU" dirty="0"/>
        </a:p>
      </dgm:t>
    </dgm:pt>
    <dgm:pt modelId="{278A24AB-C43F-482A-A70A-DC2153DD8F8A}">
      <dgm:prSet phldrT="[Текст]"/>
      <dgm:spPr/>
      <dgm:t>
        <a:bodyPr/>
        <a:lstStyle/>
        <a:p>
          <a:endParaRPr lang="ru-RU" dirty="0"/>
        </a:p>
      </dgm:t>
    </dgm:pt>
    <dgm:pt modelId="{15A73BA4-1609-46D8-9E68-63E260CC9941}">
      <dgm:prSet phldrT="[Текст]"/>
      <dgm:spPr/>
      <dgm:t>
        <a:bodyPr/>
        <a:lstStyle/>
        <a:p>
          <a:endParaRPr lang="ru-RU" dirty="0"/>
        </a:p>
      </dgm:t>
    </dgm:pt>
    <dgm:pt modelId="{8CB4C9C8-46B0-4BC0-91C4-364E7EB28032}" type="sibTrans" cxnId="{72C898B5-D19A-487A-81A4-7E1CFDAFDB14}">
      <dgm:prSet/>
      <dgm:spPr/>
      <dgm:t>
        <a:bodyPr/>
        <a:lstStyle/>
        <a:p>
          <a:endParaRPr lang="ru-RU"/>
        </a:p>
      </dgm:t>
    </dgm:pt>
    <dgm:pt modelId="{3E111E4C-5673-4C1C-9385-7FE803D1569E}" type="parTrans" cxnId="{72C898B5-D19A-487A-81A4-7E1CFDAFDB14}">
      <dgm:prSet/>
      <dgm:spPr/>
      <dgm:t>
        <a:bodyPr/>
        <a:lstStyle/>
        <a:p>
          <a:endParaRPr lang="ru-RU"/>
        </a:p>
      </dgm:t>
    </dgm:pt>
    <dgm:pt modelId="{CDE5E39B-9D80-4C2D-B50F-0B16256C70EA}" type="sibTrans" cxnId="{08FDBE0F-5FB5-43E5-98ED-A58BF4E339F4}">
      <dgm:prSet/>
      <dgm:spPr/>
      <dgm:t>
        <a:bodyPr/>
        <a:lstStyle/>
        <a:p>
          <a:endParaRPr lang="ru-RU"/>
        </a:p>
      </dgm:t>
    </dgm:pt>
    <dgm:pt modelId="{70153C3E-3AA3-4A99-877D-61123F16A21E}" type="parTrans" cxnId="{08FDBE0F-5FB5-43E5-98ED-A58BF4E339F4}">
      <dgm:prSet/>
      <dgm:spPr/>
      <dgm:t>
        <a:bodyPr/>
        <a:lstStyle/>
        <a:p>
          <a:endParaRPr lang="ru-RU"/>
        </a:p>
      </dgm:t>
    </dgm:pt>
    <dgm:pt modelId="{11C60A43-5443-4AFA-94CE-8C1A441FC3E0}" type="sibTrans" cxnId="{9E15C661-EBF2-4739-929F-EA52010CA993}">
      <dgm:prSet/>
      <dgm:spPr/>
      <dgm:t>
        <a:bodyPr/>
        <a:lstStyle/>
        <a:p>
          <a:endParaRPr lang="ru-RU"/>
        </a:p>
      </dgm:t>
    </dgm:pt>
    <dgm:pt modelId="{001140D0-4021-4279-85C8-59338C8427EA}" type="parTrans" cxnId="{9E15C661-EBF2-4739-929F-EA52010CA993}">
      <dgm:prSet/>
      <dgm:spPr/>
      <dgm:t>
        <a:bodyPr/>
        <a:lstStyle/>
        <a:p>
          <a:endParaRPr lang="ru-RU"/>
        </a:p>
      </dgm:t>
    </dgm:pt>
    <dgm:pt modelId="{7A0F9AE0-6A2C-4C85-8F56-FCB6ED087B32}">
      <dgm:prSet/>
      <dgm:spPr/>
      <dgm:t>
        <a:bodyPr/>
        <a:lstStyle/>
        <a:p>
          <a:r>
            <a:rPr lang="uk-UA" dirty="0" smtClean="0"/>
            <a:t> </a:t>
          </a:r>
          <a:endParaRPr lang="ru-RU" dirty="0"/>
        </a:p>
      </dgm:t>
    </dgm:pt>
    <dgm:pt modelId="{3D86C455-9245-434F-B79F-28B4078C4AAB}" type="sibTrans" cxnId="{F63C1AD8-D924-4DFB-8FA1-DC622873A409}">
      <dgm:prSet/>
      <dgm:spPr/>
      <dgm:t>
        <a:bodyPr/>
        <a:lstStyle/>
        <a:p>
          <a:endParaRPr lang="ru-RU"/>
        </a:p>
      </dgm:t>
    </dgm:pt>
    <dgm:pt modelId="{31BEED1E-9C67-4A8F-A16B-FA5C7B2806C9}" type="parTrans" cxnId="{F63C1AD8-D924-4DFB-8FA1-DC622873A409}">
      <dgm:prSet/>
      <dgm:spPr/>
      <dgm:t>
        <a:bodyPr/>
        <a:lstStyle/>
        <a:p>
          <a:endParaRPr lang="ru-RU"/>
        </a:p>
      </dgm:t>
    </dgm:pt>
    <dgm:pt modelId="{2CB735D1-7F81-4007-A3AA-0792329F69E0}">
      <dgm:prSet/>
      <dgm:spPr/>
      <dgm:t>
        <a:bodyPr/>
        <a:lstStyle/>
        <a:p>
          <a:endParaRPr lang="ru-RU" dirty="0"/>
        </a:p>
      </dgm:t>
    </dgm:pt>
    <dgm:pt modelId="{8D203814-92E0-41B4-9045-ED480B4C0F61}" type="sibTrans" cxnId="{4D5F933C-C3BA-40E9-A187-A1A1FBB18307}">
      <dgm:prSet/>
      <dgm:spPr/>
      <dgm:t>
        <a:bodyPr/>
        <a:lstStyle/>
        <a:p>
          <a:endParaRPr lang="ru-RU"/>
        </a:p>
      </dgm:t>
    </dgm:pt>
    <dgm:pt modelId="{60D9896E-9981-42A0-B672-C9631C1F2A16}" type="parTrans" cxnId="{4D5F933C-C3BA-40E9-A187-A1A1FBB18307}">
      <dgm:prSet/>
      <dgm:spPr/>
      <dgm:t>
        <a:bodyPr/>
        <a:lstStyle/>
        <a:p>
          <a:endParaRPr lang="ru-RU"/>
        </a:p>
      </dgm:t>
    </dgm:pt>
    <dgm:pt modelId="{2FA8E133-A4C0-46B2-A7D2-71A1425FA8F4}">
      <dgm:prSet/>
      <dgm:spPr/>
      <dgm:t>
        <a:bodyPr/>
        <a:lstStyle/>
        <a:p>
          <a:endParaRPr lang="ru-RU" dirty="0"/>
        </a:p>
      </dgm:t>
    </dgm:pt>
    <dgm:pt modelId="{F48AD919-2791-4EDA-B491-380DBA9DFA50}" type="sibTrans" cxnId="{8DF161B0-3D0E-427A-B245-754C0307D91C}">
      <dgm:prSet/>
      <dgm:spPr/>
      <dgm:t>
        <a:bodyPr/>
        <a:lstStyle/>
        <a:p>
          <a:endParaRPr lang="ru-RU"/>
        </a:p>
      </dgm:t>
    </dgm:pt>
    <dgm:pt modelId="{F46EFD81-CBBE-48DF-83D8-F8CC21CA0431}" type="parTrans" cxnId="{8DF161B0-3D0E-427A-B245-754C0307D91C}">
      <dgm:prSet/>
      <dgm:spPr/>
      <dgm:t>
        <a:bodyPr/>
        <a:lstStyle/>
        <a:p>
          <a:endParaRPr lang="ru-RU"/>
        </a:p>
      </dgm:t>
    </dgm:pt>
    <dgm:pt modelId="{E62930A1-E8C9-44C8-9A6F-AAA7941E8F4E}">
      <dgm:prSet/>
      <dgm:spPr/>
      <dgm:t>
        <a:bodyPr/>
        <a:lstStyle/>
        <a:p>
          <a:endParaRPr lang="ru-RU" dirty="0"/>
        </a:p>
      </dgm:t>
    </dgm:pt>
    <dgm:pt modelId="{87DCB100-1BD8-41D1-ADA9-81A2308EBE15}" type="sibTrans" cxnId="{0E75CA0D-9C1A-464F-91DE-4CB357DD51CB}">
      <dgm:prSet/>
      <dgm:spPr/>
      <dgm:t>
        <a:bodyPr/>
        <a:lstStyle/>
        <a:p>
          <a:endParaRPr lang="ru-RU"/>
        </a:p>
      </dgm:t>
    </dgm:pt>
    <dgm:pt modelId="{63A424B1-C0FD-47F0-8352-0B6D50FA824B}" type="parTrans" cxnId="{0E75CA0D-9C1A-464F-91DE-4CB357DD51CB}">
      <dgm:prSet/>
      <dgm:spPr/>
      <dgm:t>
        <a:bodyPr/>
        <a:lstStyle/>
        <a:p>
          <a:endParaRPr lang="ru-RU"/>
        </a:p>
      </dgm:t>
    </dgm:pt>
    <dgm:pt modelId="{308D8AF8-1E6D-436A-B13C-1CAD97ECDB12}">
      <dgm:prSet/>
      <dgm:spPr/>
      <dgm:t>
        <a:bodyPr/>
        <a:lstStyle/>
        <a:p>
          <a:endParaRPr lang="ru-RU" dirty="0"/>
        </a:p>
      </dgm:t>
    </dgm:pt>
    <dgm:pt modelId="{69368B2E-F234-43E7-BED0-2764E060A953}" type="sibTrans" cxnId="{94B35DD5-012C-4D8E-8AC4-CFFADEBDD2AA}">
      <dgm:prSet/>
      <dgm:spPr/>
      <dgm:t>
        <a:bodyPr/>
        <a:lstStyle/>
        <a:p>
          <a:endParaRPr lang="ru-RU"/>
        </a:p>
      </dgm:t>
    </dgm:pt>
    <dgm:pt modelId="{7B16DE07-E1BD-49E2-B104-5DE2DBD48891}" type="parTrans" cxnId="{94B35DD5-012C-4D8E-8AC4-CFFADEBDD2AA}">
      <dgm:prSet/>
      <dgm:spPr/>
      <dgm:t>
        <a:bodyPr/>
        <a:lstStyle/>
        <a:p>
          <a:endParaRPr lang="ru-RU"/>
        </a:p>
      </dgm:t>
    </dgm:pt>
    <dgm:pt modelId="{ACF94B3C-4B6E-443D-A673-E163C717840B}">
      <dgm:prSet/>
      <dgm:spPr/>
      <dgm:t>
        <a:bodyPr/>
        <a:lstStyle/>
        <a:p>
          <a:endParaRPr lang="ru-RU" dirty="0"/>
        </a:p>
      </dgm:t>
    </dgm:pt>
    <dgm:pt modelId="{A5F427BD-62C9-46EF-B155-990E90D96294}" type="sibTrans" cxnId="{5E4F43FC-FA39-4581-A601-C996F35FEB09}">
      <dgm:prSet/>
      <dgm:spPr/>
      <dgm:t>
        <a:bodyPr/>
        <a:lstStyle/>
        <a:p>
          <a:endParaRPr lang="ru-RU"/>
        </a:p>
      </dgm:t>
    </dgm:pt>
    <dgm:pt modelId="{A423F849-844A-47B5-BF79-9833CD534418}" type="parTrans" cxnId="{5E4F43FC-FA39-4581-A601-C996F35FEB09}">
      <dgm:prSet/>
      <dgm:spPr/>
      <dgm:t>
        <a:bodyPr/>
        <a:lstStyle/>
        <a:p>
          <a:endParaRPr lang="ru-RU"/>
        </a:p>
      </dgm:t>
    </dgm:pt>
    <dgm:pt modelId="{C7DB6561-B5D7-45BF-B37C-240B393DAFD7}">
      <dgm:prSet/>
      <dgm:spPr/>
      <dgm:t>
        <a:bodyPr/>
        <a:lstStyle/>
        <a:p>
          <a:endParaRPr lang="ru-RU" dirty="0"/>
        </a:p>
      </dgm:t>
    </dgm:pt>
    <dgm:pt modelId="{D409FA45-8AE3-48FE-9CAB-6718EAC0F265}" type="sibTrans" cxnId="{DCA36666-4905-42E0-B52E-D1BF4FE65004}">
      <dgm:prSet/>
      <dgm:spPr/>
      <dgm:t>
        <a:bodyPr/>
        <a:lstStyle/>
        <a:p>
          <a:endParaRPr lang="ru-RU"/>
        </a:p>
      </dgm:t>
    </dgm:pt>
    <dgm:pt modelId="{80338F48-113F-4C08-8A60-13F7F979C6E3}" type="parTrans" cxnId="{DCA36666-4905-42E0-B52E-D1BF4FE65004}">
      <dgm:prSet/>
      <dgm:spPr/>
      <dgm:t>
        <a:bodyPr/>
        <a:lstStyle/>
        <a:p>
          <a:endParaRPr lang="ru-RU"/>
        </a:p>
      </dgm:t>
    </dgm:pt>
    <dgm:pt modelId="{BAF331BE-EEED-490F-9F9B-6B028672EC76}">
      <dgm:prSet phldrT="[Текст]"/>
      <dgm:spPr/>
      <dgm:t>
        <a:bodyPr/>
        <a:lstStyle/>
        <a:p>
          <a:r>
            <a:rPr lang="uk-UA" dirty="0" smtClean="0"/>
            <a:t> </a:t>
          </a:r>
          <a:endParaRPr lang="ru-RU" dirty="0"/>
        </a:p>
      </dgm:t>
    </dgm:pt>
    <dgm:pt modelId="{5E78C8E7-36B0-426A-8203-1BE0175030F4}" type="sibTrans" cxnId="{5ECFEBFC-C23D-4C76-A9C4-8603BBDC6753}">
      <dgm:prSet/>
      <dgm:spPr/>
      <dgm:t>
        <a:bodyPr/>
        <a:lstStyle/>
        <a:p>
          <a:endParaRPr lang="ru-RU"/>
        </a:p>
      </dgm:t>
    </dgm:pt>
    <dgm:pt modelId="{EC3B29E7-8E0A-4DD4-9651-5C6ABBE29903}" type="parTrans" cxnId="{5ECFEBFC-C23D-4C76-A9C4-8603BBDC6753}">
      <dgm:prSet/>
      <dgm:spPr/>
      <dgm:t>
        <a:bodyPr/>
        <a:lstStyle/>
        <a:p>
          <a:endParaRPr lang="ru-RU"/>
        </a:p>
      </dgm:t>
    </dgm:pt>
    <dgm:pt modelId="{295A580B-47FB-473B-A299-D1714D837EB4}">
      <dgm:prSet phldrT="[Текст]"/>
      <dgm:spPr/>
      <dgm:t>
        <a:bodyPr/>
        <a:lstStyle/>
        <a:p>
          <a:endParaRPr lang="ru-RU" dirty="0"/>
        </a:p>
      </dgm:t>
    </dgm:pt>
    <dgm:pt modelId="{5551E01C-B350-441D-B5B8-B23A2BDDC1A2}" type="sibTrans" cxnId="{34CEAA02-5D5F-4D91-BAE6-F0438528DAC4}">
      <dgm:prSet/>
      <dgm:spPr/>
      <dgm:t>
        <a:bodyPr/>
        <a:lstStyle/>
        <a:p>
          <a:endParaRPr lang="ru-RU"/>
        </a:p>
      </dgm:t>
    </dgm:pt>
    <dgm:pt modelId="{FD8514B3-BBCC-48F6-A76B-8B160F7AE83C}" type="parTrans" cxnId="{34CEAA02-5D5F-4D91-BAE6-F0438528DAC4}">
      <dgm:prSet/>
      <dgm:spPr/>
      <dgm:t>
        <a:bodyPr/>
        <a:lstStyle/>
        <a:p>
          <a:endParaRPr lang="ru-RU"/>
        </a:p>
      </dgm:t>
    </dgm:pt>
    <dgm:pt modelId="{3F4CA6D8-3778-4F7C-AB44-380B5B8F38C5}">
      <dgm:prSet phldrT="[Текст]"/>
      <dgm:spPr/>
      <dgm:t>
        <a:bodyPr/>
        <a:lstStyle/>
        <a:p>
          <a:endParaRPr lang="ru-RU" dirty="0"/>
        </a:p>
      </dgm:t>
    </dgm:pt>
    <dgm:pt modelId="{4BED61E6-D6FB-42DD-912B-4B3412FFAD2F}" type="sibTrans" cxnId="{C7A94C96-6D73-411E-AA17-473411EF3897}">
      <dgm:prSet/>
      <dgm:spPr/>
      <dgm:t>
        <a:bodyPr/>
        <a:lstStyle/>
        <a:p>
          <a:endParaRPr lang="ru-RU"/>
        </a:p>
      </dgm:t>
    </dgm:pt>
    <dgm:pt modelId="{532464E1-5D8D-4050-9C08-ED1380404DB4}" type="parTrans" cxnId="{C7A94C96-6D73-411E-AA17-473411EF3897}">
      <dgm:prSet/>
      <dgm:spPr/>
      <dgm:t>
        <a:bodyPr/>
        <a:lstStyle/>
        <a:p>
          <a:endParaRPr lang="ru-RU"/>
        </a:p>
      </dgm:t>
    </dgm:pt>
    <dgm:pt modelId="{5CB022AE-E249-44A3-B641-1A741DE44EC4}">
      <dgm:prSet/>
      <dgm:spPr/>
      <dgm:t>
        <a:bodyPr/>
        <a:lstStyle/>
        <a:p>
          <a:endParaRPr lang="ru-RU" dirty="0"/>
        </a:p>
      </dgm:t>
    </dgm:pt>
    <dgm:pt modelId="{FECD2F39-3184-49D0-9018-02C2DC59D9E6}" type="sibTrans" cxnId="{65CDB1C8-08B6-4CD5-8EF5-004E5C0FD0E6}">
      <dgm:prSet/>
      <dgm:spPr/>
      <dgm:t>
        <a:bodyPr/>
        <a:lstStyle/>
        <a:p>
          <a:endParaRPr lang="ru-RU"/>
        </a:p>
      </dgm:t>
    </dgm:pt>
    <dgm:pt modelId="{8AF7DEB2-C032-47F0-8F84-C4564703E591}" type="parTrans" cxnId="{65CDB1C8-08B6-4CD5-8EF5-004E5C0FD0E6}">
      <dgm:prSet/>
      <dgm:spPr/>
      <dgm:t>
        <a:bodyPr/>
        <a:lstStyle/>
        <a:p>
          <a:endParaRPr lang="ru-RU"/>
        </a:p>
      </dgm:t>
    </dgm:pt>
    <dgm:pt modelId="{10073124-B771-42E0-92DD-806A00C78DBF}">
      <dgm:prSet/>
      <dgm:spPr/>
      <dgm:t>
        <a:bodyPr/>
        <a:lstStyle/>
        <a:p>
          <a:endParaRPr lang="ru-RU"/>
        </a:p>
      </dgm:t>
    </dgm:pt>
    <dgm:pt modelId="{1F55A98F-F961-425A-A346-19BFA6B604C1}" type="parTrans" cxnId="{D3AA9005-947E-4CEB-9F60-9B4C4E4A9378}">
      <dgm:prSet/>
      <dgm:spPr/>
      <dgm:t>
        <a:bodyPr/>
        <a:lstStyle/>
        <a:p>
          <a:endParaRPr lang="ru-RU"/>
        </a:p>
      </dgm:t>
    </dgm:pt>
    <dgm:pt modelId="{526F6167-404F-4FB4-BFD9-ECDEA2A907DF}" type="sibTrans" cxnId="{D3AA9005-947E-4CEB-9F60-9B4C4E4A9378}">
      <dgm:prSet/>
      <dgm:spPr/>
      <dgm:t>
        <a:bodyPr/>
        <a:lstStyle/>
        <a:p>
          <a:endParaRPr lang="ru-RU"/>
        </a:p>
      </dgm:t>
    </dgm:pt>
    <dgm:pt modelId="{D01D79BB-4B05-4702-AEEB-810D7A3ED456}">
      <dgm:prSet/>
      <dgm:spPr/>
      <dgm:t>
        <a:bodyPr/>
        <a:lstStyle/>
        <a:p>
          <a:endParaRPr lang="ru-RU"/>
        </a:p>
      </dgm:t>
    </dgm:pt>
    <dgm:pt modelId="{CB80DCED-716B-4980-A80F-6AE9B017F3E1}" type="parTrans" cxnId="{034234D4-CB20-43E4-9DA9-4E33EA5499A0}">
      <dgm:prSet/>
      <dgm:spPr/>
      <dgm:t>
        <a:bodyPr/>
        <a:lstStyle/>
        <a:p>
          <a:endParaRPr lang="ru-RU"/>
        </a:p>
      </dgm:t>
    </dgm:pt>
    <dgm:pt modelId="{83BDEF8F-2619-44B9-8D5F-06CACB9C8104}" type="sibTrans" cxnId="{034234D4-CB20-43E4-9DA9-4E33EA5499A0}">
      <dgm:prSet/>
      <dgm:spPr/>
      <dgm:t>
        <a:bodyPr/>
        <a:lstStyle/>
        <a:p>
          <a:endParaRPr lang="ru-RU"/>
        </a:p>
      </dgm:t>
    </dgm:pt>
    <dgm:pt modelId="{22AA41AF-4B8E-42F0-84A6-0562D7878DF9}" type="pres">
      <dgm:prSet presAssocID="{DBD26FA4-6F64-47B5-B343-79490057D7CD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F905938A-F86B-43A0-AA32-66EC61A51D28}" type="pres">
      <dgm:prSet presAssocID="{7A0F9AE0-6A2C-4C85-8F56-FCB6ED087B32}" presName="root" presStyleCnt="0"/>
      <dgm:spPr/>
    </dgm:pt>
    <dgm:pt modelId="{AC0406A9-9B1D-4D7A-8363-3895C24E2FF4}" type="pres">
      <dgm:prSet presAssocID="{7A0F9AE0-6A2C-4C85-8F56-FCB6ED087B32}" presName="rootComposite" presStyleCnt="0"/>
      <dgm:spPr/>
    </dgm:pt>
    <dgm:pt modelId="{BC60A80A-6779-4849-A3D8-E8E7B094BA31}" type="pres">
      <dgm:prSet presAssocID="{7A0F9AE0-6A2C-4C85-8F56-FCB6ED087B32}" presName="rootText" presStyleLbl="node1" presStyleIdx="0" presStyleCnt="4"/>
      <dgm:spPr/>
      <dgm:t>
        <a:bodyPr/>
        <a:lstStyle/>
        <a:p>
          <a:endParaRPr lang="ru-RU"/>
        </a:p>
      </dgm:t>
    </dgm:pt>
    <dgm:pt modelId="{AD821089-EADB-41C6-B561-427705C61FB3}" type="pres">
      <dgm:prSet presAssocID="{7A0F9AE0-6A2C-4C85-8F56-FCB6ED087B32}" presName="rootConnector" presStyleLbl="node1" presStyleIdx="0" presStyleCnt="4"/>
      <dgm:spPr/>
      <dgm:t>
        <a:bodyPr/>
        <a:lstStyle/>
        <a:p>
          <a:endParaRPr lang="ru-RU"/>
        </a:p>
      </dgm:t>
    </dgm:pt>
    <dgm:pt modelId="{1899BCDB-54CC-4C85-B0B9-DDC9F90A812C}" type="pres">
      <dgm:prSet presAssocID="{7A0F9AE0-6A2C-4C85-8F56-FCB6ED087B32}" presName="childShape" presStyleCnt="0"/>
      <dgm:spPr/>
    </dgm:pt>
    <dgm:pt modelId="{3D27CD68-DC3E-4DB0-805F-24D1A041BC8C}" type="pres">
      <dgm:prSet presAssocID="{60D9896E-9981-42A0-B672-C9631C1F2A16}" presName="Name13" presStyleLbl="parChTrans1D2" presStyleIdx="0" presStyleCnt="12"/>
      <dgm:spPr/>
      <dgm:t>
        <a:bodyPr/>
        <a:lstStyle/>
        <a:p>
          <a:endParaRPr lang="ru-RU"/>
        </a:p>
      </dgm:t>
    </dgm:pt>
    <dgm:pt modelId="{2BAE72A4-E1FB-4E29-AB00-7EBA227E39FE}" type="pres">
      <dgm:prSet presAssocID="{2CB735D1-7F81-4007-A3AA-0792329F69E0}" presName="childText" presStyleLbl="bgAcc1" presStyleIdx="0" presStyleCnt="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5DB1E87-A3FC-4367-9947-0C1E436133D3}" type="pres">
      <dgm:prSet presAssocID="{F46EFD81-CBBE-48DF-83D8-F8CC21CA0431}" presName="Name13" presStyleLbl="parChTrans1D2" presStyleIdx="1" presStyleCnt="12"/>
      <dgm:spPr/>
      <dgm:t>
        <a:bodyPr/>
        <a:lstStyle/>
        <a:p>
          <a:endParaRPr lang="ru-RU"/>
        </a:p>
      </dgm:t>
    </dgm:pt>
    <dgm:pt modelId="{C2A0CD55-2EDE-435E-B00F-984F0F929322}" type="pres">
      <dgm:prSet presAssocID="{2FA8E133-A4C0-46B2-A7D2-71A1425FA8F4}" presName="childText" presStyleLbl="bgAcc1" presStyleIdx="1" presStyleCnt="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711DD0C-0221-4E87-BE7C-69E985DFD178}" type="pres">
      <dgm:prSet presAssocID="{63A424B1-C0FD-47F0-8352-0B6D50FA824B}" presName="Name13" presStyleLbl="parChTrans1D2" presStyleIdx="2" presStyleCnt="12"/>
      <dgm:spPr/>
      <dgm:t>
        <a:bodyPr/>
        <a:lstStyle/>
        <a:p>
          <a:endParaRPr lang="ru-RU"/>
        </a:p>
      </dgm:t>
    </dgm:pt>
    <dgm:pt modelId="{88D32644-E8D8-426E-AC22-3214837DA215}" type="pres">
      <dgm:prSet presAssocID="{E62930A1-E8C9-44C8-9A6F-AAA7941E8F4E}" presName="childText" presStyleLbl="bgAcc1" presStyleIdx="2" presStyleCnt="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6FBF789-F9D4-49AD-A73C-039A5EEB47E1}" type="pres">
      <dgm:prSet presAssocID="{308D8AF8-1E6D-436A-B13C-1CAD97ECDB12}" presName="root" presStyleCnt="0"/>
      <dgm:spPr/>
    </dgm:pt>
    <dgm:pt modelId="{94D04859-897F-4820-94D6-E1B4A4702B2B}" type="pres">
      <dgm:prSet presAssocID="{308D8AF8-1E6D-436A-B13C-1CAD97ECDB12}" presName="rootComposite" presStyleCnt="0"/>
      <dgm:spPr/>
    </dgm:pt>
    <dgm:pt modelId="{C2E2C353-C2D4-442E-A940-6574DB05A20D}" type="pres">
      <dgm:prSet presAssocID="{308D8AF8-1E6D-436A-B13C-1CAD97ECDB12}" presName="rootText" presStyleLbl="node1" presStyleIdx="1" presStyleCnt="4"/>
      <dgm:spPr/>
      <dgm:t>
        <a:bodyPr/>
        <a:lstStyle/>
        <a:p>
          <a:endParaRPr lang="ru-RU"/>
        </a:p>
      </dgm:t>
    </dgm:pt>
    <dgm:pt modelId="{78BD3A66-215C-43BC-BD3B-E79723B1B9EC}" type="pres">
      <dgm:prSet presAssocID="{308D8AF8-1E6D-436A-B13C-1CAD97ECDB12}" presName="rootConnector" presStyleLbl="node1" presStyleIdx="1" presStyleCnt="4"/>
      <dgm:spPr/>
      <dgm:t>
        <a:bodyPr/>
        <a:lstStyle/>
        <a:p>
          <a:endParaRPr lang="ru-RU"/>
        </a:p>
      </dgm:t>
    </dgm:pt>
    <dgm:pt modelId="{3C5024BE-4BE4-4DC0-B476-2B8F79F174C5}" type="pres">
      <dgm:prSet presAssocID="{308D8AF8-1E6D-436A-B13C-1CAD97ECDB12}" presName="childShape" presStyleCnt="0"/>
      <dgm:spPr/>
    </dgm:pt>
    <dgm:pt modelId="{057741E1-507D-4187-A748-FD12E95CDBDC}" type="pres">
      <dgm:prSet presAssocID="{A423F849-844A-47B5-BF79-9833CD534418}" presName="Name13" presStyleLbl="parChTrans1D2" presStyleIdx="3" presStyleCnt="12"/>
      <dgm:spPr/>
      <dgm:t>
        <a:bodyPr/>
        <a:lstStyle/>
        <a:p>
          <a:endParaRPr lang="ru-RU"/>
        </a:p>
      </dgm:t>
    </dgm:pt>
    <dgm:pt modelId="{4A72353F-F610-4F73-9E52-C1322F4F2FB9}" type="pres">
      <dgm:prSet presAssocID="{ACF94B3C-4B6E-443D-A673-E163C717840B}" presName="childText" presStyleLbl="bgAcc1" presStyleIdx="3" presStyleCnt="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DA42340-B0FF-4E56-8A5A-C8F27ED809BF}" type="pres">
      <dgm:prSet presAssocID="{80338F48-113F-4C08-8A60-13F7F979C6E3}" presName="Name13" presStyleLbl="parChTrans1D2" presStyleIdx="4" presStyleCnt="12"/>
      <dgm:spPr/>
      <dgm:t>
        <a:bodyPr/>
        <a:lstStyle/>
        <a:p>
          <a:endParaRPr lang="ru-RU"/>
        </a:p>
      </dgm:t>
    </dgm:pt>
    <dgm:pt modelId="{114C1F20-19D8-4C8E-B86E-46828ADC1BCE}" type="pres">
      <dgm:prSet presAssocID="{C7DB6561-B5D7-45BF-B37C-240B393DAFD7}" presName="childText" presStyleLbl="bgAcc1" presStyleIdx="4" presStyleCnt="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C27D22C-45AB-436B-9C86-50FC476EAA77}" type="pres">
      <dgm:prSet presAssocID="{CB80DCED-716B-4980-A80F-6AE9B017F3E1}" presName="Name13" presStyleLbl="parChTrans1D2" presStyleIdx="5" presStyleCnt="12"/>
      <dgm:spPr/>
      <dgm:t>
        <a:bodyPr/>
        <a:lstStyle/>
        <a:p>
          <a:endParaRPr lang="ru-RU"/>
        </a:p>
      </dgm:t>
    </dgm:pt>
    <dgm:pt modelId="{D9C9BF3D-B008-4F9D-A89A-EAF10926CCF2}" type="pres">
      <dgm:prSet presAssocID="{D01D79BB-4B05-4702-AEEB-810D7A3ED456}" presName="childText" presStyleLbl="bgAcc1" presStyleIdx="5" presStyleCnt="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1DE0E84-D053-4C8B-A587-C03854373F27}" type="pres">
      <dgm:prSet presAssocID="{BAF331BE-EEED-490F-9F9B-6B028672EC76}" presName="root" presStyleCnt="0"/>
      <dgm:spPr/>
    </dgm:pt>
    <dgm:pt modelId="{B5D661F4-A9D3-4E95-A336-D78FC19DC617}" type="pres">
      <dgm:prSet presAssocID="{BAF331BE-EEED-490F-9F9B-6B028672EC76}" presName="rootComposite" presStyleCnt="0"/>
      <dgm:spPr/>
    </dgm:pt>
    <dgm:pt modelId="{74925747-8FD2-4E7F-8840-4577D6438DD9}" type="pres">
      <dgm:prSet presAssocID="{BAF331BE-EEED-490F-9F9B-6B028672EC76}" presName="rootText" presStyleLbl="node1" presStyleIdx="2" presStyleCnt="4"/>
      <dgm:spPr/>
      <dgm:t>
        <a:bodyPr/>
        <a:lstStyle/>
        <a:p>
          <a:endParaRPr lang="ru-RU"/>
        </a:p>
      </dgm:t>
    </dgm:pt>
    <dgm:pt modelId="{3A9E32BA-DDA9-4C10-A5E4-6943F166D5FF}" type="pres">
      <dgm:prSet presAssocID="{BAF331BE-EEED-490F-9F9B-6B028672EC76}" presName="rootConnector" presStyleLbl="node1" presStyleIdx="2" presStyleCnt="4"/>
      <dgm:spPr/>
      <dgm:t>
        <a:bodyPr/>
        <a:lstStyle/>
        <a:p>
          <a:endParaRPr lang="ru-RU"/>
        </a:p>
      </dgm:t>
    </dgm:pt>
    <dgm:pt modelId="{A9138AB8-8594-4A7C-892F-5FE5697AC2C5}" type="pres">
      <dgm:prSet presAssocID="{BAF331BE-EEED-490F-9F9B-6B028672EC76}" presName="childShape" presStyleCnt="0"/>
      <dgm:spPr/>
    </dgm:pt>
    <dgm:pt modelId="{9542FAD2-9F21-4219-A4AD-77C7A80E3766}" type="pres">
      <dgm:prSet presAssocID="{FD8514B3-BBCC-48F6-A76B-8B160F7AE83C}" presName="Name13" presStyleLbl="parChTrans1D2" presStyleIdx="6" presStyleCnt="12"/>
      <dgm:spPr/>
      <dgm:t>
        <a:bodyPr/>
        <a:lstStyle/>
        <a:p>
          <a:endParaRPr lang="ru-RU"/>
        </a:p>
      </dgm:t>
    </dgm:pt>
    <dgm:pt modelId="{07196F3F-75DC-4221-B7B4-E4A778D088E5}" type="pres">
      <dgm:prSet presAssocID="{295A580B-47FB-473B-A299-D1714D837EB4}" presName="childText" presStyleLbl="bgAcc1" presStyleIdx="6" presStyleCnt="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300BFB0-E051-41C1-B50D-07B4AC47C474}" type="pres">
      <dgm:prSet presAssocID="{532464E1-5D8D-4050-9C08-ED1380404DB4}" presName="Name13" presStyleLbl="parChTrans1D2" presStyleIdx="7" presStyleCnt="12"/>
      <dgm:spPr/>
      <dgm:t>
        <a:bodyPr/>
        <a:lstStyle/>
        <a:p>
          <a:endParaRPr lang="ru-RU"/>
        </a:p>
      </dgm:t>
    </dgm:pt>
    <dgm:pt modelId="{E72B10D1-D5CD-4289-842E-653547B26DBA}" type="pres">
      <dgm:prSet presAssocID="{3F4CA6D8-3778-4F7C-AB44-380B5B8F38C5}" presName="childText" presStyleLbl="bgAcc1" presStyleIdx="7" presStyleCnt="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01C4CE1-C430-41C7-ADE9-848690187122}" type="pres">
      <dgm:prSet presAssocID="{8AF7DEB2-C032-47F0-8F84-C4564703E591}" presName="Name13" presStyleLbl="parChTrans1D2" presStyleIdx="8" presStyleCnt="12"/>
      <dgm:spPr/>
      <dgm:t>
        <a:bodyPr/>
        <a:lstStyle/>
        <a:p>
          <a:endParaRPr lang="ru-RU"/>
        </a:p>
      </dgm:t>
    </dgm:pt>
    <dgm:pt modelId="{819C3F34-5A62-44A6-BBAF-473157BF0636}" type="pres">
      <dgm:prSet presAssocID="{5CB022AE-E249-44A3-B641-1A741DE44EC4}" presName="childText" presStyleLbl="bgAcc1" presStyleIdx="8" presStyleCnt="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8D49DB3-B7A7-4EA6-84F2-036CAC91708D}" type="pres">
      <dgm:prSet presAssocID="{15A73BA4-1609-46D8-9E68-63E260CC9941}" presName="root" presStyleCnt="0"/>
      <dgm:spPr/>
    </dgm:pt>
    <dgm:pt modelId="{D0FA3621-63BF-42F3-9DB1-6DA19E707979}" type="pres">
      <dgm:prSet presAssocID="{15A73BA4-1609-46D8-9E68-63E260CC9941}" presName="rootComposite" presStyleCnt="0"/>
      <dgm:spPr/>
    </dgm:pt>
    <dgm:pt modelId="{12C91C51-B41C-4695-88A7-AC6A63CB5C37}" type="pres">
      <dgm:prSet presAssocID="{15A73BA4-1609-46D8-9E68-63E260CC9941}" presName="rootText" presStyleLbl="node1" presStyleIdx="3" presStyleCnt="4"/>
      <dgm:spPr/>
      <dgm:t>
        <a:bodyPr/>
        <a:lstStyle/>
        <a:p>
          <a:endParaRPr lang="ru-RU"/>
        </a:p>
      </dgm:t>
    </dgm:pt>
    <dgm:pt modelId="{21976452-07E8-4E01-BD86-4E0726B1A1E5}" type="pres">
      <dgm:prSet presAssocID="{15A73BA4-1609-46D8-9E68-63E260CC9941}" presName="rootConnector" presStyleLbl="node1" presStyleIdx="3" presStyleCnt="4"/>
      <dgm:spPr/>
      <dgm:t>
        <a:bodyPr/>
        <a:lstStyle/>
        <a:p>
          <a:endParaRPr lang="ru-RU"/>
        </a:p>
      </dgm:t>
    </dgm:pt>
    <dgm:pt modelId="{EF3AB724-699A-413C-BA3B-59C4B5D8DA7A}" type="pres">
      <dgm:prSet presAssocID="{15A73BA4-1609-46D8-9E68-63E260CC9941}" presName="childShape" presStyleCnt="0"/>
      <dgm:spPr/>
    </dgm:pt>
    <dgm:pt modelId="{26FAA871-828E-46EF-A0C7-24DA065F0D08}" type="pres">
      <dgm:prSet presAssocID="{70153C3E-3AA3-4A99-877D-61123F16A21E}" presName="Name13" presStyleLbl="parChTrans1D2" presStyleIdx="9" presStyleCnt="12"/>
      <dgm:spPr/>
      <dgm:t>
        <a:bodyPr/>
        <a:lstStyle/>
        <a:p>
          <a:endParaRPr lang="ru-RU"/>
        </a:p>
      </dgm:t>
    </dgm:pt>
    <dgm:pt modelId="{63CD4D5F-46EA-4CC4-8FCD-C24E136A3BFB}" type="pres">
      <dgm:prSet presAssocID="{278A24AB-C43F-482A-A70A-DC2153DD8F8A}" presName="childText" presStyleLbl="bgAcc1" presStyleIdx="9" presStyleCnt="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4A4D33E-B921-4B8C-B896-B712B187169C}" type="pres">
      <dgm:prSet presAssocID="{3E111E4C-5673-4C1C-9385-7FE803D1569E}" presName="Name13" presStyleLbl="parChTrans1D2" presStyleIdx="10" presStyleCnt="12"/>
      <dgm:spPr/>
      <dgm:t>
        <a:bodyPr/>
        <a:lstStyle/>
        <a:p>
          <a:endParaRPr lang="ru-RU"/>
        </a:p>
      </dgm:t>
    </dgm:pt>
    <dgm:pt modelId="{E63F365A-9F7D-44DA-B378-4A116B5DEA50}" type="pres">
      <dgm:prSet presAssocID="{F0CC4766-900C-4BB4-BF6B-5A60FEECABD7}" presName="childText" presStyleLbl="bgAcc1" presStyleIdx="10" presStyleCnt="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6A43227-A3B9-4521-B6C2-B37B6A0D09FA}" type="pres">
      <dgm:prSet presAssocID="{1F55A98F-F961-425A-A346-19BFA6B604C1}" presName="Name13" presStyleLbl="parChTrans1D2" presStyleIdx="11" presStyleCnt="12"/>
      <dgm:spPr/>
      <dgm:t>
        <a:bodyPr/>
        <a:lstStyle/>
        <a:p>
          <a:endParaRPr lang="ru-RU"/>
        </a:p>
      </dgm:t>
    </dgm:pt>
    <dgm:pt modelId="{449925CC-26E4-4328-B3AA-30CE20789471}" type="pres">
      <dgm:prSet presAssocID="{10073124-B771-42E0-92DD-806A00C78DBF}" presName="childText" presStyleLbl="bgAcc1" presStyleIdx="11" presStyleCnt="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7D67602-4AC5-422A-8B52-4759A584143B}" type="presOf" srcId="{532464E1-5D8D-4050-9C08-ED1380404DB4}" destId="{F300BFB0-E051-41C1-B50D-07B4AC47C474}" srcOrd="0" destOrd="0" presId="urn:microsoft.com/office/officeart/2005/8/layout/hierarchy3"/>
    <dgm:cxn modelId="{0E75CA0D-9C1A-464F-91DE-4CB357DD51CB}" srcId="{7A0F9AE0-6A2C-4C85-8F56-FCB6ED087B32}" destId="{E62930A1-E8C9-44C8-9A6F-AAA7941E8F4E}" srcOrd="2" destOrd="0" parTransId="{63A424B1-C0FD-47F0-8352-0B6D50FA824B}" sibTransId="{87DCB100-1BD8-41D1-ADA9-81A2308EBE15}"/>
    <dgm:cxn modelId="{5E09E511-9CFE-4B78-9B43-54AD44575C1A}" type="presOf" srcId="{2CB735D1-7F81-4007-A3AA-0792329F69E0}" destId="{2BAE72A4-E1FB-4E29-AB00-7EBA227E39FE}" srcOrd="0" destOrd="0" presId="urn:microsoft.com/office/officeart/2005/8/layout/hierarchy3"/>
    <dgm:cxn modelId="{4D5F933C-C3BA-40E9-A187-A1A1FBB18307}" srcId="{7A0F9AE0-6A2C-4C85-8F56-FCB6ED087B32}" destId="{2CB735D1-7F81-4007-A3AA-0792329F69E0}" srcOrd="0" destOrd="0" parTransId="{60D9896E-9981-42A0-B672-C9631C1F2A16}" sibTransId="{8D203814-92E0-41B4-9045-ED480B4C0F61}"/>
    <dgm:cxn modelId="{D58692DF-8C48-4925-A38C-44FA0E11DBDA}" type="presOf" srcId="{BAF331BE-EEED-490F-9F9B-6B028672EC76}" destId="{74925747-8FD2-4E7F-8840-4577D6438DD9}" srcOrd="0" destOrd="0" presId="urn:microsoft.com/office/officeart/2005/8/layout/hierarchy3"/>
    <dgm:cxn modelId="{A9A10C48-6B90-412C-B1E5-91BEAE6E4E78}" type="presOf" srcId="{2FA8E133-A4C0-46B2-A7D2-71A1425FA8F4}" destId="{C2A0CD55-2EDE-435E-B00F-984F0F929322}" srcOrd="0" destOrd="0" presId="urn:microsoft.com/office/officeart/2005/8/layout/hierarchy3"/>
    <dgm:cxn modelId="{5808D3F0-25F1-43FE-9F96-14D614AF37E2}" type="presOf" srcId="{15A73BA4-1609-46D8-9E68-63E260CC9941}" destId="{21976452-07E8-4E01-BD86-4E0726B1A1E5}" srcOrd="1" destOrd="0" presId="urn:microsoft.com/office/officeart/2005/8/layout/hierarchy3"/>
    <dgm:cxn modelId="{65F30A40-8304-4822-BDAD-DBB6DBE5DD73}" type="presOf" srcId="{70153C3E-3AA3-4A99-877D-61123F16A21E}" destId="{26FAA871-828E-46EF-A0C7-24DA065F0D08}" srcOrd="0" destOrd="0" presId="urn:microsoft.com/office/officeart/2005/8/layout/hierarchy3"/>
    <dgm:cxn modelId="{C7A94C96-6D73-411E-AA17-473411EF3897}" srcId="{BAF331BE-EEED-490F-9F9B-6B028672EC76}" destId="{3F4CA6D8-3778-4F7C-AB44-380B5B8F38C5}" srcOrd="1" destOrd="0" parTransId="{532464E1-5D8D-4050-9C08-ED1380404DB4}" sibTransId="{4BED61E6-D6FB-42DD-912B-4B3412FFAD2F}"/>
    <dgm:cxn modelId="{0C54E5A6-4BB2-4358-AD43-71E362E04F6F}" type="presOf" srcId="{63A424B1-C0FD-47F0-8352-0B6D50FA824B}" destId="{E711DD0C-0221-4E87-BE7C-69E985DFD178}" srcOrd="0" destOrd="0" presId="urn:microsoft.com/office/officeart/2005/8/layout/hierarchy3"/>
    <dgm:cxn modelId="{D345321F-D276-489F-A357-B027FC3AC729}" type="presOf" srcId="{60D9896E-9981-42A0-B672-C9631C1F2A16}" destId="{3D27CD68-DC3E-4DB0-805F-24D1A041BC8C}" srcOrd="0" destOrd="0" presId="urn:microsoft.com/office/officeart/2005/8/layout/hierarchy3"/>
    <dgm:cxn modelId="{7E7BA41B-C6DE-4F57-948F-88A22D697205}" type="presOf" srcId="{7A0F9AE0-6A2C-4C85-8F56-FCB6ED087B32}" destId="{AD821089-EADB-41C6-B561-427705C61FB3}" srcOrd="1" destOrd="0" presId="urn:microsoft.com/office/officeart/2005/8/layout/hierarchy3"/>
    <dgm:cxn modelId="{34CEAA02-5D5F-4D91-BAE6-F0438528DAC4}" srcId="{BAF331BE-EEED-490F-9F9B-6B028672EC76}" destId="{295A580B-47FB-473B-A299-D1714D837EB4}" srcOrd="0" destOrd="0" parTransId="{FD8514B3-BBCC-48F6-A76B-8B160F7AE83C}" sibTransId="{5551E01C-B350-441D-B5B8-B23A2BDDC1A2}"/>
    <dgm:cxn modelId="{DC7761CB-4FB8-4217-AEF5-C6BE382FDF81}" type="presOf" srcId="{CB80DCED-716B-4980-A80F-6AE9B017F3E1}" destId="{9C27D22C-45AB-436B-9C86-50FC476EAA77}" srcOrd="0" destOrd="0" presId="urn:microsoft.com/office/officeart/2005/8/layout/hierarchy3"/>
    <dgm:cxn modelId="{4F42C4C0-14C6-4B89-BE26-891D6C217BC4}" type="presOf" srcId="{FD8514B3-BBCC-48F6-A76B-8B160F7AE83C}" destId="{9542FAD2-9F21-4219-A4AD-77C7A80E3766}" srcOrd="0" destOrd="0" presId="urn:microsoft.com/office/officeart/2005/8/layout/hierarchy3"/>
    <dgm:cxn modelId="{5FF970F4-08F7-4E3B-B4F4-EF4C898A237F}" type="presOf" srcId="{3E111E4C-5673-4C1C-9385-7FE803D1569E}" destId="{B4A4D33E-B921-4B8C-B896-B712B187169C}" srcOrd="0" destOrd="0" presId="urn:microsoft.com/office/officeart/2005/8/layout/hierarchy3"/>
    <dgm:cxn modelId="{73843E3C-8935-4D22-BF84-BBEE1CF2A051}" type="presOf" srcId="{8AF7DEB2-C032-47F0-8F84-C4564703E591}" destId="{201C4CE1-C430-41C7-ADE9-848690187122}" srcOrd="0" destOrd="0" presId="urn:microsoft.com/office/officeart/2005/8/layout/hierarchy3"/>
    <dgm:cxn modelId="{94B35DD5-012C-4D8E-8AC4-CFFADEBDD2AA}" srcId="{DBD26FA4-6F64-47B5-B343-79490057D7CD}" destId="{308D8AF8-1E6D-436A-B13C-1CAD97ECDB12}" srcOrd="1" destOrd="0" parTransId="{7B16DE07-E1BD-49E2-B104-5DE2DBD48891}" sibTransId="{69368B2E-F234-43E7-BED0-2764E060A953}"/>
    <dgm:cxn modelId="{72C898B5-D19A-487A-81A4-7E1CFDAFDB14}" srcId="{15A73BA4-1609-46D8-9E68-63E260CC9941}" destId="{F0CC4766-900C-4BB4-BF6B-5A60FEECABD7}" srcOrd="1" destOrd="0" parTransId="{3E111E4C-5673-4C1C-9385-7FE803D1569E}" sibTransId="{8CB4C9C8-46B0-4BC0-91C4-364E7EB28032}"/>
    <dgm:cxn modelId="{5E178596-BC89-4D60-BE19-EC2F4CDE0501}" type="presOf" srcId="{A423F849-844A-47B5-BF79-9833CD534418}" destId="{057741E1-507D-4187-A748-FD12E95CDBDC}" srcOrd="0" destOrd="0" presId="urn:microsoft.com/office/officeart/2005/8/layout/hierarchy3"/>
    <dgm:cxn modelId="{934E707D-1877-4A9D-9226-0165A6F47AFD}" type="presOf" srcId="{3F4CA6D8-3778-4F7C-AB44-380B5B8F38C5}" destId="{E72B10D1-D5CD-4289-842E-653547B26DBA}" srcOrd="0" destOrd="0" presId="urn:microsoft.com/office/officeart/2005/8/layout/hierarchy3"/>
    <dgm:cxn modelId="{65CDB1C8-08B6-4CD5-8EF5-004E5C0FD0E6}" srcId="{BAF331BE-EEED-490F-9F9B-6B028672EC76}" destId="{5CB022AE-E249-44A3-B641-1A741DE44EC4}" srcOrd="2" destOrd="0" parTransId="{8AF7DEB2-C032-47F0-8F84-C4564703E591}" sibTransId="{FECD2F39-3184-49D0-9018-02C2DC59D9E6}"/>
    <dgm:cxn modelId="{F63C1AD8-D924-4DFB-8FA1-DC622873A409}" srcId="{DBD26FA4-6F64-47B5-B343-79490057D7CD}" destId="{7A0F9AE0-6A2C-4C85-8F56-FCB6ED087B32}" srcOrd="0" destOrd="0" parTransId="{31BEED1E-9C67-4A8F-A16B-FA5C7B2806C9}" sibTransId="{3D86C455-9245-434F-B79F-28B4078C4AAB}"/>
    <dgm:cxn modelId="{6C08A4CA-59D4-4B5E-8776-696AE2D91F94}" type="presOf" srcId="{DBD26FA4-6F64-47B5-B343-79490057D7CD}" destId="{22AA41AF-4B8E-42F0-84A6-0562D7878DF9}" srcOrd="0" destOrd="0" presId="urn:microsoft.com/office/officeart/2005/8/layout/hierarchy3"/>
    <dgm:cxn modelId="{4D1C2E84-30D4-4F72-A47F-B55FCD72E532}" type="presOf" srcId="{D01D79BB-4B05-4702-AEEB-810D7A3ED456}" destId="{D9C9BF3D-B008-4F9D-A89A-EAF10926CCF2}" srcOrd="0" destOrd="0" presId="urn:microsoft.com/office/officeart/2005/8/layout/hierarchy3"/>
    <dgm:cxn modelId="{74295B18-6A2A-4BC9-8B37-6013FD740C7C}" type="presOf" srcId="{295A580B-47FB-473B-A299-D1714D837EB4}" destId="{07196F3F-75DC-4221-B7B4-E4A778D088E5}" srcOrd="0" destOrd="0" presId="urn:microsoft.com/office/officeart/2005/8/layout/hierarchy3"/>
    <dgm:cxn modelId="{6EFF4239-E105-4D36-B3EB-FE36E90E408A}" type="presOf" srcId="{ACF94B3C-4B6E-443D-A673-E163C717840B}" destId="{4A72353F-F610-4F73-9E52-C1322F4F2FB9}" srcOrd="0" destOrd="0" presId="urn:microsoft.com/office/officeart/2005/8/layout/hierarchy3"/>
    <dgm:cxn modelId="{B4CC5F7E-4C3E-4E0F-A08A-18D34A7E5D7C}" type="presOf" srcId="{E62930A1-E8C9-44C8-9A6F-AAA7941E8F4E}" destId="{88D32644-E8D8-426E-AC22-3214837DA215}" srcOrd="0" destOrd="0" presId="urn:microsoft.com/office/officeart/2005/8/layout/hierarchy3"/>
    <dgm:cxn modelId="{98959370-7507-460F-B3D9-85A06E50CB4C}" type="presOf" srcId="{BAF331BE-EEED-490F-9F9B-6B028672EC76}" destId="{3A9E32BA-DDA9-4C10-A5E4-6943F166D5FF}" srcOrd="1" destOrd="0" presId="urn:microsoft.com/office/officeart/2005/8/layout/hierarchy3"/>
    <dgm:cxn modelId="{DCA36666-4905-42E0-B52E-D1BF4FE65004}" srcId="{308D8AF8-1E6D-436A-B13C-1CAD97ECDB12}" destId="{C7DB6561-B5D7-45BF-B37C-240B393DAFD7}" srcOrd="1" destOrd="0" parTransId="{80338F48-113F-4C08-8A60-13F7F979C6E3}" sibTransId="{D409FA45-8AE3-48FE-9CAB-6718EAC0F265}"/>
    <dgm:cxn modelId="{5E4F43FC-FA39-4581-A601-C996F35FEB09}" srcId="{308D8AF8-1E6D-436A-B13C-1CAD97ECDB12}" destId="{ACF94B3C-4B6E-443D-A673-E163C717840B}" srcOrd="0" destOrd="0" parTransId="{A423F849-844A-47B5-BF79-9833CD534418}" sibTransId="{A5F427BD-62C9-46EF-B155-990E90D96294}"/>
    <dgm:cxn modelId="{034234D4-CB20-43E4-9DA9-4E33EA5499A0}" srcId="{308D8AF8-1E6D-436A-B13C-1CAD97ECDB12}" destId="{D01D79BB-4B05-4702-AEEB-810D7A3ED456}" srcOrd="2" destOrd="0" parTransId="{CB80DCED-716B-4980-A80F-6AE9B017F3E1}" sibTransId="{83BDEF8F-2619-44B9-8D5F-06CACB9C8104}"/>
    <dgm:cxn modelId="{CE8EBCED-99F4-45B3-9601-A402DEB580AC}" type="presOf" srcId="{C7DB6561-B5D7-45BF-B37C-240B393DAFD7}" destId="{114C1F20-19D8-4C8E-B86E-46828ADC1BCE}" srcOrd="0" destOrd="0" presId="urn:microsoft.com/office/officeart/2005/8/layout/hierarchy3"/>
    <dgm:cxn modelId="{5E501E2D-BEE8-49F3-A772-62856A250053}" type="presOf" srcId="{F0CC4766-900C-4BB4-BF6B-5A60FEECABD7}" destId="{E63F365A-9F7D-44DA-B378-4A116B5DEA50}" srcOrd="0" destOrd="0" presId="urn:microsoft.com/office/officeart/2005/8/layout/hierarchy3"/>
    <dgm:cxn modelId="{02365AFA-EB65-417F-88B1-7E6A9A5A6646}" type="presOf" srcId="{F46EFD81-CBBE-48DF-83D8-F8CC21CA0431}" destId="{C5DB1E87-A3FC-4367-9947-0C1E436133D3}" srcOrd="0" destOrd="0" presId="urn:microsoft.com/office/officeart/2005/8/layout/hierarchy3"/>
    <dgm:cxn modelId="{6F5F1FBC-A562-49E3-B612-B4179FC77B62}" type="presOf" srcId="{278A24AB-C43F-482A-A70A-DC2153DD8F8A}" destId="{63CD4D5F-46EA-4CC4-8FCD-C24E136A3BFB}" srcOrd="0" destOrd="0" presId="urn:microsoft.com/office/officeart/2005/8/layout/hierarchy3"/>
    <dgm:cxn modelId="{BCD2B0F8-4EC8-4381-AA0C-FA37C83E10BC}" type="presOf" srcId="{308D8AF8-1E6D-436A-B13C-1CAD97ECDB12}" destId="{78BD3A66-215C-43BC-BD3B-E79723B1B9EC}" srcOrd="1" destOrd="0" presId="urn:microsoft.com/office/officeart/2005/8/layout/hierarchy3"/>
    <dgm:cxn modelId="{CDDAAB2C-45BD-4A5C-9D90-C72356EC2267}" type="presOf" srcId="{308D8AF8-1E6D-436A-B13C-1CAD97ECDB12}" destId="{C2E2C353-C2D4-442E-A940-6574DB05A20D}" srcOrd="0" destOrd="0" presId="urn:microsoft.com/office/officeart/2005/8/layout/hierarchy3"/>
    <dgm:cxn modelId="{9E15C661-EBF2-4739-929F-EA52010CA993}" srcId="{DBD26FA4-6F64-47B5-B343-79490057D7CD}" destId="{15A73BA4-1609-46D8-9E68-63E260CC9941}" srcOrd="3" destOrd="0" parTransId="{001140D0-4021-4279-85C8-59338C8427EA}" sibTransId="{11C60A43-5443-4AFA-94CE-8C1A441FC3E0}"/>
    <dgm:cxn modelId="{8DF161B0-3D0E-427A-B245-754C0307D91C}" srcId="{7A0F9AE0-6A2C-4C85-8F56-FCB6ED087B32}" destId="{2FA8E133-A4C0-46B2-A7D2-71A1425FA8F4}" srcOrd="1" destOrd="0" parTransId="{F46EFD81-CBBE-48DF-83D8-F8CC21CA0431}" sibTransId="{F48AD919-2791-4EDA-B491-380DBA9DFA50}"/>
    <dgm:cxn modelId="{5ECFEBFC-C23D-4C76-A9C4-8603BBDC6753}" srcId="{DBD26FA4-6F64-47B5-B343-79490057D7CD}" destId="{BAF331BE-EEED-490F-9F9B-6B028672EC76}" srcOrd="2" destOrd="0" parTransId="{EC3B29E7-8E0A-4DD4-9651-5C6ABBE29903}" sibTransId="{5E78C8E7-36B0-426A-8203-1BE0175030F4}"/>
    <dgm:cxn modelId="{690EBC09-663D-4A12-8F3A-B7D0B979EEBE}" type="presOf" srcId="{5CB022AE-E249-44A3-B641-1A741DE44EC4}" destId="{819C3F34-5A62-44A6-BBAF-473157BF0636}" srcOrd="0" destOrd="0" presId="urn:microsoft.com/office/officeart/2005/8/layout/hierarchy3"/>
    <dgm:cxn modelId="{33DA8CDB-554F-47B9-9D1C-1753D9F2A92C}" type="presOf" srcId="{7A0F9AE0-6A2C-4C85-8F56-FCB6ED087B32}" destId="{BC60A80A-6779-4849-A3D8-E8E7B094BA31}" srcOrd="0" destOrd="0" presId="urn:microsoft.com/office/officeart/2005/8/layout/hierarchy3"/>
    <dgm:cxn modelId="{4772E242-9C04-4F67-AE78-BE77E13E025E}" type="presOf" srcId="{80338F48-113F-4C08-8A60-13F7F979C6E3}" destId="{EDA42340-B0FF-4E56-8A5A-C8F27ED809BF}" srcOrd="0" destOrd="0" presId="urn:microsoft.com/office/officeart/2005/8/layout/hierarchy3"/>
    <dgm:cxn modelId="{64989CB8-A4F4-49A1-9B37-FC205BCC1673}" type="presOf" srcId="{15A73BA4-1609-46D8-9E68-63E260CC9941}" destId="{12C91C51-B41C-4695-88A7-AC6A63CB5C37}" srcOrd="0" destOrd="0" presId="urn:microsoft.com/office/officeart/2005/8/layout/hierarchy3"/>
    <dgm:cxn modelId="{D3AA9005-947E-4CEB-9F60-9B4C4E4A9378}" srcId="{15A73BA4-1609-46D8-9E68-63E260CC9941}" destId="{10073124-B771-42E0-92DD-806A00C78DBF}" srcOrd="2" destOrd="0" parTransId="{1F55A98F-F961-425A-A346-19BFA6B604C1}" sibTransId="{526F6167-404F-4FB4-BFD9-ECDEA2A907DF}"/>
    <dgm:cxn modelId="{08FDBE0F-5FB5-43E5-98ED-A58BF4E339F4}" srcId="{15A73BA4-1609-46D8-9E68-63E260CC9941}" destId="{278A24AB-C43F-482A-A70A-DC2153DD8F8A}" srcOrd="0" destOrd="0" parTransId="{70153C3E-3AA3-4A99-877D-61123F16A21E}" sibTransId="{CDE5E39B-9D80-4C2D-B50F-0B16256C70EA}"/>
    <dgm:cxn modelId="{898CA8B3-A607-4C66-BBBA-7D43EEC717D5}" type="presOf" srcId="{1F55A98F-F961-425A-A346-19BFA6B604C1}" destId="{D6A43227-A3B9-4521-B6C2-B37B6A0D09FA}" srcOrd="0" destOrd="0" presId="urn:microsoft.com/office/officeart/2005/8/layout/hierarchy3"/>
    <dgm:cxn modelId="{81EEED86-52B3-473B-B76D-A594619ADDE8}" type="presOf" srcId="{10073124-B771-42E0-92DD-806A00C78DBF}" destId="{449925CC-26E4-4328-B3AA-30CE20789471}" srcOrd="0" destOrd="0" presId="urn:microsoft.com/office/officeart/2005/8/layout/hierarchy3"/>
    <dgm:cxn modelId="{867321A1-CE3B-4E3F-8E82-B0DDB8D5763C}" type="presParOf" srcId="{22AA41AF-4B8E-42F0-84A6-0562D7878DF9}" destId="{F905938A-F86B-43A0-AA32-66EC61A51D28}" srcOrd="0" destOrd="0" presId="urn:microsoft.com/office/officeart/2005/8/layout/hierarchy3"/>
    <dgm:cxn modelId="{0F460E16-C148-42BC-B912-3648C8D6E589}" type="presParOf" srcId="{F905938A-F86B-43A0-AA32-66EC61A51D28}" destId="{AC0406A9-9B1D-4D7A-8363-3895C24E2FF4}" srcOrd="0" destOrd="0" presId="urn:microsoft.com/office/officeart/2005/8/layout/hierarchy3"/>
    <dgm:cxn modelId="{2B242172-17B8-4C9C-A76E-FC5A320E3B5E}" type="presParOf" srcId="{AC0406A9-9B1D-4D7A-8363-3895C24E2FF4}" destId="{BC60A80A-6779-4849-A3D8-E8E7B094BA31}" srcOrd="0" destOrd="0" presId="urn:microsoft.com/office/officeart/2005/8/layout/hierarchy3"/>
    <dgm:cxn modelId="{FA950B7D-08DD-45C0-ACB9-C2B87F2F91C4}" type="presParOf" srcId="{AC0406A9-9B1D-4D7A-8363-3895C24E2FF4}" destId="{AD821089-EADB-41C6-B561-427705C61FB3}" srcOrd="1" destOrd="0" presId="urn:microsoft.com/office/officeart/2005/8/layout/hierarchy3"/>
    <dgm:cxn modelId="{8A5CECCD-47DD-4776-A125-3AB08587C73A}" type="presParOf" srcId="{F905938A-F86B-43A0-AA32-66EC61A51D28}" destId="{1899BCDB-54CC-4C85-B0B9-DDC9F90A812C}" srcOrd="1" destOrd="0" presId="urn:microsoft.com/office/officeart/2005/8/layout/hierarchy3"/>
    <dgm:cxn modelId="{A5D94879-3B81-43B9-99DF-B2ADFF8705A7}" type="presParOf" srcId="{1899BCDB-54CC-4C85-B0B9-DDC9F90A812C}" destId="{3D27CD68-DC3E-4DB0-805F-24D1A041BC8C}" srcOrd="0" destOrd="0" presId="urn:microsoft.com/office/officeart/2005/8/layout/hierarchy3"/>
    <dgm:cxn modelId="{F779E197-7742-45A5-A58C-65F28DAF273D}" type="presParOf" srcId="{1899BCDB-54CC-4C85-B0B9-DDC9F90A812C}" destId="{2BAE72A4-E1FB-4E29-AB00-7EBA227E39FE}" srcOrd="1" destOrd="0" presId="urn:microsoft.com/office/officeart/2005/8/layout/hierarchy3"/>
    <dgm:cxn modelId="{58BFD9BD-850B-4601-8D13-D314F52C80A2}" type="presParOf" srcId="{1899BCDB-54CC-4C85-B0B9-DDC9F90A812C}" destId="{C5DB1E87-A3FC-4367-9947-0C1E436133D3}" srcOrd="2" destOrd="0" presId="urn:microsoft.com/office/officeart/2005/8/layout/hierarchy3"/>
    <dgm:cxn modelId="{3A1DA039-32D8-4933-98D4-BB1FF45A6A18}" type="presParOf" srcId="{1899BCDB-54CC-4C85-B0B9-DDC9F90A812C}" destId="{C2A0CD55-2EDE-435E-B00F-984F0F929322}" srcOrd="3" destOrd="0" presId="urn:microsoft.com/office/officeart/2005/8/layout/hierarchy3"/>
    <dgm:cxn modelId="{E8AA7E14-FE1B-42A3-AC06-51695F960CBB}" type="presParOf" srcId="{1899BCDB-54CC-4C85-B0B9-DDC9F90A812C}" destId="{E711DD0C-0221-4E87-BE7C-69E985DFD178}" srcOrd="4" destOrd="0" presId="urn:microsoft.com/office/officeart/2005/8/layout/hierarchy3"/>
    <dgm:cxn modelId="{7F311859-07D1-43DB-8CD0-630753533528}" type="presParOf" srcId="{1899BCDB-54CC-4C85-B0B9-DDC9F90A812C}" destId="{88D32644-E8D8-426E-AC22-3214837DA215}" srcOrd="5" destOrd="0" presId="urn:microsoft.com/office/officeart/2005/8/layout/hierarchy3"/>
    <dgm:cxn modelId="{067AF3BE-3A2C-46C4-9DCA-649D0D66DD9B}" type="presParOf" srcId="{22AA41AF-4B8E-42F0-84A6-0562D7878DF9}" destId="{96FBF789-F9D4-49AD-A73C-039A5EEB47E1}" srcOrd="1" destOrd="0" presId="urn:microsoft.com/office/officeart/2005/8/layout/hierarchy3"/>
    <dgm:cxn modelId="{E232F792-DA0E-435B-AEEC-A81BFCE71841}" type="presParOf" srcId="{96FBF789-F9D4-49AD-A73C-039A5EEB47E1}" destId="{94D04859-897F-4820-94D6-E1B4A4702B2B}" srcOrd="0" destOrd="0" presId="urn:microsoft.com/office/officeart/2005/8/layout/hierarchy3"/>
    <dgm:cxn modelId="{F368C97A-802D-4FF9-A2DD-CD363712901F}" type="presParOf" srcId="{94D04859-897F-4820-94D6-E1B4A4702B2B}" destId="{C2E2C353-C2D4-442E-A940-6574DB05A20D}" srcOrd="0" destOrd="0" presId="urn:microsoft.com/office/officeart/2005/8/layout/hierarchy3"/>
    <dgm:cxn modelId="{1DD041BA-F48A-4EFF-BB30-933BF9AB2559}" type="presParOf" srcId="{94D04859-897F-4820-94D6-E1B4A4702B2B}" destId="{78BD3A66-215C-43BC-BD3B-E79723B1B9EC}" srcOrd="1" destOrd="0" presId="urn:microsoft.com/office/officeart/2005/8/layout/hierarchy3"/>
    <dgm:cxn modelId="{5120DEA6-4DDA-423D-940E-A1CEC659AF4C}" type="presParOf" srcId="{96FBF789-F9D4-49AD-A73C-039A5EEB47E1}" destId="{3C5024BE-4BE4-4DC0-B476-2B8F79F174C5}" srcOrd="1" destOrd="0" presId="urn:microsoft.com/office/officeart/2005/8/layout/hierarchy3"/>
    <dgm:cxn modelId="{B8B1C76F-96BE-4D69-B6E6-23D4B13845E4}" type="presParOf" srcId="{3C5024BE-4BE4-4DC0-B476-2B8F79F174C5}" destId="{057741E1-507D-4187-A748-FD12E95CDBDC}" srcOrd="0" destOrd="0" presId="urn:microsoft.com/office/officeart/2005/8/layout/hierarchy3"/>
    <dgm:cxn modelId="{0D645EE3-749D-42A3-9A0D-441B153A77A5}" type="presParOf" srcId="{3C5024BE-4BE4-4DC0-B476-2B8F79F174C5}" destId="{4A72353F-F610-4F73-9E52-C1322F4F2FB9}" srcOrd="1" destOrd="0" presId="urn:microsoft.com/office/officeart/2005/8/layout/hierarchy3"/>
    <dgm:cxn modelId="{76FEA969-A968-4A21-8025-06D4CE9A2850}" type="presParOf" srcId="{3C5024BE-4BE4-4DC0-B476-2B8F79F174C5}" destId="{EDA42340-B0FF-4E56-8A5A-C8F27ED809BF}" srcOrd="2" destOrd="0" presId="urn:microsoft.com/office/officeart/2005/8/layout/hierarchy3"/>
    <dgm:cxn modelId="{B1A24829-B107-4884-A80C-B416AC711448}" type="presParOf" srcId="{3C5024BE-4BE4-4DC0-B476-2B8F79F174C5}" destId="{114C1F20-19D8-4C8E-B86E-46828ADC1BCE}" srcOrd="3" destOrd="0" presId="urn:microsoft.com/office/officeart/2005/8/layout/hierarchy3"/>
    <dgm:cxn modelId="{B58F1DE1-E615-4188-915D-A2B49086BA31}" type="presParOf" srcId="{3C5024BE-4BE4-4DC0-B476-2B8F79F174C5}" destId="{9C27D22C-45AB-436B-9C86-50FC476EAA77}" srcOrd="4" destOrd="0" presId="urn:microsoft.com/office/officeart/2005/8/layout/hierarchy3"/>
    <dgm:cxn modelId="{02CE2285-927F-40B8-98B3-87B0C825AE51}" type="presParOf" srcId="{3C5024BE-4BE4-4DC0-B476-2B8F79F174C5}" destId="{D9C9BF3D-B008-4F9D-A89A-EAF10926CCF2}" srcOrd="5" destOrd="0" presId="urn:microsoft.com/office/officeart/2005/8/layout/hierarchy3"/>
    <dgm:cxn modelId="{43D574CC-EC18-4FCC-B9A9-099532782314}" type="presParOf" srcId="{22AA41AF-4B8E-42F0-84A6-0562D7878DF9}" destId="{D1DE0E84-D053-4C8B-A587-C03854373F27}" srcOrd="2" destOrd="0" presId="urn:microsoft.com/office/officeart/2005/8/layout/hierarchy3"/>
    <dgm:cxn modelId="{E6769B75-938F-45A2-A447-18F94369A893}" type="presParOf" srcId="{D1DE0E84-D053-4C8B-A587-C03854373F27}" destId="{B5D661F4-A9D3-4E95-A336-D78FC19DC617}" srcOrd="0" destOrd="0" presId="urn:microsoft.com/office/officeart/2005/8/layout/hierarchy3"/>
    <dgm:cxn modelId="{220C1EFC-2B90-4DD7-999E-CF4BB5AFF096}" type="presParOf" srcId="{B5D661F4-A9D3-4E95-A336-D78FC19DC617}" destId="{74925747-8FD2-4E7F-8840-4577D6438DD9}" srcOrd="0" destOrd="0" presId="urn:microsoft.com/office/officeart/2005/8/layout/hierarchy3"/>
    <dgm:cxn modelId="{2B5C9DF7-E3B7-49C4-8F54-D8C75AFDB394}" type="presParOf" srcId="{B5D661F4-A9D3-4E95-A336-D78FC19DC617}" destId="{3A9E32BA-DDA9-4C10-A5E4-6943F166D5FF}" srcOrd="1" destOrd="0" presId="urn:microsoft.com/office/officeart/2005/8/layout/hierarchy3"/>
    <dgm:cxn modelId="{FFB24AD4-9AED-4427-938E-34CECB310EF0}" type="presParOf" srcId="{D1DE0E84-D053-4C8B-A587-C03854373F27}" destId="{A9138AB8-8594-4A7C-892F-5FE5697AC2C5}" srcOrd="1" destOrd="0" presId="urn:microsoft.com/office/officeart/2005/8/layout/hierarchy3"/>
    <dgm:cxn modelId="{DA89A8F6-D021-42DA-B040-37CC8C7A3568}" type="presParOf" srcId="{A9138AB8-8594-4A7C-892F-5FE5697AC2C5}" destId="{9542FAD2-9F21-4219-A4AD-77C7A80E3766}" srcOrd="0" destOrd="0" presId="urn:microsoft.com/office/officeart/2005/8/layout/hierarchy3"/>
    <dgm:cxn modelId="{9FE52EE4-8F38-4FB3-B930-59F7078A4C02}" type="presParOf" srcId="{A9138AB8-8594-4A7C-892F-5FE5697AC2C5}" destId="{07196F3F-75DC-4221-B7B4-E4A778D088E5}" srcOrd="1" destOrd="0" presId="urn:microsoft.com/office/officeart/2005/8/layout/hierarchy3"/>
    <dgm:cxn modelId="{CE702BED-A652-45AA-83CC-47110D4E00EC}" type="presParOf" srcId="{A9138AB8-8594-4A7C-892F-5FE5697AC2C5}" destId="{F300BFB0-E051-41C1-B50D-07B4AC47C474}" srcOrd="2" destOrd="0" presId="urn:microsoft.com/office/officeart/2005/8/layout/hierarchy3"/>
    <dgm:cxn modelId="{475D59E5-80D2-482C-90D8-50CF7F40DF14}" type="presParOf" srcId="{A9138AB8-8594-4A7C-892F-5FE5697AC2C5}" destId="{E72B10D1-D5CD-4289-842E-653547B26DBA}" srcOrd="3" destOrd="0" presId="urn:microsoft.com/office/officeart/2005/8/layout/hierarchy3"/>
    <dgm:cxn modelId="{D8046050-DF3B-43F6-B5BE-DA737F3CB3BB}" type="presParOf" srcId="{A9138AB8-8594-4A7C-892F-5FE5697AC2C5}" destId="{201C4CE1-C430-41C7-ADE9-848690187122}" srcOrd="4" destOrd="0" presId="urn:microsoft.com/office/officeart/2005/8/layout/hierarchy3"/>
    <dgm:cxn modelId="{8472124F-CC41-46B4-B8F9-7793FBFDD656}" type="presParOf" srcId="{A9138AB8-8594-4A7C-892F-5FE5697AC2C5}" destId="{819C3F34-5A62-44A6-BBAF-473157BF0636}" srcOrd="5" destOrd="0" presId="urn:microsoft.com/office/officeart/2005/8/layout/hierarchy3"/>
    <dgm:cxn modelId="{1F8FA5CC-5D0C-4A3E-A674-FB8C8C9A18B0}" type="presParOf" srcId="{22AA41AF-4B8E-42F0-84A6-0562D7878DF9}" destId="{98D49DB3-B7A7-4EA6-84F2-036CAC91708D}" srcOrd="3" destOrd="0" presId="urn:microsoft.com/office/officeart/2005/8/layout/hierarchy3"/>
    <dgm:cxn modelId="{290ADFF9-A2D9-429D-8F26-48747D9F5B3C}" type="presParOf" srcId="{98D49DB3-B7A7-4EA6-84F2-036CAC91708D}" destId="{D0FA3621-63BF-42F3-9DB1-6DA19E707979}" srcOrd="0" destOrd="0" presId="urn:microsoft.com/office/officeart/2005/8/layout/hierarchy3"/>
    <dgm:cxn modelId="{ACA23470-037D-4953-A7BC-E98C61D2BA6F}" type="presParOf" srcId="{D0FA3621-63BF-42F3-9DB1-6DA19E707979}" destId="{12C91C51-B41C-4695-88A7-AC6A63CB5C37}" srcOrd="0" destOrd="0" presId="urn:microsoft.com/office/officeart/2005/8/layout/hierarchy3"/>
    <dgm:cxn modelId="{186393B2-0A80-4F86-982C-E3E635B6150A}" type="presParOf" srcId="{D0FA3621-63BF-42F3-9DB1-6DA19E707979}" destId="{21976452-07E8-4E01-BD86-4E0726B1A1E5}" srcOrd="1" destOrd="0" presId="urn:microsoft.com/office/officeart/2005/8/layout/hierarchy3"/>
    <dgm:cxn modelId="{6AFF058D-5307-43CF-A867-A53B328607D7}" type="presParOf" srcId="{98D49DB3-B7A7-4EA6-84F2-036CAC91708D}" destId="{EF3AB724-699A-413C-BA3B-59C4B5D8DA7A}" srcOrd="1" destOrd="0" presId="urn:microsoft.com/office/officeart/2005/8/layout/hierarchy3"/>
    <dgm:cxn modelId="{A1093A48-C474-46F9-9FCD-0AFEACB84168}" type="presParOf" srcId="{EF3AB724-699A-413C-BA3B-59C4B5D8DA7A}" destId="{26FAA871-828E-46EF-A0C7-24DA065F0D08}" srcOrd="0" destOrd="0" presId="urn:microsoft.com/office/officeart/2005/8/layout/hierarchy3"/>
    <dgm:cxn modelId="{4D60E1C7-7428-48F0-BB58-E0AE8AF6A7F4}" type="presParOf" srcId="{EF3AB724-699A-413C-BA3B-59C4B5D8DA7A}" destId="{63CD4D5F-46EA-4CC4-8FCD-C24E136A3BFB}" srcOrd="1" destOrd="0" presId="urn:microsoft.com/office/officeart/2005/8/layout/hierarchy3"/>
    <dgm:cxn modelId="{22D0548E-27E2-47C5-9D74-38DCD3B90EA0}" type="presParOf" srcId="{EF3AB724-699A-413C-BA3B-59C4B5D8DA7A}" destId="{B4A4D33E-B921-4B8C-B896-B712B187169C}" srcOrd="2" destOrd="0" presId="urn:microsoft.com/office/officeart/2005/8/layout/hierarchy3"/>
    <dgm:cxn modelId="{3A53D406-4192-4E07-A919-3F1C38A66E34}" type="presParOf" srcId="{EF3AB724-699A-413C-BA3B-59C4B5D8DA7A}" destId="{E63F365A-9F7D-44DA-B378-4A116B5DEA50}" srcOrd="3" destOrd="0" presId="urn:microsoft.com/office/officeart/2005/8/layout/hierarchy3"/>
    <dgm:cxn modelId="{9A7B1792-4D91-4FC5-BC64-160B5B0D0A63}" type="presParOf" srcId="{EF3AB724-699A-413C-BA3B-59C4B5D8DA7A}" destId="{D6A43227-A3B9-4521-B6C2-B37B6A0D09FA}" srcOrd="4" destOrd="0" presId="urn:microsoft.com/office/officeart/2005/8/layout/hierarchy3"/>
    <dgm:cxn modelId="{72EBAE6D-5D90-4601-A15C-6C2B56588D67}" type="presParOf" srcId="{EF3AB724-699A-413C-BA3B-59C4B5D8DA7A}" destId="{449925CC-26E4-4328-B3AA-30CE20789471}" srcOrd="5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DBD26FA4-6F64-47B5-B343-79490057D7CD}" type="doc">
      <dgm:prSet loTypeId="urn:microsoft.com/office/officeart/2005/8/layout/hierarchy3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AF331BE-EEED-490F-9F9B-6B028672EC76}">
      <dgm:prSet phldrT="[Текст]"/>
      <dgm:spPr/>
      <dgm:t>
        <a:bodyPr/>
        <a:lstStyle/>
        <a:p>
          <a:r>
            <a:rPr lang="uk-UA" dirty="0" smtClean="0"/>
            <a:t>Суб'єкт </a:t>
          </a:r>
          <a:endParaRPr lang="ru-RU" dirty="0"/>
        </a:p>
      </dgm:t>
    </dgm:pt>
    <dgm:pt modelId="{EC3B29E7-8E0A-4DD4-9651-5C6ABBE29903}" type="parTrans" cxnId="{5ECFEBFC-C23D-4C76-A9C4-8603BBDC6753}">
      <dgm:prSet/>
      <dgm:spPr/>
      <dgm:t>
        <a:bodyPr/>
        <a:lstStyle/>
        <a:p>
          <a:endParaRPr lang="ru-RU"/>
        </a:p>
      </dgm:t>
    </dgm:pt>
    <dgm:pt modelId="{5E78C8E7-36B0-426A-8203-1BE0175030F4}" type="sibTrans" cxnId="{5ECFEBFC-C23D-4C76-A9C4-8603BBDC6753}">
      <dgm:prSet/>
      <dgm:spPr/>
      <dgm:t>
        <a:bodyPr/>
        <a:lstStyle/>
        <a:p>
          <a:endParaRPr lang="ru-RU"/>
        </a:p>
      </dgm:t>
    </dgm:pt>
    <dgm:pt modelId="{295A580B-47FB-473B-A299-D1714D837EB4}">
      <dgm:prSet phldrT="[Текст]"/>
      <dgm:spPr/>
      <dgm:t>
        <a:bodyPr/>
        <a:lstStyle/>
        <a:p>
          <a:r>
            <a:rPr lang="uk-UA" dirty="0" smtClean="0"/>
            <a:t>осудність фізичної особи</a:t>
          </a:r>
          <a:endParaRPr lang="ru-RU" dirty="0"/>
        </a:p>
      </dgm:t>
    </dgm:pt>
    <dgm:pt modelId="{FD8514B3-BBCC-48F6-A76B-8B160F7AE83C}" type="parTrans" cxnId="{34CEAA02-5D5F-4D91-BAE6-F0438528DAC4}">
      <dgm:prSet/>
      <dgm:spPr/>
      <dgm:t>
        <a:bodyPr/>
        <a:lstStyle/>
        <a:p>
          <a:endParaRPr lang="ru-RU"/>
        </a:p>
      </dgm:t>
    </dgm:pt>
    <dgm:pt modelId="{5551E01C-B350-441D-B5B8-B23A2BDDC1A2}" type="sibTrans" cxnId="{34CEAA02-5D5F-4D91-BAE6-F0438528DAC4}">
      <dgm:prSet/>
      <dgm:spPr/>
      <dgm:t>
        <a:bodyPr/>
        <a:lstStyle/>
        <a:p>
          <a:endParaRPr lang="ru-RU"/>
        </a:p>
      </dgm:t>
    </dgm:pt>
    <dgm:pt modelId="{3F4CA6D8-3778-4F7C-AB44-380B5B8F38C5}">
      <dgm:prSet phldrT="[Текст]"/>
      <dgm:spPr/>
      <dgm:t>
        <a:bodyPr/>
        <a:lstStyle/>
        <a:p>
          <a:r>
            <a:rPr lang="uk-UA" dirty="0" smtClean="0"/>
            <a:t>вік</a:t>
          </a:r>
          <a:endParaRPr lang="ru-RU" dirty="0"/>
        </a:p>
      </dgm:t>
    </dgm:pt>
    <dgm:pt modelId="{532464E1-5D8D-4050-9C08-ED1380404DB4}" type="parTrans" cxnId="{C7A94C96-6D73-411E-AA17-473411EF3897}">
      <dgm:prSet/>
      <dgm:spPr/>
      <dgm:t>
        <a:bodyPr/>
        <a:lstStyle/>
        <a:p>
          <a:endParaRPr lang="ru-RU"/>
        </a:p>
      </dgm:t>
    </dgm:pt>
    <dgm:pt modelId="{4BED61E6-D6FB-42DD-912B-4B3412FFAD2F}" type="sibTrans" cxnId="{C7A94C96-6D73-411E-AA17-473411EF3897}">
      <dgm:prSet/>
      <dgm:spPr/>
      <dgm:t>
        <a:bodyPr/>
        <a:lstStyle/>
        <a:p>
          <a:endParaRPr lang="ru-RU"/>
        </a:p>
      </dgm:t>
    </dgm:pt>
    <dgm:pt modelId="{57EF81C3-C6DA-4DC4-B359-92017D0E98BE}">
      <dgm:prSet phldrT="[Текст]"/>
      <dgm:spPr/>
      <dgm:t>
        <a:bodyPr/>
        <a:lstStyle/>
        <a:p>
          <a:r>
            <a:rPr lang="uk-UA" dirty="0" smtClean="0"/>
            <a:t>Суб'єктивна сторона</a:t>
          </a:r>
          <a:endParaRPr lang="ru-RU" dirty="0"/>
        </a:p>
      </dgm:t>
    </dgm:pt>
    <dgm:pt modelId="{3E2AF490-FE63-4F0C-A28E-C39F5F09EDB4}" type="parTrans" cxnId="{30D5E3E9-88CA-47F7-9441-07F7E7B693F5}">
      <dgm:prSet/>
      <dgm:spPr/>
      <dgm:t>
        <a:bodyPr/>
        <a:lstStyle/>
        <a:p>
          <a:endParaRPr lang="ru-RU"/>
        </a:p>
      </dgm:t>
    </dgm:pt>
    <dgm:pt modelId="{53B1ED8F-F13A-4C57-B5E2-DEE543E33AE9}" type="sibTrans" cxnId="{30D5E3E9-88CA-47F7-9441-07F7E7B693F5}">
      <dgm:prSet/>
      <dgm:spPr/>
      <dgm:t>
        <a:bodyPr/>
        <a:lstStyle/>
        <a:p>
          <a:endParaRPr lang="ru-RU"/>
        </a:p>
      </dgm:t>
    </dgm:pt>
    <dgm:pt modelId="{15A73BA4-1609-46D8-9E68-63E260CC9941}">
      <dgm:prSet phldrT="[Текст]"/>
      <dgm:spPr/>
      <dgm:t>
        <a:bodyPr/>
        <a:lstStyle/>
        <a:p>
          <a:r>
            <a:rPr lang="uk-UA" dirty="0" smtClean="0"/>
            <a:t>вина</a:t>
          </a:r>
          <a:endParaRPr lang="ru-RU" dirty="0"/>
        </a:p>
      </dgm:t>
    </dgm:pt>
    <dgm:pt modelId="{001140D0-4021-4279-85C8-59338C8427EA}" type="parTrans" cxnId="{9E15C661-EBF2-4739-929F-EA52010CA993}">
      <dgm:prSet/>
      <dgm:spPr/>
      <dgm:t>
        <a:bodyPr/>
        <a:lstStyle/>
        <a:p>
          <a:endParaRPr lang="ru-RU"/>
        </a:p>
      </dgm:t>
    </dgm:pt>
    <dgm:pt modelId="{11C60A43-5443-4AFA-94CE-8C1A441FC3E0}" type="sibTrans" cxnId="{9E15C661-EBF2-4739-929F-EA52010CA993}">
      <dgm:prSet/>
      <dgm:spPr/>
      <dgm:t>
        <a:bodyPr/>
        <a:lstStyle/>
        <a:p>
          <a:endParaRPr lang="ru-RU"/>
        </a:p>
      </dgm:t>
    </dgm:pt>
    <dgm:pt modelId="{278A24AB-C43F-482A-A70A-DC2153DD8F8A}">
      <dgm:prSet phldrT="[Текст]"/>
      <dgm:spPr/>
      <dgm:t>
        <a:bodyPr/>
        <a:lstStyle/>
        <a:p>
          <a:r>
            <a:rPr lang="uk-UA" dirty="0" smtClean="0"/>
            <a:t>мотив</a:t>
          </a:r>
          <a:endParaRPr lang="ru-RU" dirty="0"/>
        </a:p>
      </dgm:t>
    </dgm:pt>
    <dgm:pt modelId="{70153C3E-3AA3-4A99-877D-61123F16A21E}" type="parTrans" cxnId="{08FDBE0F-5FB5-43E5-98ED-A58BF4E339F4}">
      <dgm:prSet/>
      <dgm:spPr/>
      <dgm:t>
        <a:bodyPr/>
        <a:lstStyle/>
        <a:p>
          <a:endParaRPr lang="ru-RU"/>
        </a:p>
      </dgm:t>
    </dgm:pt>
    <dgm:pt modelId="{CDE5E39B-9D80-4C2D-B50F-0B16256C70EA}" type="sibTrans" cxnId="{08FDBE0F-5FB5-43E5-98ED-A58BF4E339F4}">
      <dgm:prSet/>
      <dgm:spPr/>
      <dgm:t>
        <a:bodyPr/>
        <a:lstStyle/>
        <a:p>
          <a:endParaRPr lang="ru-RU"/>
        </a:p>
      </dgm:t>
    </dgm:pt>
    <dgm:pt modelId="{5CB022AE-E249-44A3-B641-1A741DE44EC4}">
      <dgm:prSet/>
      <dgm:spPr/>
      <dgm:t>
        <a:bodyPr/>
        <a:lstStyle/>
        <a:p>
          <a:r>
            <a:rPr lang="uk-UA" dirty="0" smtClean="0"/>
            <a:t>спеціальний суб'єкт </a:t>
          </a:r>
          <a:endParaRPr lang="ru-RU" dirty="0"/>
        </a:p>
      </dgm:t>
    </dgm:pt>
    <dgm:pt modelId="{8AF7DEB2-C032-47F0-8F84-C4564703E591}" type="parTrans" cxnId="{65CDB1C8-08B6-4CD5-8EF5-004E5C0FD0E6}">
      <dgm:prSet/>
      <dgm:spPr/>
      <dgm:t>
        <a:bodyPr/>
        <a:lstStyle/>
        <a:p>
          <a:endParaRPr lang="ru-RU"/>
        </a:p>
      </dgm:t>
    </dgm:pt>
    <dgm:pt modelId="{FECD2F39-3184-49D0-9018-02C2DC59D9E6}" type="sibTrans" cxnId="{65CDB1C8-08B6-4CD5-8EF5-004E5C0FD0E6}">
      <dgm:prSet/>
      <dgm:spPr/>
      <dgm:t>
        <a:bodyPr/>
        <a:lstStyle/>
        <a:p>
          <a:endParaRPr lang="ru-RU"/>
        </a:p>
      </dgm:t>
    </dgm:pt>
    <dgm:pt modelId="{F0CC4766-900C-4BB4-BF6B-5A60FEECABD7}">
      <dgm:prSet/>
      <dgm:spPr/>
      <dgm:t>
        <a:bodyPr/>
        <a:lstStyle/>
        <a:p>
          <a:r>
            <a:rPr lang="uk-UA" dirty="0" smtClean="0"/>
            <a:t>мета</a:t>
          </a:r>
          <a:endParaRPr lang="ru-RU" dirty="0"/>
        </a:p>
      </dgm:t>
    </dgm:pt>
    <dgm:pt modelId="{3E111E4C-5673-4C1C-9385-7FE803D1569E}" type="parTrans" cxnId="{72C898B5-D19A-487A-81A4-7E1CFDAFDB14}">
      <dgm:prSet/>
      <dgm:spPr/>
      <dgm:t>
        <a:bodyPr/>
        <a:lstStyle/>
        <a:p>
          <a:endParaRPr lang="ru-RU"/>
        </a:p>
      </dgm:t>
    </dgm:pt>
    <dgm:pt modelId="{8CB4C9C8-46B0-4BC0-91C4-364E7EB28032}" type="sibTrans" cxnId="{72C898B5-D19A-487A-81A4-7E1CFDAFDB14}">
      <dgm:prSet/>
      <dgm:spPr/>
      <dgm:t>
        <a:bodyPr/>
        <a:lstStyle/>
        <a:p>
          <a:endParaRPr lang="ru-RU"/>
        </a:p>
      </dgm:t>
    </dgm:pt>
    <dgm:pt modelId="{6840F60C-E977-4951-A988-27A918B9C35C}">
      <dgm:prSet/>
      <dgm:spPr/>
      <dgm:t>
        <a:bodyPr/>
        <a:lstStyle/>
        <a:p>
          <a:r>
            <a:rPr lang="uk-UA" dirty="0" smtClean="0"/>
            <a:t>Об'єктивна сторона</a:t>
          </a:r>
          <a:endParaRPr lang="ru-RU" dirty="0"/>
        </a:p>
      </dgm:t>
    </dgm:pt>
    <dgm:pt modelId="{310D424D-3ED3-45CD-B222-5318227FEE4F}" type="parTrans" cxnId="{36432DC4-7D16-4E99-96E7-2E4E4E1C5467}">
      <dgm:prSet/>
      <dgm:spPr/>
      <dgm:t>
        <a:bodyPr/>
        <a:lstStyle/>
        <a:p>
          <a:endParaRPr lang="ru-RU"/>
        </a:p>
      </dgm:t>
    </dgm:pt>
    <dgm:pt modelId="{C396040F-AD9F-4E38-9AD2-DDC482C0EA27}" type="sibTrans" cxnId="{36432DC4-7D16-4E99-96E7-2E4E4E1C5467}">
      <dgm:prSet/>
      <dgm:spPr/>
      <dgm:t>
        <a:bodyPr/>
        <a:lstStyle/>
        <a:p>
          <a:endParaRPr lang="ru-RU"/>
        </a:p>
      </dgm:t>
    </dgm:pt>
    <dgm:pt modelId="{308D8AF8-1E6D-436A-B13C-1CAD97ECDB12}">
      <dgm:prSet/>
      <dgm:spPr/>
      <dgm:t>
        <a:bodyPr/>
        <a:lstStyle/>
        <a:p>
          <a:r>
            <a:rPr lang="uk-UA" dirty="0" smtClean="0"/>
            <a:t>дія чи бездіяльність</a:t>
          </a:r>
          <a:endParaRPr lang="ru-RU" dirty="0"/>
        </a:p>
      </dgm:t>
    </dgm:pt>
    <dgm:pt modelId="{7B16DE07-E1BD-49E2-B104-5DE2DBD48891}" type="parTrans" cxnId="{94B35DD5-012C-4D8E-8AC4-CFFADEBDD2AA}">
      <dgm:prSet/>
      <dgm:spPr/>
      <dgm:t>
        <a:bodyPr/>
        <a:lstStyle/>
        <a:p>
          <a:endParaRPr lang="ru-RU"/>
        </a:p>
      </dgm:t>
    </dgm:pt>
    <dgm:pt modelId="{69368B2E-F234-43E7-BED0-2764E060A953}" type="sibTrans" cxnId="{94B35DD5-012C-4D8E-8AC4-CFFADEBDD2AA}">
      <dgm:prSet/>
      <dgm:spPr/>
      <dgm:t>
        <a:bodyPr/>
        <a:lstStyle/>
        <a:p>
          <a:endParaRPr lang="ru-RU"/>
        </a:p>
      </dgm:t>
    </dgm:pt>
    <dgm:pt modelId="{ACF94B3C-4B6E-443D-A673-E163C717840B}">
      <dgm:prSet/>
      <dgm:spPr/>
      <dgm:t>
        <a:bodyPr/>
        <a:lstStyle/>
        <a:p>
          <a:r>
            <a:rPr lang="uk-UA" dirty="0" smtClean="0"/>
            <a:t>суспільно небезпечні наслідки</a:t>
          </a:r>
          <a:endParaRPr lang="ru-RU" dirty="0"/>
        </a:p>
      </dgm:t>
    </dgm:pt>
    <dgm:pt modelId="{A423F849-844A-47B5-BF79-9833CD534418}" type="parTrans" cxnId="{5E4F43FC-FA39-4581-A601-C996F35FEB09}">
      <dgm:prSet/>
      <dgm:spPr/>
      <dgm:t>
        <a:bodyPr/>
        <a:lstStyle/>
        <a:p>
          <a:endParaRPr lang="ru-RU"/>
        </a:p>
      </dgm:t>
    </dgm:pt>
    <dgm:pt modelId="{A5F427BD-62C9-46EF-B155-990E90D96294}" type="sibTrans" cxnId="{5E4F43FC-FA39-4581-A601-C996F35FEB09}">
      <dgm:prSet/>
      <dgm:spPr/>
      <dgm:t>
        <a:bodyPr/>
        <a:lstStyle/>
        <a:p>
          <a:endParaRPr lang="ru-RU"/>
        </a:p>
      </dgm:t>
    </dgm:pt>
    <dgm:pt modelId="{C7DB6561-B5D7-45BF-B37C-240B393DAFD7}">
      <dgm:prSet/>
      <dgm:spPr/>
      <dgm:t>
        <a:bodyPr/>
        <a:lstStyle/>
        <a:p>
          <a:r>
            <a:rPr lang="uk-UA" dirty="0" smtClean="0"/>
            <a:t>місце, час, спосіб, знаряддя, обставини скоєння</a:t>
          </a:r>
          <a:endParaRPr lang="ru-RU" dirty="0"/>
        </a:p>
      </dgm:t>
    </dgm:pt>
    <dgm:pt modelId="{80338F48-113F-4C08-8A60-13F7F979C6E3}" type="parTrans" cxnId="{DCA36666-4905-42E0-B52E-D1BF4FE65004}">
      <dgm:prSet/>
      <dgm:spPr/>
      <dgm:t>
        <a:bodyPr/>
        <a:lstStyle/>
        <a:p>
          <a:endParaRPr lang="ru-RU"/>
        </a:p>
      </dgm:t>
    </dgm:pt>
    <dgm:pt modelId="{D409FA45-8AE3-48FE-9CAB-6718EAC0F265}" type="sibTrans" cxnId="{DCA36666-4905-42E0-B52E-D1BF4FE65004}">
      <dgm:prSet/>
      <dgm:spPr/>
      <dgm:t>
        <a:bodyPr/>
        <a:lstStyle/>
        <a:p>
          <a:endParaRPr lang="ru-RU"/>
        </a:p>
      </dgm:t>
    </dgm:pt>
    <dgm:pt modelId="{7A0F9AE0-6A2C-4C85-8F56-FCB6ED087B32}">
      <dgm:prSet/>
      <dgm:spPr/>
      <dgm:t>
        <a:bodyPr/>
        <a:lstStyle/>
        <a:p>
          <a:r>
            <a:rPr lang="uk-UA" dirty="0" smtClean="0"/>
            <a:t>Об'єкт </a:t>
          </a:r>
          <a:endParaRPr lang="ru-RU" dirty="0"/>
        </a:p>
      </dgm:t>
    </dgm:pt>
    <dgm:pt modelId="{31BEED1E-9C67-4A8F-A16B-FA5C7B2806C9}" type="parTrans" cxnId="{F63C1AD8-D924-4DFB-8FA1-DC622873A409}">
      <dgm:prSet/>
      <dgm:spPr/>
      <dgm:t>
        <a:bodyPr/>
        <a:lstStyle/>
        <a:p>
          <a:endParaRPr lang="ru-RU"/>
        </a:p>
      </dgm:t>
    </dgm:pt>
    <dgm:pt modelId="{3D86C455-9245-434F-B79F-28B4078C4AAB}" type="sibTrans" cxnId="{F63C1AD8-D924-4DFB-8FA1-DC622873A409}">
      <dgm:prSet/>
      <dgm:spPr/>
      <dgm:t>
        <a:bodyPr/>
        <a:lstStyle/>
        <a:p>
          <a:endParaRPr lang="ru-RU"/>
        </a:p>
      </dgm:t>
    </dgm:pt>
    <dgm:pt modelId="{2CB735D1-7F81-4007-A3AA-0792329F69E0}">
      <dgm:prSet/>
      <dgm:spPr/>
      <dgm:t>
        <a:bodyPr/>
        <a:lstStyle/>
        <a:p>
          <a:r>
            <a:rPr lang="uk-UA" dirty="0" smtClean="0"/>
            <a:t>загальний</a:t>
          </a:r>
          <a:endParaRPr lang="ru-RU" dirty="0"/>
        </a:p>
      </dgm:t>
    </dgm:pt>
    <dgm:pt modelId="{60D9896E-9981-42A0-B672-C9631C1F2A16}" type="parTrans" cxnId="{4D5F933C-C3BA-40E9-A187-A1A1FBB18307}">
      <dgm:prSet/>
      <dgm:spPr/>
      <dgm:t>
        <a:bodyPr/>
        <a:lstStyle/>
        <a:p>
          <a:endParaRPr lang="ru-RU"/>
        </a:p>
      </dgm:t>
    </dgm:pt>
    <dgm:pt modelId="{8D203814-92E0-41B4-9045-ED480B4C0F61}" type="sibTrans" cxnId="{4D5F933C-C3BA-40E9-A187-A1A1FBB18307}">
      <dgm:prSet/>
      <dgm:spPr/>
      <dgm:t>
        <a:bodyPr/>
        <a:lstStyle/>
        <a:p>
          <a:endParaRPr lang="ru-RU"/>
        </a:p>
      </dgm:t>
    </dgm:pt>
    <dgm:pt modelId="{2FA8E133-A4C0-46B2-A7D2-71A1425FA8F4}">
      <dgm:prSet/>
      <dgm:spPr/>
      <dgm:t>
        <a:bodyPr/>
        <a:lstStyle/>
        <a:p>
          <a:r>
            <a:rPr lang="uk-UA" dirty="0" smtClean="0"/>
            <a:t>родовий</a:t>
          </a:r>
          <a:endParaRPr lang="ru-RU" dirty="0"/>
        </a:p>
      </dgm:t>
    </dgm:pt>
    <dgm:pt modelId="{F46EFD81-CBBE-48DF-83D8-F8CC21CA0431}" type="parTrans" cxnId="{8DF161B0-3D0E-427A-B245-754C0307D91C}">
      <dgm:prSet/>
      <dgm:spPr/>
      <dgm:t>
        <a:bodyPr/>
        <a:lstStyle/>
        <a:p>
          <a:endParaRPr lang="ru-RU"/>
        </a:p>
      </dgm:t>
    </dgm:pt>
    <dgm:pt modelId="{F48AD919-2791-4EDA-B491-380DBA9DFA50}" type="sibTrans" cxnId="{8DF161B0-3D0E-427A-B245-754C0307D91C}">
      <dgm:prSet/>
      <dgm:spPr/>
      <dgm:t>
        <a:bodyPr/>
        <a:lstStyle/>
        <a:p>
          <a:endParaRPr lang="ru-RU"/>
        </a:p>
      </dgm:t>
    </dgm:pt>
    <dgm:pt modelId="{E62930A1-E8C9-44C8-9A6F-AAA7941E8F4E}">
      <dgm:prSet/>
      <dgm:spPr/>
      <dgm:t>
        <a:bodyPr/>
        <a:lstStyle/>
        <a:p>
          <a:r>
            <a:rPr lang="uk-UA" dirty="0" smtClean="0"/>
            <a:t>безпосередній</a:t>
          </a:r>
          <a:endParaRPr lang="ru-RU" dirty="0"/>
        </a:p>
      </dgm:t>
    </dgm:pt>
    <dgm:pt modelId="{63A424B1-C0FD-47F0-8352-0B6D50FA824B}" type="parTrans" cxnId="{0E75CA0D-9C1A-464F-91DE-4CB357DD51CB}">
      <dgm:prSet/>
      <dgm:spPr/>
      <dgm:t>
        <a:bodyPr/>
        <a:lstStyle/>
        <a:p>
          <a:endParaRPr lang="ru-RU"/>
        </a:p>
      </dgm:t>
    </dgm:pt>
    <dgm:pt modelId="{87DCB100-1BD8-41D1-ADA9-81A2308EBE15}" type="sibTrans" cxnId="{0E75CA0D-9C1A-464F-91DE-4CB357DD51CB}">
      <dgm:prSet/>
      <dgm:spPr/>
      <dgm:t>
        <a:bodyPr/>
        <a:lstStyle/>
        <a:p>
          <a:endParaRPr lang="ru-RU"/>
        </a:p>
      </dgm:t>
    </dgm:pt>
    <dgm:pt modelId="{22AA41AF-4B8E-42F0-84A6-0562D7878DF9}" type="pres">
      <dgm:prSet presAssocID="{DBD26FA4-6F64-47B5-B343-79490057D7CD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F905938A-F86B-43A0-AA32-66EC61A51D28}" type="pres">
      <dgm:prSet presAssocID="{7A0F9AE0-6A2C-4C85-8F56-FCB6ED087B32}" presName="root" presStyleCnt="0"/>
      <dgm:spPr/>
    </dgm:pt>
    <dgm:pt modelId="{AC0406A9-9B1D-4D7A-8363-3895C24E2FF4}" type="pres">
      <dgm:prSet presAssocID="{7A0F9AE0-6A2C-4C85-8F56-FCB6ED087B32}" presName="rootComposite" presStyleCnt="0"/>
      <dgm:spPr/>
    </dgm:pt>
    <dgm:pt modelId="{BC60A80A-6779-4849-A3D8-E8E7B094BA31}" type="pres">
      <dgm:prSet presAssocID="{7A0F9AE0-6A2C-4C85-8F56-FCB6ED087B32}" presName="rootText" presStyleLbl="node1" presStyleIdx="0" presStyleCnt="4"/>
      <dgm:spPr/>
      <dgm:t>
        <a:bodyPr/>
        <a:lstStyle/>
        <a:p>
          <a:endParaRPr lang="ru-RU"/>
        </a:p>
      </dgm:t>
    </dgm:pt>
    <dgm:pt modelId="{AD821089-EADB-41C6-B561-427705C61FB3}" type="pres">
      <dgm:prSet presAssocID="{7A0F9AE0-6A2C-4C85-8F56-FCB6ED087B32}" presName="rootConnector" presStyleLbl="node1" presStyleIdx="0" presStyleCnt="4"/>
      <dgm:spPr/>
      <dgm:t>
        <a:bodyPr/>
        <a:lstStyle/>
        <a:p>
          <a:endParaRPr lang="ru-RU"/>
        </a:p>
      </dgm:t>
    </dgm:pt>
    <dgm:pt modelId="{1899BCDB-54CC-4C85-B0B9-DDC9F90A812C}" type="pres">
      <dgm:prSet presAssocID="{7A0F9AE0-6A2C-4C85-8F56-FCB6ED087B32}" presName="childShape" presStyleCnt="0"/>
      <dgm:spPr/>
    </dgm:pt>
    <dgm:pt modelId="{3D27CD68-DC3E-4DB0-805F-24D1A041BC8C}" type="pres">
      <dgm:prSet presAssocID="{60D9896E-9981-42A0-B672-C9631C1F2A16}" presName="Name13" presStyleLbl="parChTrans1D2" presStyleIdx="0" presStyleCnt="12"/>
      <dgm:spPr/>
      <dgm:t>
        <a:bodyPr/>
        <a:lstStyle/>
        <a:p>
          <a:endParaRPr lang="ru-RU"/>
        </a:p>
      </dgm:t>
    </dgm:pt>
    <dgm:pt modelId="{2BAE72A4-E1FB-4E29-AB00-7EBA227E39FE}" type="pres">
      <dgm:prSet presAssocID="{2CB735D1-7F81-4007-A3AA-0792329F69E0}" presName="childText" presStyleLbl="bgAcc1" presStyleIdx="0" presStyleCnt="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5DB1E87-A3FC-4367-9947-0C1E436133D3}" type="pres">
      <dgm:prSet presAssocID="{F46EFD81-CBBE-48DF-83D8-F8CC21CA0431}" presName="Name13" presStyleLbl="parChTrans1D2" presStyleIdx="1" presStyleCnt="12"/>
      <dgm:spPr/>
      <dgm:t>
        <a:bodyPr/>
        <a:lstStyle/>
        <a:p>
          <a:endParaRPr lang="ru-RU"/>
        </a:p>
      </dgm:t>
    </dgm:pt>
    <dgm:pt modelId="{C2A0CD55-2EDE-435E-B00F-984F0F929322}" type="pres">
      <dgm:prSet presAssocID="{2FA8E133-A4C0-46B2-A7D2-71A1425FA8F4}" presName="childText" presStyleLbl="bgAcc1" presStyleIdx="1" presStyleCnt="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711DD0C-0221-4E87-BE7C-69E985DFD178}" type="pres">
      <dgm:prSet presAssocID="{63A424B1-C0FD-47F0-8352-0B6D50FA824B}" presName="Name13" presStyleLbl="parChTrans1D2" presStyleIdx="2" presStyleCnt="12"/>
      <dgm:spPr/>
      <dgm:t>
        <a:bodyPr/>
        <a:lstStyle/>
        <a:p>
          <a:endParaRPr lang="ru-RU"/>
        </a:p>
      </dgm:t>
    </dgm:pt>
    <dgm:pt modelId="{88D32644-E8D8-426E-AC22-3214837DA215}" type="pres">
      <dgm:prSet presAssocID="{E62930A1-E8C9-44C8-9A6F-AAA7941E8F4E}" presName="childText" presStyleLbl="bgAcc1" presStyleIdx="2" presStyleCnt="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CB1DA66-A843-4074-B92D-B8968000C00E}" type="pres">
      <dgm:prSet presAssocID="{6840F60C-E977-4951-A988-27A918B9C35C}" presName="root" presStyleCnt="0"/>
      <dgm:spPr/>
    </dgm:pt>
    <dgm:pt modelId="{47A19D22-84D4-45D0-991F-27151B9510EE}" type="pres">
      <dgm:prSet presAssocID="{6840F60C-E977-4951-A988-27A918B9C35C}" presName="rootComposite" presStyleCnt="0"/>
      <dgm:spPr/>
    </dgm:pt>
    <dgm:pt modelId="{2AC77668-3E5C-4AFD-9A0F-4CCE2BB27341}" type="pres">
      <dgm:prSet presAssocID="{6840F60C-E977-4951-A988-27A918B9C35C}" presName="rootText" presStyleLbl="node1" presStyleIdx="1" presStyleCnt="4"/>
      <dgm:spPr/>
      <dgm:t>
        <a:bodyPr/>
        <a:lstStyle/>
        <a:p>
          <a:endParaRPr lang="ru-RU"/>
        </a:p>
      </dgm:t>
    </dgm:pt>
    <dgm:pt modelId="{790B3077-64AB-4DC3-8C83-89B791E7526F}" type="pres">
      <dgm:prSet presAssocID="{6840F60C-E977-4951-A988-27A918B9C35C}" presName="rootConnector" presStyleLbl="node1" presStyleIdx="1" presStyleCnt="4"/>
      <dgm:spPr/>
      <dgm:t>
        <a:bodyPr/>
        <a:lstStyle/>
        <a:p>
          <a:endParaRPr lang="ru-RU"/>
        </a:p>
      </dgm:t>
    </dgm:pt>
    <dgm:pt modelId="{C380E998-8987-4169-9B33-83B46F7C5A76}" type="pres">
      <dgm:prSet presAssocID="{6840F60C-E977-4951-A988-27A918B9C35C}" presName="childShape" presStyleCnt="0"/>
      <dgm:spPr/>
    </dgm:pt>
    <dgm:pt modelId="{5449C798-E786-4178-B95D-E2E23DD35745}" type="pres">
      <dgm:prSet presAssocID="{7B16DE07-E1BD-49E2-B104-5DE2DBD48891}" presName="Name13" presStyleLbl="parChTrans1D2" presStyleIdx="3" presStyleCnt="12"/>
      <dgm:spPr/>
      <dgm:t>
        <a:bodyPr/>
        <a:lstStyle/>
        <a:p>
          <a:endParaRPr lang="ru-RU"/>
        </a:p>
      </dgm:t>
    </dgm:pt>
    <dgm:pt modelId="{351DCCB6-F602-42E6-84F5-7D05EC903727}" type="pres">
      <dgm:prSet presAssocID="{308D8AF8-1E6D-436A-B13C-1CAD97ECDB12}" presName="childText" presStyleLbl="bgAcc1" presStyleIdx="3" presStyleCnt="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57741E1-507D-4187-A748-FD12E95CDBDC}" type="pres">
      <dgm:prSet presAssocID="{A423F849-844A-47B5-BF79-9833CD534418}" presName="Name13" presStyleLbl="parChTrans1D2" presStyleIdx="4" presStyleCnt="12"/>
      <dgm:spPr/>
      <dgm:t>
        <a:bodyPr/>
        <a:lstStyle/>
        <a:p>
          <a:endParaRPr lang="ru-RU"/>
        </a:p>
      </dgm:t>
    </dgm:pt>
    <dgm:pt modelId="{4A72353F-F610-4F73-9E52-C1322F4F2FB9}" type="pres">
      <dgm:prSet presAssocID="{ACF94B3C-4B6E-443D-A673-E163C717840B}" presName="childText" presStyleLbl="bgAcc1" presStyleIdx="4" presStyleCnt="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DA42340-B0FF-4E56-8A5A-C8F27ED809BF}" type="pres">
      <dgm:prSet presAssocID="{80338F48-113F-4C08-8A60-13F7F979C6E3}" presName="Name13" presStyleLbl="parChTrans1D2" presStyleIdx="5" presStyleCnt="12"/>
      <dgm:spPr/>
      <dgm:t>
        <a:bodyPr/>
        <a:lstStyle/>
        <a:p>
          <a:endParaRPr lang="ru-RU"/>
        </a:p>
      </dgm:t>
    </dgm:pt>
    <dgm:pt modelId="{114C1F20-19D8-4C8E-B86E-46828ADC1BCE}" type="pres">
      <dgm:prSet presAssocID="{C7DB6561-B5D7-45BF-B37C-240B393DAFD7}" presName="childText" presStyleLbl="bgAcc1" presStyleIdx="5" presStyleCnt="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1DE0E84-D053-4C8B-A587-C03854373F27}" type="pres">
      <dgm:prSet presAssocID="{BAF331BE-EEED-490F-9F9B-6B028672EC76}" presName="root" presStyleCnt="0"/>
      <dgm:spPr/>
    </dgm:pt>
    <dgm:pt modelId="{B5D661F4-A9D3-4E95-A336-D78FC19DC617}" type="pres">
      <dgm:prSet presAssocID="{BAF331BE-EEED-490F-9F9B-6B028672EC76}" presName="rootComposite" presStyleCnt="0"/>
      <dgm:spPr/>
    </dgm:pt>
    <dgm:pt modelId="{74925747-8FD2-4E7F-8840-4577D6438DD9}" type="pres">
      <dgm:prSet presAssocID="{BAF331BE-EEED-490F-9F9B-6B028672EC76}" presName="rootText" presStyleLbl="node1" presStyleIdx="2" presStyleCnt="4"/>
      <dgm:spPr/>
      <dgm:t>
        <a:bodyPr/>
        <a:lstStyle/>
        <a:p>
          <a:endParaRPr lang="ru-RU"/>
        </a:p>
      </dgm:t>
    </dgm:pt>
    <dgm:pt modelId="{3A9E32BA-DDA9-4C10-A5E4-6943F166D5FF}" type="pres">
      <dgm:prSet presAssocID="{BAF331BE-EEED-490F-9F9B-6B028672EC76}" presName="rootConnector" presStyleLbl="node1" presStyleIdx="2" presStyleCnt="4"/>
      <dgm:spPr/>
      <dgm:t>
        <a:bodyPr/>
        <a:lstStyle/>
        <a:p>
          <a:endParaRPr lang="ru-RU"/>
        </a:p>
      </dgm:t>
    </dgm:pt>
    <dgm:pt modelId="{A9138AB8-8594-4A7C-892F-5FE5697AC2C5}" type="pres">
      <dgm:prSet presAssocID="{BAF331BE-EEED-490F-9F9B-6B028672EC76}" presName="childShape" presStyleCnt="0"/>
      <dgm:spPr/>
    </dgm:pt>
    <dgm:pt modelId="{9542FAD2-9F21-4219-A4AD-77C7A80E3766}" type="pres">
      <dgm:prSet presAssocID="{FD8514B3-BBCC-48F6-A76B-8B160F7AE83C}" presName="Name13" presStyleLbl="parChTrans1D2" presStyleIdx="6" presStyleCnt="12"/>
      <dgm:spPr/>
      <dgm:t>
        <a:bodyPr/>
        <a:lstStyle/>
        <a:p>
          <a:endParaRPr lang="ru-RU"/>
        </a:p>
      </dgm:t>
    </dgm:pt>
    <dgm:pt modelId="{07196F3F-75DC-4221-B7B4-E4A778D088E5}" type="pres">
      <dgm:prSet presAssocID="{295A580B-47FB-473B-A299-D1714D837EB4}" presName="childText" presStyleLbl="bgAcc1" presStyleIdx="6" presStyleCnt="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300BFB0-E051-41C1-B50D-07B4AC47C474}" type="pres">
      <dgm:prSet presAssocID="{532464E1-5D8D-4050-9C08-ED1380404DB4}" presName="Name13" presStyleLbl="parChTrans1D2" presStyleIdx="7" presStyleCnt="12"/>
      <dgm:spPr/>
      <dgm:t>
        <a:bodyPr/>
        <a:lstStyle/>
        <a:p>
          <a:endParaRPr lang="ru-RU"/>
        </a:p>
      </dgm:t>
    </dgm:pt>
    <dgm:pt modelId="{E72B10D1-D5CD-4289-842E-653547B26DBA}" type="pres">
      <dgm:prSet presAssocID="{3F4CA6D8-3778-4F7C-AB44-380B5B8F38C5}" presName="childText" presStyleLbl="bgAcc1" presStyleIdx="7" presStyleCnt="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01C4CE1-C430-41C7-ADE9-848690187122}" type="pres">
      <dgm:prSet presAssocID="{8AF7DEB2-C032-47F0-8F84-C4564703E591}" presName="Name13" presStyleLbl="parChTrans1D2" presStyleIdx="8" presStyleCnt="12"/>
      <dgm:spPr/>
      <dgm:t>
        <a:bodyPr/>
        <a:lstStyle/>
        <a:p>
          <a:endParaRPr lang="ru-RU"/>
        </a:p>
      </dgm:t>
    </dgm:pt>
    <dgm:pt modelId="{819C3F34-5A62-44A6-BBAF-473157BF0636}" type="pres">
      <dgm:prSet presAssocID="{5CB022AE-E249-44A3-B641-1A741DE44EC4}" presName="childText" presStyleLbl="bgAcc1" presStyleIdx="8" presStyleCnt="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2DE5534-A993-42FB-B244-C6DED3AC34D0}" type="pres">
      <dgm:prSet presAssocID="{57EF81C3-C6DA-4DC4-B359-92017D0E98BE}" presName="root" presStyleCnt="0"/>
      <dgm:spPr/>
    </dgm:pt>
    <dgm:pt modelId="{D0D21326-80F7-47A6-A09B-C52F5B0BABDE}" type="pres">
      <dgm:prSet presAssocID="{57EF81C3-C6DA-4DC4-B359-92017D0E98BE}" presName="rootComposite" presStyleCnt="0"/>
      <dgm:spPr/>
    </dgm:pt>
    <dgm:pt modelId="{E1827210-3828-4070-A05F-D6CB095DB577}" type="pres">
      <dgm:prSet presAssocID="{57EF81C3-C6DA-4DC4-B359-92017D0E98BE}" presName="rootText" presStyleLbl="node1" presStyleIdx="3" presStyleCnt="4"/>
      <dgm:spPr/>
      <dgm:t>
        <a:bodyPr/>
        <a:lstStyle/>
        <a:p>
          <a:endParaRPr lang="ru-RU"/>
        </a:p>
      </dgm:t>
    </dgm:pt>
    <dgm:pt modelId="{FAE8CA03-830E-45CA-9D36-14C5E09B9941}" type="pres">
      <dgm:prSet presAssocID="{57EF81C3-C6DA-4DC4-B359-92017D0E98BE}" presName="rootConnector" presStyleLbl="node1" presStyleIdx="3" presStyleCnt="4"/>
      <dgm:spPr/>
      <dgm:t>
        <a:bodyPr/>
        <a:lstStyle/>
        <a:p>
          <a:endParaRPr lang="ru-RU"/>
        </a:p>
      </dgm:t>
    </dgm:pt>
    <dgm:pt modelId="{300C7DF4-6A64-452E-BDDF-2B073C979386}" type="pres">
      <dgm:prSet presAssocID="{57EF81C3-C6DA-4DC4-B359-92017D0E98BE}" presName="childShape" presStyleCnt="0"/>
      <dgm:spPr/>
    </dgm:pt>
    <dgm:pt modelId="{AFF3E031-5414-4D86-ACC6-AEB392E6C50E}" type="pres">
      <dgm:prSet presAssocID="{001140D0-4021-4279-85C8-59338C8427EA}" presName="Name13" presStyleLbl="parChTrans1D2" presStyleIdx="9" presStyleCnt="12"/>
      <dgm:spPr/>
      <dgm:t>
        <a:bodyPr/>
        <a:lstStyle/>
        <a:p>
          <a:endParaRPr lang="ru-RU"/>
        </a:p>
      </dgm:t>
    </dgm:pt>
    <dgm:pt modelId="{3DD8632C-EE40-4690-8394-3F120F401368}" type="pres">
      <dgm:prSet presAssocID="{15A73BA4-1609-46D8-9E68-63E260CC9941}" presName="childText" presStyleLbl="bgAcc1" presStyleIdx="9" presStyleCnt="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6FAA871-828E-46EF-A0C7-24DA065F0D08}" type="pres">
      <dgm:prSet presAssocID="{70153C3E-3AA3-4A99-877D-61123F16A21E}" presName="Name13" presStyleLbl="parChTrans1D2" presStyleIdx="10" presStyleCnt="12"/>
      <dgm:spPr/>
      <dgm:t>
        <a:bodyPr/>
        <a:lstStyle/>
        <a:p>
          <a:endParaRPr lang="ru-RU"/>
        </a:p>
      </dgm:t>
    </dgm:pt>
    <dgm:pt modelId="{63CD4D5F-46EA-4CC4-8FCD-C24E136A3BFB}" type="pres">
      <dgm:prSet presAssocID="{278A24AB-C43F-482A-A70A-DC2153DD8F8A}" presName="childText" presStyleLbl="bgAcc1" presStyleIdx="10" presStyleCnt="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4A4D33E-B921-4B8C-B896-B712B187169C}" type="pres">
      <dgm:prSet presAssocID="{3E111E4C-5673-4C1C-9385-7FE803D1569E}" presName="Name13" presStyleLbl="parChTrans1D2" presStyleIdx="11" presStyleCnt="12"/>
      <dgm:spPr/>
      <dgm:t>
        <a:bodyPr/>
        <a:lstStyle/>
        <a:p>
          <a:endParaRPr lang="ru-RU"/>
        </a:p>
      </dgm:t>
    </dgm:pt>
    <dgm:pt modelId="{E63F365A-9F7D-44DA-B378-4A116B5DEA50}" type="pres">
      <dgm:prSet presAssocID="{F0CC4766-900C-4BB4-BF6B-5A60FEECABD7}" presName="childText" presStyleLbl="bgAcc1" presStyleIdx="11" presStyleCnt="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E75CA0D-9C1A-464F-91DE-4CB357DD51CB}" srcId="{7A0F9AE0-6A2C-4C85-8F56-FCB6ED087B32}" destId="{E62930A1-E8C9-44C8-9A6F-AAA7941E8F4E}" srcOrd="2" destOrd="0" parTransId="{63A424B1-C0FD-47F0-8352-0B6D50FA824B}" sibTransId="{87DCB100-1BD8-41D1-ADA9-81A2308EBE15}"/>
    <dgm:cxn modelId="{DF4C2A64-CA80-42D5-834A-8FFB55C66A78}" type="presOf" srcId="{2FA8E133-A4C0-46B2-A7D2-71A1425FA8F4}" destId="{C2A0CD55-2EDE-435E-B00F-984F0F929322}" srcOrd="0" destOrd="0" presId="urn:microsoft.com/office/officeart/2005/8/layout/hierarchy3"/>
    <dgm:cxn modelId="{DED8D368-6FEA-4118-9DCD-6A3C954D1200}" type="presOf" srcId="{BAF331BE-EEED-490F-9F9B-6B028672EC76}" destId="{74925747-8FD2-4E7F-8840-4577D6438DD9}" srcOrd="0" destOrd="0" presId="urn:microsoft.com/office/officeart/2005/8/layout/hierarchy3"/>
    <dgm:cxn modelId="{38B81A98-707E-4372-9EBB-F063BC63B178}" type="presOf" srcId="{F0CC4766-900C-4BB4-BF6B-5A60FEECABD7}" destId="{E63F365A-9F7D-44DA-B378-4A116B5DEA50}" srcOrd="0" destOrd="0" presId="urn:microsoft.com/office/officeart/2005/8/layout/hierarchy3"/>
    <dgm:cxn modelId="{4D5F933C-C3BA-40E9-A187-A1A1FBB18307}" srcId="{7A0F9AE0-6A2C-4C85-8F56-FCB6ED087B32}" destId="{2CB735D1-7F81-4007-A3AA-0792329F69E0}" srcOrd="0" destOrd="0" parTransId="{60D9896E-9981-42A0-B672-C9631C1F2A16}" sibTransId="{8D203814-92E0-41B4-9045-ED480B4C0F61}"/>
    <dgm:cxn modelId="{900B68B8-E15A-4CBB-A965-5D0733BB39D9}" type="presOf" srcId="{60D9896E-9981-42A0-B672-C9631C1F2A16}" destId="{3D27CD68-DC3E-4DB0-805F-24D1A041BC8C}" srcOrd="0" destOrd="0" presId="urn:microsoft.com/office/officeart/2005/8/layout/hierarchy3"/>
    <dgm:cxn modelId="{B1D18465-ABB8-493D-9BD0-443DA2D1D45E}" type="presOf" srcId="{57EF81C3-C6DA-4DC4-B359-92017D0E98BE}" destId="{E1827210-3828-4070-A05F-D6CB095DB577}" srcOrd="0" destOrd="0" presId="urn:microsoft.com/office/officeart/2005/8/layout/hierarchy3"/>
    <dgm:cxn modelId="{8C67CC9E-E403-46F3-953C-020A7EF14374}" type="presOf" srcId="{63A424B1-C0FD-47F0-8352-0B6D50FA824B}" destId="{E711DD0C-0221-4E87-BE7C-69E985DFD178}" srcOrd="0" destOrd="0" presId="urn:microsoft.com/office/officeart/2005/8/layout/hierarchy3"/>
    <dgm:cxn modelId="{C7A94C96-6D73-411E-AA17-473411EF3897}" srcId="{BAF331BE-EEED-490F-9F9B-6B028672EC76}" destId="{3F4CA6D8-3778-4F7C-AB44-380B5B8F38C5}" srcOrd="1" destOrd="0" parTransId="{532464E1-5D8D-4050-9C08-ED1380404DB4}" sibTransId="{4BED61E6-D6FB-42DD-912B-4B3412FFAD2F}"/>
    <dgm:cxn modelId="{34CEAA02-5D5F-4D91-BAE6-F0438528DAC4}" srcId="{BAF331BE-EEED-490F-9F9B-6B028672EC76}" destId="{295A580B-47FB-473B-A299-D1714D837EB4}" srcOrd="0" destOrd="0" parTransId="{FD8514B3-BBCC-48F6-A76B-8B160F7AE83C}" sibTransId="{5551E01C-B350-441D-B5B8-B23A2BDDC1A2}"/>
    <dgm:cxn modelId="{D0D22C94-52E5-40D0-8F6E-29C866DCAF69}" type="presOf" srcId="{E62930A1-E8C9-44C8-9A6F-AAA7941E8F4E}" destId="{88D32644-E8D8-426E-AC22-3214837DA215}" srcOrd="0" destOrd="0" presId="urn:microsoft.com/office/officeart/2005/8/layout/hierarchy3"/>
    <dgm:cxn modelId="{36432DC4-7D16-4E99-96E7-2E4E4E1C5467}" srcId="{DBD26FA4-6F64-47B5-B343-79490057D7CD}" destId="{6840F60C-E977-4951-A988-27A918B9C35C}" srcOrd="1" destOrd="0" parTransId="{310D424D-3ED3-45CD-B222-5318227FEE4F}" sibTransId="{C396040F-AD9F-4E38-9AD2-DDC482C0EA27}"/>
    <dgm:cxn modelId="{D4F2E393-DED2-4BAE-A75F-B477481071C1}" type="presOf" srcId="{278A24AB-C43F-482A-A70A-DC2153DD8F8A}" destId="{63CD4D5F-46EA-4CC4-8FCD-C24E136A3BFB}" srcOrd="0" destOrd="0" presId="urn:microsoft.com/office/officeart/2005/8/layout/hierarchy3"/>
    <dgm:cxn modelId="{08813248-9B4B-48BC-AEC9-ECC57AC118FB}" type="presOf" srcId="{2CB735D1-7F81-4007-A3AA-0792329F69E0}" destId="{2BAE72A4-E1FB-4E29-AB00-7EBA227E39FE}" srcOrd="0" destOrd="0" presId="urn:microsoft.com/office/officeart/2005/8/layout/hierarchy3"/>
    <dgm:cxn modelId="{B8B62EE7-8361-4138-AC68-7C73D4F4F270}" type="presOf" srcId="{5CB022AE-E249-44A3-B641-1A741DE44EC4}" destId="{819C3F34-5A62-44A6-BBAF-473157BF0636}" srcOrd="0" destOrd="0" presId="urn:microsoft.com/office/officeart/2005/8/layout/hierarchy3"/>
    <dgm:cxn modelId="{6E0D0698-7261-4090-BBD8-8267B753BB90}" type="presOf" srcId="{A423F849-844A-47B5-BF79-9833CD534418}" destId="{057741E1-507D-4187-A748-FD12E95CDBDC}" srcOrd="0" destOrd="0" presId="urn:microsoft.com/office/officeart/2005/8/layout/hierarchy3"/>
    <dgm:cxn modelId="{94B35DD5-012C-4D8E-8AC4-CFFADEBDD2AA}" srcId="{6840F60C-E977-4951-A988-27A918B9C35C}" destId="{308D8AF8-1E6D-436A-B13C-1CAD97ECDB12}" srcOrd="0" destOrd="0" parTransId="{7B16DE07-E1BD-49E2-B104-5DE2DBD48891}" sibTransId="{69368B2E-F234-43E7-BED0-2764E060A953}"/>
    <dgm:cxn modelId="{5989DD2F-2576-4E77-8D83-3CE3B008FC39}" type="presOf" srcId="{70153C3E-3AA3-4A99-877D-61123F16A21E}" destId="{26FAA871-828E-46EF-A0C7-24DA065F0D08}" srcOrd="0" destOrd="0" presId="urn:microsoft.com/office/officeart/2005/8/layout/hierarchy3"/>
    <dgm:cxn modelId="{A8A8F09E-8730-47F4-8D18-BC69587DEEBB}" type="presOf" srcId="{80338F48-113F-4C08-8A60-13F7F979C6E3}" destId="{EDA42340-B0FF-4E56-8A5A-C8F27ED809BF}" srcOrd="0" destOrd="0" presId="urn:microsoft.com/office/officeart/2005/8/layout/hierarchy3"/>
    <dgm:cxn modelId="{72C898B5-D19A-487A-81A4-7E1CFDAFDB14}" srcId="{57EF81C3-C6DA-4DC4-B359-92017D0E98BE}" destId="{F0CC4766-900C-4BB4-BF6B-5A60FEECABD7}" srcOrd="2" destOrd="0" parTransId="{3E111E4C-5673-4C1C-9385-7FE803D1569E}" sibTransId="{8CB4C9C8-46B0-4BC0-91C4-364E7EB28032}"/>
    <dgm:cxn modelId="{5CBF7F66-F4E6-47F8-A82C-E7096D4082F9}" type="presOf" srcId="{3F4CA6D8-3778-4F7C-AB44-380B5B8F38C5}" destId="{E72B10D1-D5CD-4289-842E-653547B26DBA}" srcOrd="0" destOrd="0" presId="urn:microsoft.com/office/officeart/2005/8/layout/hierarchy3"/>
    <dgm:cxn modelId="{4C949987-3CCE-4BE3-98A3-9FA296E229B6}" type="presOf" srcId="{ACF94B3C-4B6E-443D-A673-E163C717840B}" destId="{4A72353F-F610-4F73-9E52-C1322F4F2FB9}" srcOrd="0" destOrd="0" presId="urn:microsoft.com/office/officeart/2005/8/layout/hierarchy3"/>
    <dgm:cxn modelId="{65CDB1C8-08B6-4CD5-8EF5-004E5C0FD0E6}" srcId="{BAF331BE-EEED-490F-9F9B-6B028672EC76}" destId="{5CB022AE-E249-44A3-B641-1A741DE44EC4}" srcOrd="2" destOrd="0" parTransId="{8AF7DEB2-C032-47F0-8F84-C4564703E591}" sibTransId="{FECD2F39-3184-49D0-9018-02C2DC59D9E6}"/>
    <dgm:cxn modelId="{38BCE0EB-D7AC-4469-A163-C98ACB375A8E}" type="presOf" srcId="{DBD26FA4-6F64-47B5-B343-79490057D7CD}" destId="{22AA41AF-4B8E-42F0-84A6-0562D7878DF9}" srcOrd="0" destOrd="0" presId="urn:microsoft.com/office/officeart/2005/8/layout/hierarchy3"/>
    <dgm:cxn modelId="{7FA412A5-5DD1-46C6-B04F-B8D8D231CF03}" type="presOf" srcId="{FD8514B3-BBCC-48F6-A76B-8B160F7AE83C}" destId="{9542FAD2-9F21-4219-A4AD-77C7A80E3766}" srcOrd="0" destOrd="0" presId="urn:microsoft.com/office/officeart/2005/8/layout/hierarchy3"/>
    <dgm:cxn modelId="{30D5E3E9-88CA-47F7-9441-07F7E7B693F5}" srcId="{DBD26FA4-6F64-47B5-B343-79490057D7CD}" destId="{57EF81C3-C6DA-4DC4-B359-92017D0E98BE}" srcOrd="3" destOrd="0" parTransId="{3E2AF490-FE63-4F0C-A28E-C39F5F09EDB4}" sibTransId="{53B1ED8F-F13A-4C57-B5E2-DEE543E33AE9}"/>
    <dgm:cxn modelId="{F63C1AD8-D924-4DFB-8FA1-DC622873A409}" srcId="{DBD26FA4-6F64-47B5-B343-79490057D7CD}" destId="{7A0F9AE0-6A2C-4C85-8F56-FCB6ED087B32}" srcOrd="0" destOrd="0" parTransId="{31BEED1E-9C67-4A8F-A16B-FA5C7B2806C9}" sibTransId="{3D86C455-9245-434F-B79F-28B4078C4AAB}"/>
    <dgm:cxn modelId="{340AC859-307A-436B-ACF5-09ACBB48EC89}" type="presOf" srcId="{57EF81C3-C6DA-4DC4-B359-92017D0E98BE}" destId="{FAE8CA03-830E-45CA-9D36-14C5E09B9941}" srcOrd="1" destOrd="0" presId="urn:microsoft.com/office/officeart/2005/8/layout/hierarchy3"/>
    <dgm:cxn modelId="{DD2CB51F-9F59-4BBC-8627-1F207773E652}" type="presOf" srcId="{C7DB6561-B5D7-45BF-B37C-240B393DAFD7}" destId="{114C1F20-19D8-4C8E-B86E-46828ADC1BCE}" srcOrd="0" destOrd="0" presId="urn:microsoft.com/office/officeart/2005/8/layout/hierarchy3"/>
    <dgm:cxn modelId="{188604DB-845A-4BAC-A143-34BB9FAAD8A6}" type="presOf" srcId="{7A0F9AE0-6A2C-4C85-8F56-FCB6ED087B32}" destId="{AD821089-EADB-41C6-B561-427705C61FB3}" srcOrd="1" destOrd="0" presId="urn:microsoft.com/office/officeart/2005/8/layout/hierarchy3"/>
    <dgm:cxn modelId="{110DA6EC-329F-4B5A-8D21-C90AABE25D29}" type="presOf" srcId="{8AF7DEB2-C032-47F0-8F84-C4564703E591}" destId="{201C4CE1-C430-41C7-ADE9-848690187122}" srcOrd="0" destOrd="0" presId="urn:microsoft.com/office/officeart/2005/8/layout/hierarchy3"/>
    <dgm:cxn modelId="{DCA36666-4905-42E0-B52E-D1BF4FE65004}" srcId="{6840F60C-E977-4951-A988-27A918B9C35C}" destId="{C7DB6561-B5D7-45BF-B37C-240B393DAFD7}" srcOrd="2" destOrd="0" parTransId="{80338F48-113F-4C08-8A60-13F7F979C6E3}" sibTransId="{D409FA45-8AE3-48FE-9CAB-6718EAC0F265}"/>
    <dgm:cxn modelId="{F020F1C6-B7D7-4952-B3CD-5F72DF9F3553}" type="presOf" srcId="{15A73BA4-1609-46D8-9E68-63E260CC9941}" destId="{3DD8632C-EE40-4690-8394-3F120F401368}" srcOrd="0" destOrd="0" presId="urn:microsoft.com/office/officeart/2005/8/layout/hierarchy3"/>
    <dgm:cxn modelId="{5E4F43FC-FA39-4581-A601-C996F35FEB09}" srcId="{6840F60C-E977-4951-A988-27A918B9C35C}" destId="{ACF94B3C-4B6E-443D-A673-E163C717840B}" srcOrd="1" destOrd="0" parTransId="{A423F849-844A-47B5-BF79-9833CD534418}" sibTransId="{A5F427BD-62C9-46EF-B155-990E90D96294}"/>
    <dgm:cxn modelId="{270CBE1B-9689-482D-A930-60D5460BB7FB}" type="presOf" srcId="{7A0F9AE0-6A2C-4C85-8F56-FCB6ED087B32}" destId="{BC60A80A-6779-4849-A3D8-E8E7B094BA31}" srcOrd="0" destOrd="0" presId="urn:microsoft.com/office/officeart/2005/8/layout/hierarchy3"/>
    <dgm:cxn modelId="{57373F33-33C4-4B27-842B-A053A88190B7}" type="presOf" srcId="{7B16DE07-E1BD-49E2-B104-5DE2DBD48891}" destId="{5449C798-E786-4178-B95D-E2E23DD35745}" srcOrd="0" destOrd="0" presId="urn:microsoft.com/office/officeart/2005/8/layout/hierarchy3"/>
    <dgm:cxn modelId="{91E5FEE4-5B63-460C-BB93-45F208FD73B1}" type="presOf" srcId="{532464E1-5D8D-4050-9C08-ED1380404DB4}" destId="{F300BFB0-E051-41C1-B50D-07B4AC47C474}" srcOrd="0" destOrd="0" presId="urn:microsoft.com/office/officeart/2005/8/layout/hierarchy3"/>
    <dgm:cxn modelId="{B7AD8799-D100-4525-AFC2-0A675135A3E4}" type="presOf" srcId="{6840F60C-E977-4951-A988-27A918B9C35C}" destId="{2AC77668-3E5C-4AFD-9A0F-4CCE2BB27341}" srcOrd="0" destOrd="0" presId="urn:microsoft.com/office/officeart/2005/8/layout/hierarchy3"/>
    <dgm:cxn modelId="{C4217F1D-A82F-4D0B-9E0D-C42DC4E2F0D8}" type="presOf" srcId="{308D8AF8-1E6D-436A-B13C-1CAD97ECDB12}" destId="{351DCCB6-F602-42E6-84F5-7D05EC903727}" srcOrd="0" destOrd="0" presId="urn:microsoft.com/office/officeart/2005/8/layout/hierarchy3"/>
    <dgm:cxn modelId="{5D99E085-D47F-4DA8-8D6D-2CE65F96D4B2}" type="presOf" srcId="{001140D0-4021-4279-85C8-59338C8427EA}" destId="{AFF3E031-5414-4D86-ACC6-AEB392E6C50E}" srcOrd="0" destOrd="0" presId="urn:microsoft.com/office/officeart/2005/8/layout/hierarchy3"/>
    <dgm:cxn modelId="{361F0FAE-6413-404D-8D2A-647383BD1AE9}" type="presOf" srcId="{3E111E4C-5673-4C1C-9385-7FE803D1569E}" destId="{B4A4D33E-B921-4B8C-B896-B712B187169C}" srcOrd="0" destOrd="0" presId="urn:microsoft.com/office/officeart/2005/8/layout/hierarchy3"/>
    <dgm:cxn modelId="{9E15C661-EBF2-4739-929F-EA52010CA993}" srcId="{57EF81C3-C6DA-4DC4-B359-92017D0E98BE}" destId="{15A73BA4-1609-46D8-9E68-63E260CC9941}" srcOrd="0" destOrd="0" parTransId="{001140D0-4021-4279-85C8-59338C8427EA}" sibTransId="{11C60A43-5443-4AFA-94CE-8C1A441FC3E0}"/>
    <dgm:cxn modelId="{8DF161B0-3D0E-427A-B245-754C0307D91C}" srcId="{7A0F9AE0-6A2C-4C85-8F56-FCB6ED087B32}" destId="{2FA8E133-A4C0-46B2-A7D2-71A1425FA8F4}" srcOrd="1" destOrd="0" parTransId="{F46EFD81-CBBE-48DF-83D8-F8CC21CA0431}" sibTransId="{F48AD919-2791-4EDA-B491-380DBA9DFA50}"/>
    <dgm:cxn modelId="{AB807166-7AB7-4D89-9AB3-90D9B3D86B2C}" type="presOf" srcId="{F46EFD81-CBBE-48DF-83D8-F8CC21CA0431}" destId="{C5DB1E87-A3FC-4367-9947-0C1E436133D3}" srcOrd="0" destOrd="0" presId="urn:microsoft.com/office/officeart/2005/8/layout/hierarchy3"/>
    <dgm:cxn modelId="{5ECFEBFC-C23D-4C76-A9C4-8603BBDC6753}" srcId="{DBD26FA4-6F64-47B5-B343-79490057D7CD}" destId="{BAF331BE-EEED-490F-9F9B-6B028672EC76}" srcOrd="2" destOrd="0" parTransId="{EC3B29E7-8E0A-4DD4-9651-5C6ABBE29903}" sibTransId="{5E78C8E7-36B0-426A-8203-1BE0175030F4}"/>
    <dgm:cxn modelId="{ADC8108B-1C9D-4C55-BD54-1D48D4CFF93C}" type="presOf" srcId="{6840F60C-E977-4951-A988-27A918B9C35C}" destId="{790B3077-64AB-4DC3-8C83-89B791E7526F}" srcOrd="1" destOrd="0" presId="urn:microsoft.com/office/officeart/2005/8/layout/hierarchy3"/>
    <dgm:cxn modelId="{08FDBE0F-5FB5-43E5-98ED-A58BF4E339F4}" srcId="{57EF81C3-C6DA-4DC4-B359-92017D0E98BE}" destId="{278A24AB-C43F-482A-A70A-DC2153DD8F8A}" srcOrd="1" destOrd="0" parTransId="{70153C3E-3AA3-4A99-877D-61123F16A21E}" sibTransId="{CDE5E39B-9D80-4C2D-B50F-0B16256C70EA}"/>
    <dgm:cxn modelId="{570F47D9-D863-4CC9-8931-E8A6FC3FEB73}" type="presOf" srcId="{BAF331BE-EEED-490F-9F9B-6B028672EC76}" destId="{3A9E32BA-DDA9-4C10-A5E4-6943F166D5FF}" srcOrd="1" destOrd="0" presId="urn:microsoft.com/office/officeart/2005/8/layout/hierarchy3"/>
    <dgm:cxn modelId="{1E9A167D-B942-4DB3-93A0-8B69552A8029}" type="presOf" srcId="{295A580B-47FB-473B-A299-D1714D837EB4}" destId="{07196F3F-75DC-4221-B7B4-E4A778D088E5}" srcOrd="0" destOrd="0" presId="urn:microsoft.com/office/officeart/2005/8/layout/hierarchy3"/>
    <dgm:cxn modelId="{D124E2E1-F8EE-4CB4-8352-5706247C99C0}" type="presParOf" srcId="{22AA41AF-4B8E-42F0-84A6-0562D7878DF9}" destId="{F905938A-F86B-43A0-AA32-66EC61A51D28}" srcOrd="0" destOrd="0" presId="urn:microsoft.com/office/officeart/2005/8/layout/hierarchy3"/>
    <dgm:cxn modelId="{03A1D770-27DE-4B9C-9C4A-B016F869C6AC}" type="presParOf" srcId="{F905938A-F86B-43A0-AA32-66EC61A51D28}" destId="{AC0406A9-9B1D-4D7A-8363-3895C24E2FF4}" srcOrd="0" destOrd="0" presId="urn:microsoft.com/office/officeart/2005/8/layout/hierarchy3"/>
    <dgm:cxn modelId="{FEFD99B6-98F2-486E-8640-1310D1693105}" type="presParOf" srcId="{AC0406A9-9B1D-4D7A-8363-3895C24E2FF4}" destId="{BC60A80A-6779-4849-A3D8-E8E7B094BA31}" srcOrd="0" destOrd="0" presId="urn:microsoft.com/office/officeart/2005/8/layout/hierarchy3"/>
    <dgm:cxn modelId="{5B7EF17A-8CE5-44EB-862D-3CB407295702}" type="presParOf" srcId="{AC0406A9-9B1D-4D7A-8363-3895C24E2FF4}" destId="{AD821089-EADB-41C6-B561-427705C61FB3}" srcOrd="1" destOrd="0" presId="urn:microsoft.com/office/officeart/2005/8/layout/hierarchy3"/>
    <dgm:cxn modelId="{5FF90613-F413-4C2B-B42D-55718FC710F4}" type="presParOf" srcId="{F905938A-F86B-43A0-AA32-66EC61A51D28}" destId="{1899BCDB-54CC-4C85-B0B9-DDC9F90A812C}" srcOrd="1" destOrd="0" presId="urn:microsoft.com/office/officeart/2005/8/layout/hierarchy3"/>
    <dgm:cxn modelId="{1966F21A-9913-43D6-8FFC-0BEA498A9721}" type="presParOf" srcId="{1899BCDB-54CC-4C85-B0B9-DDC9F90A812C}" destId="{3D27CD68-DC3E-4DB0-805F-24D1A041BC8C}" srcOrd="0" destOrd="0" presId="urn:microsoft.com/office/officeart/2005/8/layout/hierarchy3"/>
    <dgm:cxn modelId="{E3C6FF46-C804-4FE9-91EA-B8B319313822}" type="presParOf" srcId="{1899BCDB-54CC-4C85-B0B9-DDC9F90A812C}" destId="{2BAE72A4-E1FB-4E29-AB00-7EBA227E39FE}" srcOrd="1" destOrd="0" presId="urn:microsoft.com/office/officeart/2005/8/layout/hierarchy3"/>
    <dgm:cxn modelId="{B16199F7-5B94-4897-B6EB-BE2EAD450DEE}" type="presParOf" srcId="{1899BCDB-54CC-4C85-B0B9-DDC9F90A812C}" destId="{C5DB1E87-A3FC-4367-9947-0C1E436133D3}" srcOrd="2" destOrd="0" presId="urn:microsoft.com/office/officeart/2005/8/layout/hierarchy3"/>
    <dgm:cxn modelId="{A9E3EA88-B38A-4504-9324-3398AABBC508}" type="presParOf" srcId="{1899BCDB-54CC-4C85-B0B9-DDC9F90A812C}" destId="{C2A0CD55-2EDE-435E-B00F-984F0F929322}" srcOrd="3" destOrd="0" presId="urn:microsoft.com/office/officeart/2005/8/layout/hierarchy3"/>
    <dgm:cxn modelId="{E01B9891-692C-43F6-BAF5-ECACFCAAB805}" type="presParOf" srcId="{1899BCDB-54CC-4C85-B0B9-DDC9F90A812C}" destId="{E711DD0C-0221-4E87-BE7C-69E985DFD178}" srcOrd="4" destOrd="0" presId="urn:microsoft.com/office/officeart/2005/8/layout/hierarchy3"/>
    <dgm:cxn modelId="{0F6B3C2A-E80C-411A-B715-141DFEC43DF5}" type="presParOf" srcId="{1899BCDB-54CC-4C85-B0B9-DDC9F90A812C}" destId="{88D32644-E8D8-426E-AC22-3214837DA215}" srcOrd="5" destOrd="0" presId="urn:microsoft.com/office/officeart/2005/8/layout/hierarchy3"/>
    <dgm:cxn modelId="{AB474D0F-600E-4373-B92B-4EFA35854762}" type="presParOf" srcId="{22AA41AF-4B8E-42F0-84A6-0562D7878DF9}" destId="{FCB1DA66-A843-4074-B92D-B8968000C00E}" srcOrd="1" destOrd="0" presId="urn:microsoft.com/office/officeart/2005/8/layout/hierarchy3"/>
    <dgm:cxn modelId="{0D720FE4-B2F9-4EAC-A0AC-C58C3D25D620}" type="presParOf" srcId="{FCB1DA66-A843-4074-B92D-B8968000C00E}" destId="{47A19D22-84D4-45D0-991F-27151B9510EE}" srcOrd="0" destOrd="0" presId="urn:microsoft.com/office/officeart/2005/8/layout/hierarchy3"/>
    <dgm:cxn modelId="{074CED9A-A3CC-4EA8-A87F-7CCDFD912C1E}" type="presParOf" srcId="{47A19D22-84D4-45D0-991F-27151B9510EE}" destId="{2AC77668-3E5C-4AFD-9A0F-4CCE2BB27341}" srcOrd="0" destOrd="0" presId="urn:microsoft.com/office/officeart/2005/8/layout/hierarchy3"/>
    <dgm:cxn modelId="{B45B6038-1D05-4467-809C-6976FC40BCA9}" type="presParOf" srcId="{47A19D22-84D4-45D0-991F-27151B9510EE}" destId="{790B3077-64AB-4DC3-8C83-89B791E7526F}" srcOrd="1" destOrd="0" presId="urn:microsoft.com/office/officeart/2005/8/layout/hierarchy3"/>
    <dgm:cxn modelId="{348EA477-071C-453C-A2E6-9D33B530AEED}" type="presParOf" srcId="{FCB1DA66-A843-4074-B92D-B8968000C00E}" destId="{C380E998-8987-4169-9B33-83B46F7C5A76}" srcOrd="1" destOrd="0" presId="urn:microsoft.com/office/officeart/2005/8/layout/hierarchy3"/>
    <dgm:cxn modelId="{21C94B7B-38BE-4551-8428-4D994142B15F}" type="presParOf" srcId="{C380E998-8987-4169-9B33-83B46F7C5A76}" destId="{5449C798-E786-4178-B95D-E2E23DD35745}" srcOrd="0" destOrd="0" presId="urn:microsoft.com/office/officeart/2005/8/layout/hierarchy3"/>
    <dgm:cxn modelId="{4528A241-C080-4E8B-8E8A-5327ED59662F}" type="presParOf" srcId="{C380E998-8987-4169-9B33-83B46F7C5A76}" destId="{351DCCB6-F602-42E6-84F5-7D05EC903727}" srcOrd="1" destOrd="0" presId="urn:microsoft.com/office/officeart/2005/8/layout/hierarchy3"/>
    <dgm:cxn modelId="{4D166118-DD3C-4BF1-9251-2079C7D3A5C4}" type="presParOf" srcId="{C380E998-8987-4169-9B33-83B46F7C5A76}" destId="{057741E1-507D-4187-A748-FD12E95CDBDC}" srcOrd="2" destOrd="0" presId="urn:microsoft.com/office/officeart/2005/8/layout/hierarchy3"/>
    <dgm:cxn modelId="{4DD33D9B-C3E0-489A-ACC8-B2DAF26CB950}" type="presParOf" srcId="{C380E998-8987-4169-9B33-83B46F7C5A76}" destId="{4A72353F-F610-4F73-9E52-C1322F4F2FB9}" srcOrd="3" destOrd="0" presId="urn:microsoft.com/office/officeart/2005/8/layout/hierarchy3"/>
    <dgm:cxn modelId="{AAD6DF54-2E6E-4BA0-B1B9-51BE99AEDAFD}" type="presParOf" srcId="{C380E998-8987-4169-9B33-83B46F7C5A76}" destId="{EDA42340-B0FF-4E56-8A5A-C8F27ED809BF}" srcOrd="4" destOrd="0" presId="urn:microsoft.com/office/officeart/2005/8/layout/hierarchy3"/>
    <dgm:cxn modelId="{B8F885FE-E9EA-4B63-AB79-530B5C2E5FCE}" type="presParOf" srcId="{C380E998-8987-4169-9B33-83B46F7C5A76}" destId="{114C1F20-19D8-4C8E-B86E-46828ADC1BCE}" srcOrd="5" destOrd="0" presId="urn:microsoft.com/office/officeart/2005/8/layout/hierarchy3"/>
    <dgm:cxn modelId="{CE9361AD-1F52-4827-94E0-04F6AC1F7BC2}" type="presParOf" srcId="{22AA41AF-4B8E-42F0-84A6-0562D7878DF9}" destId="{D1DE0E84-D053-4C8B-A587-C03854373F27}" srcOrd="2" destOrd="0" presId="urn:microsoft.com/office/officeart/2005/8/layout/hierarchy3"/>
    <dgm:cxn modelId="{F34F2B4B-E0F1-4EED-B4D5-EB267650A47A}" type="presParOf" srcId="{D1DE0E84-D053-4C8B-A587-C03854373F27}" destId="{B5D661F4-A9D3-4E95-A336-D78FC19DC617}" srcOrd="0" destOrd="0" presId="urn:microsoft.com/office/officeart/2005/8/layout/hierarchy3"/>
    <dgm:cxn modelId="{D31375EF-C4E4-442E-B970-6D8E50831C0E}" type="presParOf" srcId="{B5D661F4-A9D3-4E95-A336-D78FC19DC617}" destId="{74925747-8FD2-4E7F-8840-4577D6438DD9}" srcOrd="0" destOrd="0" presId="urn:microsoft.com/office/officeart/2005/8/layout/hierarchy3"/>
    <dgm:cxn modelId="{7D954956-D9B3-43A8-BB3C-70CA54ACC78F}" type="presParOf" srcId="{B5D661F4-A9D3-4E95-A336-D78FC19DC617}" destId="{3A9E32BA-DDA9-4C10-A5E4-6943F166D5FF}" srcOrd="1" destOrd="0" presId="urn:microsoft.com/office/officeart/2005/8/layout/hierarchy3"/>
    <dgm:cxn modelId="{FA4AED14-AAAA-48D8-97E7-69E40BCC2C7F}" type="presParOf" srcId="{D1DE0E84-D053-4C8B-A587-C03854373F27}" destId="{A9138AB8-8594-4A7C-892F-5FE5697AC2C5}" srcOrd="1" destOrd="0" presId="urn:microsoft.com/office/officeart/2005/8/layout/hierarchy3"/>
    <dgm:cxn modelId="{3D841D19-B090-4553-AFEE-D35F3AA7A626}" type="presParOf" srcId="{A9138AB8-8594-4A7C-892F-5FE5697AC2C5}" destId="{9542FAD2-9F21-4219-A4AD-77C7A80E3766}" srcOrd="0" destOrd="0" presId="urn:microsoft.com/office/officeart/2005/8/layout/hierarchy3"/>
    <dgm:cxn modelId="{0E215377-6995-4595-93C3-D7FB5BC404B6}" type="presParOf" srcId="{A9138AB8-8594-4A7C-892F-5FE5697AC2C5}" destId="{07196F3F-75DC-4221-B7B4-E4A778D088E5}" srcOrd="1" destOrd="0" presId="urn:microsoft.com/office/officeart/2005/8/layout/hierarchy3"/>
    <dgm:cxn modelId="{463AFD4B-30ED-4659-A8F1-2F5026F45BF5}" type="presParOf" srcId="{A9138AB8-8594-4A7C-892F-5FE5697AC2C5}" destId="{F300BFB0-E051-41C1-B50D-07B4AC47C474}" srcOrd="2" destOrd="0" presId="urn:microsoft.com/office/officeart/2005/8/layout/hierarchy3"/>
    <dgm:cxn modelId="{53C3649B-DF2A-4D21-AF12-9B53ACCBBA51}" type="presParOf" srcId="{A9138AB8-8594-4A7C-892F-5FE5697AC2C5}" destId="{E72B10D1-D5CD-4289-842E-653547B26DBA}" srcOrd="3" destOrd="0" presId="urn:microsoft.com/office/officeart/2005/8/layout/hierarchy3"/>
    <dgm:cxn modelId="{68637C3F-7FCC-41D7-8F6A-74F9BBF6DF9C}" type="presParOf" srcId="{A9138AB8-8594-4A7C-892F-5FE5697AC2C5}" destId="{201C4CE1-C430-41C7-ADE9-848690187122}" srcOrd="4" destOrd="0" presId="urn:microsoft.com/office/officeart/2005/8/layout/hierarchy3"/>
    <dgm:cxn modelId="{2AC581C9-DE02-45AD-9966-E21A194A3077}" type="presParOf" srcId="{A9138AB8-8594-4A7C-892F-5FE5697AC2C5}" destId="{819C3F34-5A62-44A6-BBAF-473157BF0636}" srcOrd="5" destOrd="0" presId="urn:microsoft.com/office/officeart/2005/8/layout/hierarchy3"/>
    <dgm:cxn modelId="{0328EA57-9162-478E-A0BA-03BC70AE597C}" type="presParOf" srcId="{22AA41AF-4B8E-42F0-84A6-0562D7878DF9}" destId="{22DE5534-A993-42FB-B244-C6DED3AC34D0}" srcOrd="3" destOrd="0" presId="urn:microsoft.com/office/officeart/2005/8/layout/hierarchy3"/>
    <dgm:cxn modelId="{8DAAD015-C39B-42C5-ABDE-7D7028DBFD10}" type="presParOf" srcId="{22DE5534-A993-42FB-B244-C6DED3AC34D0}" destId="{D0D21326-80F7-47A6-A09B-C52F5B0BABDE}" srcOrd="0" destOrd="0" presId="urn:microsoft.com/office/officeart/2005/8/layout/hierarchy3"/>
    <dgm:cxn modelId="{0EEB39DF-1F47-4F3A-BF90-9E5036BD8274}" type="presParOf" srcId="{D0D21326-80F7-47A6-A09B-C52F5B0BABDE}" destId="{E1827210-3828-4070-A05F-D6CB095DB577}" srcOrd="0" destOrd="0" presId="urn:microsoft.com/office/officeart/2005/8/layout/hierarchy3"/>
    <dgm:cxn modelId="{095B78B2-E2F1-47EF-8559-DFB2417D7EE5}" type="presParOf" srcId="{D0D21326-80F7-47A6-A09B-C52F5B0BABDE}" destId="{FAE8CA03-830E-45CA-9D36-14C5E09B9941}" srcOrd="1" destOrd="0" presId="urn:microsoft.com/office/officeart/2005/8/layout/hierarchy3"/>
    <dgm:cxn modelId="{364A6673-4652-43C9-A4B7-F3FAD7259421}" type="presParOf" srcId="{22DE5534-A993-42FB-B244-C6DED3AC34D0}" destId="{300C7DF4-6A64-452E-BDDF-2B073C979386}" srcOrd="1" destOrd="0" presId="urn:microsoft.com/office/officeart/2005/8/layout/hierarchy3"/>
    <dgm:cxn modelId="{C09EDD2E-1FA5-4BFC-AD7C-622A27EB8875}" type="presParOf" srcId="{300C7DF4-6A64-452E-BDDF-2B073C979386}" destId="{AFF3E031-5414-4D86-ACC6-AEB392E6C50E}" srcOrd="0" destOrd="0" presId="urn:microsoft.com/office/officeart/2005/8/layout/hierarchy3"/>
    <dgm:cxn modelId="{F0ED8C63-C24D-4BCC-B3B1-59A6B2844AB1}" type="presParOf" srcId="{300C7DF4-6A64-452E-BDDF-2B073C979386}" destId="{3DD8632C-EE40-4690-8394-3F120F401368}" srcOrd="1" destOrd="0" presId="urn:microsoft.com/office/officeart/2005/8/layout/hierarchy3"/>
    <dgm:cxn modelId="{365C9B46-CBFC-45AD-AFFD-0E60C6265015}" type="presParOf" srcId="{300C7DF4-6A64-452E-BDDF-2B073C979386}" destId="{26FAA871-828E-46EF-A0C7-24DA065F0D08}" srcOrd="2" destOrd="0" presId="urn:microsoft.com/office/officeart/2005/8/layout/hierarchy3"/>
    <dgm:cxn modelId="{1668B1BC-3571-4264-85D1-07922507E4C7}" type="presParOf" srcId="{300C7DF4-6A64-452E-BDDF-2B073C979386}" destId="{63CD4D5F-46EA-4CC4-8FCD-C24E136A3BFB}" srcOrd="3" destOrd="0" presId="urn:microsoft.com/office/officeart/2005/8/layout/hierarchy3"/>
    <dgm:cxn modelId="{822FBCAF-F5D8-4BF6-BA9B-8815EE35E830}" type="presParOf" srcId="{300C7DF4-6A64-452E-BDDF-2B073C979386}" destId="{B4A4D33E-B921-4B8C-B896-B712B187169C}" srcOrd="4" destOrd="0" presId="urn:microsoft.com/office/officeart/2005/8/layout/hierarchy3"/>
    <dgm:cxn modelId="{2A6B8A96-42FB-4E73-90BA-1B6B8F4F8E1E}" type="presParOf" srcId="{300C7DF4-6A64-452E-BDDF-2B073C979386}" destId="{E63F365A-9F7D-44DA-B378-4A116B5DEA50}" srcOrd="5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5">
  <dgm:title val=""/>
  <dgm:desc val=""/>
  <dgm:catLst>
    <dgm:cat type="hierarchy" pri="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/>
    <dgm:presOf/>
    <dgm:shape xmlns:r="http://schemas.openxmlformats.org/officeDocument/2006/relationships" r:blip="">
      <dgm:adjLst/>
    </dgm:shape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/>
              <dgm:constr type="t" for="ch" forName="hierFlow" refType="h" fact="0.3"/>
              <dgm:constr type="r" for="ch" forName="hierFlow" refType="w" fact="0.98"/>
              <dgm:constr type="b" for="ch" forName="hierFlow" refType="h" fact="0.96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h" for="des" forName="level1Shape" refType="h"/>
              <dgm:constr type="w" for="des" forName="level1Shape" refType="h" refFor="des" refForName="level1Shape" fact="2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w" refFor="des" refForName="level1Shape" op="equ" fact="0.4"/>
              <dgm:constr type="sibSp" for="des" forName="hierChild1" refType="h" refFor="des" refForName="level1Shape" op="equ" fact="0.15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w" refFor="des" refForName="level1Shape" op="equ"/>
              <dgm:constr type="userB" for="des" refType="sp" refFor="des" op="equ"/>
              <dgm:constr type="w" for="des" forName="firstBuf" refType="w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 refType="h" fact="0.3"/>
              <dgm:constr type="r" for="ch" forName="hierFlow" refType="w"/>
              <dgm:constr type="b" for="ch" forName="hierFlow" refType="h" fact="0.96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h" for="des" forName="level1Shape" refType="h"/>
              <dgm:constr type="w" for="des" forName="level1Shape" refType="h" refFor="des" refForName="level1Shape" fact="2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w" refFor="des" refForName="level1Shape" op="equ" fact="0.4"/>
              <dgm:constr type="sibSp" for="des" forName="hierChild1" refType="h" refFor="des" refForName="level1Shape" op="equ" fact="0.15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w" refFor="des" refForName="level1Shape" op="equ"/>
              <dgm:constr type="userB" for="des" refType="sp" refFor="des" op="equ"/>
              <dgm:constr type="w" for="des" forName="firstBuf" refType="w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h" for="des" forName="level1Shape" refType="h"/>
          <dgm:constr type="w" for="des" forName="level1Shape" refType="h" refFor="des" refForName="level1Shape" fact="2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w" refFor="des" refForName="level1Shape" op="equ" fact="0.4"/>
          <dgm:constr type="sibSp" for="des" forName="hierChild1" refType="h" refFor="des" refForName="level1Shape" op="equ" fact="0.15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w" refFor="des" refForName="level1Shape" op="equ"/>
          <dgm:constr type="userB" for="des" refType="sp" refFor="des" op="equ"/>
          <dgm:constr type="w" for="des" forName="firstBuf" refType="w" refFor="des" refForName="level1Shape" fact="0.1"/>
        </dgm:constrLst>
      </dgm:else>
    </dgm:choose>
    <dgm:ruleLst/>
    <dgm:layoutNode name="hierFlow">
      <dgm:choose name="Name6">
        <dgm:if name="Name7" func="var" arg="dir" op="equ" val="norm">
          <dgm:alg type="lin">
            <dgm:param type="linDir" val="fromL"/>
            <dgm:param type="nodeVertAlign" val="mid"/>
            <dgm:param type="vertAlign" val="mid"/>
            <dgm:param type="nodeHorzAlign" val="l"/>
            <dgm:param type="horzAlign" val="l"/>
            <dgm:param type="fallback" val="2D"/>
          </dgm:alg>
        </dgm:if>
        <dgm:else name="Name8">
          <dgm:alg type="lin">
            <dgm:param type="linDir" val="fromR"/>
            <dgm:param type="nodeVertAlign" val="mid"/>
            <dgm:param type="vertAlign" val="mid"/>
            <dgm:param type="nodeHorzAlign" val="r"/>
            <dgm:param type="horzAlign" val="r"/>
            <dgm:param type="fallback" val="2D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ptType="node" op="equ" val="65"/>
        <dgm:constr type="primFontSz" for="des" forName="connTx" op="equ" val="55"/>
        <dgm:constr type="primFontSz" for="des" forName="connTx" refType="primFontSz" refFor="des" refPtType="node" op="lte" fact="0.8"/>
      </dgm:constrLst>
      <dgm:ruleLst/>
      <dgm:choose name="Name9">
        <dgm:if name="Name10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1"/>
      </dgm:choose>
      <dgm:layoutNode name="hierChild1">
        <dgm:varLst>
          <dgm:chPref val="1"/>
          <dgm:animOne val="branch"/>
          <dgm:animLvl val="lvl"/>
        </dgm:varLst>
        <dgm:choose name="Name12">
          <dgm:if name="Name13" func="var" arg="dir" op="equ" val="norm">
            <dgm:alg type="hierChild">
              <dgm:param type="linDir" val="fromT"/>
              <dgm:param type="chAlign" val="l"/>
            </dgm:alg>
          </dgm:if>
          <dgm:else name="Name14">
            <dgm:alg type="hierChild">
              <dgm:param type="linDir" val="fromT"/>
              <dgm:param type="ch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forEach name="Name15" axis="ch" cnt="3">
          <dgm:forEach name="Name16" axis="self" ptType="node">
            <dgm:layoutNode name="Name17">
              <dgm:choose name="Name18">
                <dgm:if name="Name19" func="var" arg="dir" op="equ" val="norm">
                  <dgm:alg type="hierRoot">
                    <dgm:param type="hierAlign" val="lCtrCh"/>
                  </dgm:alg>
                </dgm:if>
                <dgm:else name="Name20">
                  <dgm:alg type="hierRoot">
                    <dgm:param type="hierAlign" val="rCtrCh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tMarg" refType="primFontSz" fact="0.05"/>
                  <dgm:constr type="bMarg" refType="primFontSz" fact="0.05"/>
                  <dgm:constr type="lMarg" refType="primFontSz" fact="0.05"/>
                  <dgm:constr type="rMarg" refType="primFontSz" fact="0.05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21">
                  <dgm:if name="Name22" func="var" arg="dir" op="equ" val="norm">
                    <dgm:alg type="hierChild">
                      <dgm:param type="linDir" val="fromT"/>
                      <dgm:param type="chAlign" val="l"/>
                    </dgm:alg>
                  </dgm:if>
                  <dgm:else name="Name23">
                    <dgm:alg type="hierChild">
                      <dgm:param type="linDir" val="fromT"/>
                      <dgm:param type="ch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24" axis="self" ptType="parTrans" cnt="1">
                    <dgm:layoutNode name="Name25">
                      <dgm:choose name="Name26">
                        <dgm:if name="Name27" func="var" arg="dir" op="equ" val="norm">
                          <dgm:alg type="conn">
                            <dgm:param type="dim" val="1D"/>
                            <dgm:param type="begPts" val="midR"/>
                            <dgm:param type="endPts" val="midL"/>
                            <dgm:param type="endSty" val="noArr"/>
                          </dgm:alg>
                        </dgm:if>
                        <dgm:else name="Name28">
                          <dgm:alg type="conn">
                            <dgm:param type="dim" val="1D"/>
                            <dgm:param type="begPts" val="midL"/>
                            <dgm:param type="endPts" val="midR"/>
                            <dgm:param type="endSty" val="noArr"/>
                          </dgm:alg>
                        </dgm:else>
                      </dgm:choose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5"/>
                        <dgm:constr type="connDist"/>
                        <dgm:constr type="begPad"/>
                        <dgm:constr type="endPad"/>
                        <dgm:constr type="userA" for="ch" refType="connDist"/>
                      </dgm:constrLst>
                      <dgm:ruleLst/>
                      <dgm:layoutNode name="connTx">
                        <dgm:alg type="tx">
                          <dgm:param type="autoTxRot" val="grav"/>
                        </dgm:alg>
                        <dgm:shape xmlns:r="http://schemas.openxmlformats.org/officeDocument/2006/relationships" type="rect" r:blip="" hideGeom="1">
                          <dgm:adjLst/>
                        </dgm:shape>
                        <dgm:presOf axis="self"/>
                        <dgm:constrLst>
                          <dgm:constr type="userA"/>
                          <dgm:constr type="w" refType="userA" fact="0.05"/>
                          <dgm:constr type="h" refType="userA" fact="0.05"/>
                          <dgm:constr type="lMarg" val="1"/>
                          <dgm:constr type="rMarg" val="1"/>
                          <dgm:constr type="tMarg"/>
                          <dgm:constr type="bMarg"/>
                        </dgm:constrLst>
                        <dgm:ruleLst>
                          <dgm:rule type="h" val="NaN" fact="0.25" max="NaN"/>
                          <dgm:rule type="w" val="NaN" fact="0.8" max="NaN"/>
                          <dgm:rule type="primFontSz" val="5" fact="NaN" max="NaN"/>
                        </dgm:ruleLst>
                      </dgm:layoutNode>
                    </dgm:layoutNode>
                  </dgm:forEach>
                  <dgm:forEach name="Name29" axis="self" ptType="node">
                    <dgm:layoutNode name="Name30">
                      <dgm:choose name="Name31">
                        <dgm:if name="Name32" func="var" arg="dir" op="equ" val="norm">
                          <dgm:alg type="hierRoot">
                            <dgm:param type="hierAlign" val="lCtrCh"/>
                          </dgm:alg>
                        </dgm:if>
                        <dgm:else name="Name33">
                          <dgm:alg type="hierRoot">
                            <dgm:param type="hierAlign" val="rCtrCh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tMarg" refType="primFontSz" fact="0.05"/>
                          <dgm:constr type="bMarg" refType="primFontSz" fact="0.05"/>
                          <dgm:constr type="lMarg" refType="primFontSz" fact="0.05"/>
                          <dgm:constr type="rMarg" refType="primFontSz" fact="0.05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34">
                          <dgm:if name="Name35" func="var" arg="dir" op="equ" val="norm">
                            <dgm:alg type="hierChild">
                              <dgm:param type="linDir" val="fromT"/>
                              <dgm:param type="chAlign" val="l"/>
                            </dgm:alg>
                          </dgm:if>
                          <dgm:else name="Name36">
                            <dgm:alg type="hierChild">
                              <dgm:param type="linDir" val="fromT"/>
                              <dgm:param type="chAlign" val="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37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choose name="Name38">
        <dgm:if name="Name39" func="var" arg="dir" op="equ" val="norm">
          <dgm:alg type="lin">
            <dgm:param type="linDir" val="fromL"/>
            <dgm:param type="nodeVertAlign" val="mid"/>
            <dgm:param type="vertAlign" val="mid"/>
            <dgm:param type="nodeHorzAlign" val="l"/>
            <dgm:param type="horzAlign" val="l"/>
          </dgm:alg>
        </dgm:if>
        <dgm:else name="Name40">
          <dgm:alg type="lin">
            <dgm:param type="linDir" val="fromR"/>
            <dgm:param type="nodeVertAlign" val="mid"/>
            <dgm:param type="vertAlign" val="mid"/>
            <dgm:param type="nodeHorzAlign" val="r"/>
            <dgm:param type="horzAlign" val="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rectComp" refType="w"/>
        <dgm:constr type="h" for="ch" forName="rectComp" refType="h"/>
        <dgm:constr type="h" for="des" forName="bgRect" refType="h"/>
        <dgm:constr type="primFontSz" for="des" forName="bgRectTx" op="equ" val="65"/>
      </dgm:constrLst>
      <dgm:ruleLst/>
      <dgm:forEach name="Name41" axis="ch" ptType="node" st="2">
        <dgm:layoutNode name="rectComp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userA"/>
            <dgm:constr type="l" for="ch" forName="bgRect"/>
            <dgm:constr type="t" for="ch" forName="bgRect"/>
            <dgm:constr type="w" for="ch" forName="bgRect" refType="userA" fact="1.2"/>
            <dgm:constr type="l" for="ch" forName="bgRectTx"/>
            <dgm:constr type="t" for="ch" forName="bgRectTx"/>
            <dgm:constr type="h" for="ch" forName="bgRectTx" refType="h" refFor="ch" refForName="bgRect" fact="0.3"/>
            <dgm:constr type="w" for="ch" forName="bgRectTx" refType="w" refFor="ch" refForName="bgRect" op="equ"/>
          </dgm:constrLst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shape xmlns:r="http://schemas.openxmlformats.org/officeDocument/2006/relationships" type="rect" r:blip="" zOrderOff="-999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</dgm:layoutNode>
        <dgm:choose name="Name42">
          <dgm:if name="Name43" axis="self" ptType="node" func="revPos" op="gte" val="2">
            <dgm:layoutNode name="spComp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hSp"/>
                <dgm:constr type="t" for="ch" forName="hSp"/>
                <dgm:constr type="w" for="ch" forName="hSp" refType="userB"/>
                <dgm:constr type="wOff" for="ch" forName="hSp" refType="userA" fact="-0.2"/>
              </dgm:constrLst>
              <dgm:ruleLst/>
              <dgm:layoutNode name="h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44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orizon.png"/>
          <p:cNvPicPr>
            <a:picLocks noChangeAspect="1"/>
          </p:cNvPicPr>
          <p:nvPr/>
        </p:nvPicPr>
        <p:blipFill>
          <a:blip r:embed="rId2" cstate="print"/>
          <a:srcRect t="33333"/>
          <a:stretch>
            <a:fillRect/>
          </a:stretch>
        </p:blipFill>
        <p:spPr>
          <a:xfrm>
            <a:off x="0" y="0"/>
            <a:ext cx="9144000" cy="4572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9200" y="3886200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17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007888"/>
            <a:ext cx="7772400" cy="1470025"/>
          </a:xfrm>
        </p:spPr>
        <p:txBody>
          <a:bodyPr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79248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4962525"/>
            <a:ext cx="7885113" cy="1362075"/>
          </a:xfrm>
        </p:spPr>
        <p:txBody>
          <a:bodyPr anchor="t"/>
          <a:lstStyle>
            <a:lvl1pPr algn="l">
              <a:defRPr sz="3200" b="0" i="0" cap="all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3462338"/>
            <a:ext cx="7885113" cy="1500187"/>
          </a:xfrm>
        </p:spPr>
        <p:txBody>
          <a:bodyPr anchor="b">
            <a:normAutofit/>
          </a:bodyPr>
          <a:lstStyle>
            <a:lvl1pPr marL="0" indent="0">
              <a:buNone/>
              <a:defRPr sz="1700" baseline="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3733800" cy="4114800"/>
          </a:xfrm>
        </p:spPr>
        <p:txBody>
          <a:bodyPr/>
          <a:lstStyle>
            <a:lvl5pPr>
              <a:defRPr/>
            </a:lvl5pPr>
            <a:lvl6pPr>
              <a:buClr>
                <a:schemeClr val="tx2"/>
              </a:buClr>
              <a:buFont typeface="Arial" pitchFamily="34" charset="0"/>
              <a:buChar char="•"/>
              <a:defRPr/>
            </a:lvl6pPr>
            <a:lvl7pPr>
              <a:buClr>
                <a:schemeClr val="tx2"/>
              </a:buClr>
              <a:buFont typeface="Arial" pitchFamily="34" charset="0"/>
              <a:buChar char="•"/>
              <a:defRPr/>
            </a:lvl7pPr>
            <a:lvl8pPr>
              <a:buClr>
                <a:schemeClr val="tx2"/>
              </a:buClr>
              <a:buFont typeface="Arial" pitchFamily="34" charset="0"/>
              <a:buChar char="•"/>
              <a:defRPr/>
            </a:lvl8pPr>
            <a:lvl9pPr>
              <a:buClr>
                <a:schemeClr val="tx2"/>
              </a:buCl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1600200"/>
            <a:ext cx="3733800" cy="41148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29.11.2016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2209800"/>
            <a:ext cx="3733800" cy="35052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2209800"/>
            <a:ext cx="3733800" cy="35052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199"/>
            <a:ext cx="3733800" cy="574675"/>
          </a:xfrm>
        </p:spPr>
        <p:txBody>
          <a:bodyPr anchor="b">
            <a:normAutofit/>
          </a:bodyPr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00600" y="1600199"/>
            <a:ext cx="3733800" cy="574675"/>
          </a:xfrm>
        </p:spPr>
        <p:txBody>
          <a:bodyPr anchor="b">
            <a:normAutofit/>
          </a:bodyPr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29.11.2016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29.11.2016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29.11.2016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962400" y="1447800"/>
            <a:ext cx="4648200" cy="4267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1447800"/>
            <a:ext cx="2971800" cy="1097280"/>
          </a:xfrm>
        </p:spPr>
        <p:txBody>
          <a:bodyPr anchor="b"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2648" y="2547891"/>
            <a:ext cx="2971800" cy="3167109"/>
          </a:xfrm>
        </p:spPr>
        <p:txBody>
          <a:bodyPr tIns="9144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29.11.2016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orizon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447800"/>
            <a:ext cx="2971800" cy="1097280"/>
          </a:xfrm>
        </p:spPr>
        <p:txBody>
          <a:bodyPr anchor="b"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657344" y="1447800"/>
            <a:ext cx="3419856" cy="3474720"/>
          </a:xfrm>
          <a:custGeom>
            <a:avLst/>
            <a:gdLst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74450 w 3419856"/>
              <a:gd name="connsiteY9" fmla="*/ 3429000 h 3429000"/>
              <a:gd name="connsiteX10" fmla="*/ 21806 w 3419856"/>
              <a:gd name="connsiteY10" fmla="*/ 3407194 h 3429000"/>
              <a:gd name="connsiteX11" fmla="*/ 0 w 3419856"/>
              <a:gd name="connsiteY11" fmla="*/ 3354550 h 3429000"/>
              <a:gd name="connsiteX12" fmla="*/ 0 w 3419856"/>
              <a:gd name="connsiteY12" fmla="*/ 74450 h 3429000"/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21806 w 3419856"/>
              <a:gd name="connsiteY9" fmla="*/ 3407194 h 3429000"/>
              <a:gd name="connsiteX10" fmla="*/ 0 w 3419856"/>
              <a:gd name="connsiteY10" fmla="*/ 3354550 h 3429000"/>
              <a:gd name="connsiteX11" fmla="*/ 0 w 3419856"/>
              <a:gd name="connsiteY11" fmla="*/ 74450 h 3429000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8026"/>
              <a:gd name="connsiteY0" fmla="*/ 74450 h 3910007"/>
              <a:gd name="connsiteX1" fmla="*/ 21806 w 3968026"/>
              <a:gd name="connsiteY1" fmla="*/ 21806 h 3910007"/>
              <a:gd name="connsiteX2" fmla="*/ 74450 w 3968026"/>
              <a:gd name="connsiteY2" fmla="*/ 0 h 3910007"/>
              <a:gd name="connsiteX3" fmla="*/ 3345406 w 3968026"/>
              <a:gd name="connsiteY3" fmla="*/ 0 h 3910007"/>
              <a:gd name="connsiteX4" fmla="*/ 3398050 w 3968026"/>
              <a:gd name="connsiteY4" fmla="*/ 21806 h 3910007"/>
              <a:gd name="connsiteX5" fmla="*/ 3419856 w 3968026"/>
              <a:gd name="connsiteY5" fmla="*/ 74450 h 3910007"/>
              <a:gd name="connsiteX6" fmla="*/ 3419856 w 3968026"/>
              <a:gd name="connsiteY6" fmla="*/ 3354550 h 3910007"/>
              <a:gd name="connsiteX7" fmla="*/ 3398050 w 3968026"/>
              <a:gd name="connsiteY7" fmla="*/ 3407194 h 3910007"/>
              <a:gd name="connsiteX8" fmla="*/ 0 w 3968026"/>
              <a:gd name="connsiteY8" fmla="*/ 3354550 h 3910007"/>
              <a:gd name="connsiteX9" fmla="*/ 0 w 3968026"/>
              <a:gd name="connsiteY9" fmla="*/ 74450 h 3910007"/>
              <a:gd name="connsiteX0" fmla="*/ 0 w 3419856"/>
              <a:gd name="connsiteY0" fmla="*/ 74450 h 3901233"/>
              <a:gd name="connsiteX1" fmla="*/ 21806 w 3419856"/>
              <a:gd name="connsiteY1" fmla="*/ 21806 h 3901233"/>
              <a:gd name="connsiteX2" fmla="*/ 74450 w 3419856"/>
              <a:gd name="connsiteY2" fmla="*/ 0 h 3901233"/>
              <a:gd name="connsiteX3" fmla="*/ 3345406 w 3419856"/>
              <a:gd name="connsiteY3" fmla="*/ 0 h 3901233"/>
              <a:gd name="connsiteX4" fmla="*/ 3398050 w 3419856"/>
              <a:gd name="connsiteY4" fmla="*/ 21806 h 3901233"/>
              <a:gd name="connsiteX5" fmla="*/ 3419856 w 3419856"/>
              <a:gd name="connsiteY5" fmla="*/ 74450 h 3901233"/>
              <a:gd name="connsiteX6" fmla="*/ 3419856 w 3419856"/>
              <a:gd name="connsiteY6" fmla="*/ 3354550 h 3901233"/>
              <a:gd name="connsiteX7" fmla="*/ 0 w 3419856"/>
              <a:gd name="connsiteY7" fmla="*/ 3354550 h 3901233"/>
              <a:gd name="connsiteX8" fmla="*/ 0 w 3419856"/>
              <a:gd name="connsiteY8" fmla="*/ 74450 h 3901233"/>
              <a:gd name="connsiteX0" fmla="*/ 0 w 3419856"/>
              <a:gd name="connsiteY0" fmla="*/ 74450 h 3354550"/>
              <a:gd name="connsiteX1" fmla="*/ 21806 w 3419856"/>
              <a:gd name="connsiteY1" fmla="*/ 21806 h 3354550"/>
              <a:gd name="connsiteX2" fmla="*/ 74450 w 3419856"/>
              <a:gd name="connsiteY2" fmla="*/ 0 h 3354550"/>
              <a:gd name="connsiteX3" fmla="*/ 3345406 w 3419856"/>
              <a:gd name="connsiteY3" fmla="*/ 0 h 3354550"/>
              <a:gd name="connsiteX4" fmla="*/ 3398050 w 3419856"/>
              <a:gd name="connsiteY4" fmla="*/ 21806 h 3354550"/>
              <a:gd name="connsiteX5" fmla="*/ 3419856 w 3419856"/>
              <a:gd name="connsiteY5" fmla="*/ 74450 h 3354550"/>
              <a:gd name="connsiteX6" fmla="*/ 3419856 w 3419856"/>
              <a:gd name="connsiteY6" fmla="*/ 3354550 h 3354550"/>
              <a:gd name="connsiteX7" fmla="*/ 0 w 3419856"/>
              <a:gd name="connsiteY7" fmla="*/ 3354550 h 3354550"/>
              <a:gd name="connsiteX8" fmla="*/ 0 w 3419856"/>
              <a:gd name="connsiteY8" fmla="*/ 74450 h 3354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419856" h="3354550">
                <a:moveTo>
                  <a:pt x="0" y="74450"/>
                </a:moveTo>
                <a:cubicBezTo>
                  <a:pt x="0" y="54705"/>
                  <a:pt x="7844" y="35768"/>
                  <a:pt x="21806" y="21806"/>
                </a:cubicBezTo>
                <a:cubicBezTo>
                  <a:pt x="35768" y="7844"/>
                  <a:pt x="54705" y="0"/>
                  <a:pt x="74450" y="0"/>
                </a:cubicBezTo>
                <a:lnTo>
                  <a:pt x="3345406" y="0"/>
                </a:lnTo>
                <a:cubicBezTo>
                  <a:pt x="3365151" y="0"/>
                  <a:pt x="3384088" y="7844"/>
                  <a:pt x="3398050" y="21806"/>
                </a:cubicBezTo>
                <a:cubicBezTo>
                  <a:pt x="3412012" y="35768"/>
                  <a:pt x="3419856" y="54705"/>
                  <a:pt x="3419856" y="74450"/>
                </a:cubicBezTo>
                <a:lnTo>
                  <a:pt x="3419856" y="3354550"/>
                </a:lnTo>
                <a:lnTo>
                  <a:pt x="0" y="3354550"/>
                </a:lnTo>
                <a:lnTo>
                  <a:pt x="0" y="74450"/>
                </a:lnTo>
                <a:close/>
              </a:path>
            </a:pathLst>
          </a:custGeom>
        </p:spPr>
        <p:txBody>
          <a:bodyPr>
            <a:normAutofit/>
          </a:bodyPr>
          <a:lstStyle>
            <a:lvl1pPr marL="0" indent="0" algn="ctr">
              <a:buNone/>
              <a:defRPr sz="2000" baseline="0">
                <a:solidFill>
                  <a:schemeClr val="tx1">
                    <a:lumMod val="6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547890"/>
            <a:ext cx="2971800" cy="2405109"/>
          </a:xfrm>
        </p:spPr>
        <p:txBody>
          <a:bodyPr tIns="9144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29.11.2016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orizon.pn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7924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715000" y="6356350"/>
            <a:ext cx="1524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strike="noStrike" spc="60" baseline="0">
                <a:solidFill>
                  <a:schemeClr val="tx1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29.11.2016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6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cap="all" spc="60" baseline="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43800" y="6356350"/>
            <a:ext cx="990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aseline="0">
                <a:solidFill>
                  <a:schemeClr val="tx1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89" r:id="rId1"/>
    <p:sldLayoutId id="2147483890" r:id="rId2"/>
    <p:sldLayoutId id="2147483891" r:id="rId3"/>
    <p:sldLayoutId id="2147483892" r:id="rId4"/>
    <p:sldLayoutId id="2147483893" r:id="rId5"/>
    <p:sldLayoutId id="2147483894" r:id="rId6"/>
    <p:sldLayoutId id="2147483895" r:id="rId7"/>
    <p:sldLayoutId id="2147483896" r:id="rId8"/>
    <p:sldLayoutId id="2147483897" r:id="rId9"/>
    <p:sldLayoutId id="2147483898" r:id="rId10"/>
    <p:sldLayoutId id="2147483899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3000" kern="1200" cap="all" spc="50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10.gif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image" Target="../media/image10.gif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404665"/>
            <a:ext cx="7772400" cy="1440159"/>
          </a:xfrm>
        </p:spPr>
        <p:txBody>
          <a:bodyPr/>
          <a:lstStyle/>
          <a:p>
            <a:r>
              <a:rPr lang="uk-UA" sz="4800" dirty="0" smtClean="0">
                <a:latin typeface="Monotype Corsiva" pitchFamily="66" charset="0"/>
              </a:rPr>
              <a:t>Доброго дня, </a:t>
            </a:r>
            <a:br>
              <a:rPr lang="uk-UA" sz="4800" dirty="0" smtClean="0">
                <a:latin typeface="Monotype Corsiva" pitchFamily="66" charset="0"/>
              </a:rPr>
            </a:br>
            <a:r>
              <a:rPr lang="uk-UA" sz="4800" dirty="0" smtClean="0">
                <a:latin typeface="Monotype Corsiva" pitchFamily="66" charset="0"/>
              </a:rPr>
              <a:t>шановні учні</a:t>
            </a:r>
            <a:endParaRPr lang="ru-RU" sz="4800" dirty="0">
              <a:latin typeface="Monotype Corsiva" pitchFamily="66" charset="0"/>
            </a:endParaRPr>
          </a:p>
        </p:txBody>
      </p:sp>
      <p:pic>
        <p:nvPicPr>
          <p:cNvPr id="1030" name="Picture 6" descr="http://www.playcast.ru/uploads/2016/09/28/20031321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2132856"/>
            <a:ext cx="165735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16432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95736" y="188640"/>
            <a:ext cx="5112568" cy="720080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sz="2400" dirty="0" smtClean="0"/>
          </a:p>
          <a:p>
            <a:pPr algn="ctr"/>
            <a:r>
              <a:rPr lang="uk-UA" sz="2800" b="1" dirty="0" smtClean="0">
                <a:solidFill>
                  <a:schemeClr val="bg1"/>
                </a:solidFill>
              </a:rPr>
              <a:t>Ознаки </a:t>
            </a:r>
            <a:r>
              <a:rPr lang="uk-UA" sz="2800" b="1" dirty="0">
                <a:solidFill>
                  <a:schemeClr val="bg1"/>
                </a:solidFill>
              </a:rPr>
              <a:t>правопорушень</a:t>
            </a:r>
            <a:endParaRPr lang="ru-RU" sz="2800" b="1" dirty="0">
              <a:solidFill>
                <a:schemeClr val="bg1"/>
              </a:solidFill>
            </a:endParaRPr>
          </a:p>
          <a:p>
            <a:pPr algn="ctr"/>
            <a:endParaRPr lang="ru-RU" dirty="0"/>
          </a:p>
        </p:txBody>
      </p:sp>
      <p:sp>
        <p:nvSpPr>
          <p:cNvPr id="6" name="Прямоугольник с двумя скругленными противолежащими углами 5"/>
          <p:cNvSpPr/>
          <p:nvPr/>
        </p:nvSpPr>
        <p:spPr>
          <a:xfrm>
            <a:off x="537998" y="1124744"/>
            <a:ext cx="2952328" cy="1656184"/>
          </a:xfrm>
          <a:prstGeom prst="round2Diag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b="1" dirty="0" smtClean="0">
                <a:solidFill>
                  <a:schemeClr val="bg1"/>
                </a:solidFill>
              </a:rPr>
              <a:t>Вина (умисел чи необережність)</a:t>
            </a:r>
            <a:endParaRPr lang="ru-RU" sz="2000" b="1" dirty="0">
              <a:solidFill>
                <a:schemeClr val="bg1"/>
              </a:solidFill>
            </a:endParaRPr>
          </a:p>
        </p:txBody>
      </p:sp>
      <p:sp>
        <p:nvSpPr>
          <p:cNvPr id="8" name="Прямоугольник с двумя скругленными противолежащими углами 7"/>
          <p:cNvSpPr/>
          <p:nvPr/>
        </p:nvSpPr>
        <p:spPr>
          <a:xfrm>
            <a:off x="3131840" y="4869160"/>
            <a:ext cx="2952328" cy="1656184"/>
          </a:xfrm>
          <a:prstGeom prst="round2Diag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b="1" dirty="0" smtClean="0">
                <a:solidFill>
                  <a:schemeClr val="bg1"/>
                </a:solidFill>
              </a:rPr>
              <a:t>Караність (юридична відповідальність за скоєне)</a:t>
            </a:r>
            <a:endParaRPr lang="ru-RU" sz="2000" b="1" dirty="0">
              <a:solidFill>
                <a:schemeClr val="bg1"/>
              </a:solidFill>
            </a:endParaRPr>
          </a:p>
        </p:txBody>
      </p:sp>
      <p:sp>
        <p:nvSpPr>
          <p:cNvPr id="9" name="Прямоугольник с двумя скругленными противолежащими углами 8"/>
          <p:cNvSpPr/>
          <p:nvPr/>
        </p:nvSpPr>
        <p:spPr>
          <a:xfrm>
            <a:off x="537998" y="2996952"/>
            <a:ext cx="2952328" cy="1656184"/>
          </a:xfrm>
          <a:prstGeom prst="round2Diag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b="1" dirty="0" smtClean="0">
                <a:solidFill>
                  <a:schemeClr val="bg1"/>
                </a:solidFill>
              </a:rPr>
              <a:t>Шкода (фізична, матеріальна, моральна)</a:t>
            </a:r>
            <a:endParaRPr lang="ru-RU" sz="2000" b="1" dirty="0">
              <a:solidFill>
                <a:schemeClr val="bg1"/>
              </a:solidFill>
            </a:endParaRPr>
          </a:p>
        </p:txBody>
      </p:sp>
      <p:sp>
        <p:nvSpPr>
          <p:cNvPr id="10" name="Прямоугольник с двумя скругленными противолежащими углами 9"/>
          <p:cNvSpPr/>
          <p:nvPr/>
        </p:nvSpPr>
        <p:spPr>
          <a:xfrm>
            <a:off x="5658354" y="2996952"/>
            <a:ext cx="2952328" cy="1656184"/>
          </a:xfrm>
          <a:prstGeom prst="round2Diag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b="1" dirty="0" smtClean="0">
                <a:solidFill>
                  <a:schemeClr val="bg1"/>
                </a:solidFill>
              </a:rPr>
              <a:t>Діяння (дія чи бездіяльність)</a:t>
            </a:r>
            <a:endParaRPr lang="ru-RU" sz="2000" b="1" dirty="0">
              <a:solidFill>
                <a:schemeClr val="bg1"/>
              </a:solidFill>
            </a:endParaRPr>
          </a:p>
        </p:txBody>
      </p:sp>
      <p:sp>
        <p:nvSpPr>
          <p:cNvPr id="11" name="Прямоугольник с двумя скругленными противолежащими углами 10"/>
          <p:cNvSpPr/>
          <p:nvPr/>
        </p:nvSpPr>
        <p:spPr>
          <a:xfrm>
            <a:off x="5652120" y="1124744"/>
            <a:ext cx="2952328" cy="1656184"/>
          </a:xfrm>
          <a:prstGeom prst="round2Diag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b="1" dirty="0" smtClean="0">
                <a:solidFill>
                  <a:schemeClr val="bg1"/>
                </a:solidFill>
              </a:rPr>
              <a:t>Протиправність (порушення норм права)</a:t>
            </a:r>
            <a:endParaRPr lang="ru-RU" sz="2000" b="1" dirty="0">
              <a:solidFill>
                <a:schemeClr val="bg1"/>
              </a:solidFill>
            </a:endParaRPr>
          </a:p>
        </p:txBody>
      </p:sp>
      <p:sp>
        <p:nvSpPr>
          <p:cNvPr id="12" name="Стрелка вниз 11"/>
          <p:cNvSpPr/>
          <p:nvPr/>
        </p:nvSpPr>
        <p:spPr>
          <a:xfrm>
            <a:off x="4283968" y="1090857"/>
            <a:ext cx="468052" cy="3600400"/>
          </a:xfrm>
          <a:prstGeom prst="down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право 12"/>
          <p:cNvSpPr/>
          <p:nvPr/>
        </p:nvSpPr>
        <p:spPr>
          <a:xfrm>
            <a:off x="4608004" y="1817565"/>
            <a:ext cx="756084" cy="432048"/>
          </a:xfrm>
          <a:prstGeom prst="righ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 вправо 13"/>
          <p:cNvSpPr/>
          <p:nvPr/>
        </p:nvSpPr>
        <p:spPr>
          <a:xfrm>
            <a:off x="4608004" y="3478553"/>
            <a:ext cx="756084" cy="432048"/>
          </a:xfrm>
          <a:prstGeom prst="righ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трелка вправо 14"/>
          <p:cNvSpPr/>
          <p:nvPr/>
        </p:nvSpPr>
        <p:spPr>
          <a:xfrm rot="10800000">
            <a:off x="3674759" y="1817565"/>
            <a:ext cx="756084" cy="432048"/>
          </a:xfrm>
          <a:prstGeom prst="righ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трелка вправо 15"/>
          <p:cNvSpPr/>
          <p:nvPr/>
        </p:nvSpPr>
        <p:spPr>
          <a:xfrm rot="10800000">
            <a:off x="3674759" y="3478554"/>
            <a:ext cx="756084" cy="432048"/>
          </a:xfrm>
          <a:prstGeom prst="righ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7" name="Picture 2" descr="http://top4design.narod.ru/images/images2/y65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301208"/>
            <a:ext cx="1446109" cy="14461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18856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4137545543"/>
              </p:ext>
            </p:extLst>
          </p:nvPr>
        </p:nvGraphicFramePr>
        <p:xfrm>
          <a:off x="755576" y="1196752"/>
          <a:ext cx="8064896" cy="46805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2627784" y="476672"/>
            <a:ext cx="4248472" cy="52322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uk-UA" sz="2800" b="1" i="1" dirty="0" smtClean="0">
                <a:solidFill>
                  <a:srgbClr val="FFC000"/>
                </a:solidFill>
              </a:rPr>
              <a:t>Види правопорушень</a:t>
            </a:r>
            <a:endParaRPr lang="ru-RU" sz="2800" b="1" i="1" dirty="0">
              <a:solidFill>
                <a:srgbClr val="FFC000"/>
              </a:solidFill>
            </a:endParaRPr>
          </a:p>
        </p:txBody>
      </p:sp>
      <p:pic>
        <p:nvPicPr>
          <p:cNvPr id="4" name="Picture 2" descr="http://top4design.narod.ru/images/images2/y65.gif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229200"/>
            <a:ext cx="1446109" cy="14461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76351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404664"/>
            <a:ext cx="8640960" cy="5256584"/>
          </a:xfrm>
        </p:spPr>
        <p:txBody>
          <a:bodyPr/>
          <a:lstStyle/>
          <a:p>
            <a:r>
              <a:rPr lang="uk-UA" sz="2800" b="1" i="1" dirty="0">
                <a:solidFill>
                  <a:srgbClr val="FF0000"/>
                </a:solidFill>
                <a:latin typeface="Monotype Corsiva" pitchFamily="66" charset="0"/>
              </a:rPr>
              <a:t>Цікаво знати!</a:t>
            </a:r>
            <a:r>
              <a:rPr lang="ru-RU" sz="2400" dirty="0">
                <a:latin typeface="Monotype Corsiva" pitchFamily="66" charset="0"/>
              </a:rPr>
              <a:t/>
            </a:r>
            <a:br>
              <a:rPr lang="ru-RU" sz="2400" dirty="0">
                <a:latin typeface="Monotype Corsiva" pitchFamily="66" charset="0"/>
              </a:rPr>
            </a:br>
            <a:r>
              <a:rPr lang="ru-RU" sz="2400" dirty="0" smtClean="0">
                <a:latin typeface="Monotype Corsiva" pitchFamily="66" charset="0"/>
              </a:rPr>
              <a:t>	</a:t>
            </a:r>
            <a:br>
              <a:rPr lang="ru-RU" sz="2400" dirty="0" smtClean="0">
                <a:latin typeface="Monotype Corsiva" pitchFamily="66" charset="0"/>
              </a:rPr>
            </a:br>
            <a:r>
              <a:rPr lang="ru-RU" sz="2400" dirty="0">
                <a:latin typeface="Monotype Corsiva" pitchFamily="66" charset="0"/>
              </a:rPr>
              <a:t>	</a:t>
            </a:r>
            <a:r>
              <a:rPr lang="uk-UA" sz="2400" i="1" dirty="0" smtClean="0">
                <a:latin typeface="+mn-lt"/>
              </a:rPr>
              <a:t>У </a:t>
            </a:r>
            <a:r>
              <a:rPr lang="uk-UA" sz="2400" i="1" dirty="0">
                <a:latin typeface="+mn-lt"/>
              </a:rPr>
              <a:t>2001 р. громадянка України була засуджена до смертної кари в Таїланді за поширення наркотиків. </a:t>
            </a:r>
            <a:r>
              <a:rPr lang="ru-RU" sz="2400" i="1" dirty="0">
                <a:latin typeface="+mn-lt"/>
              </a:rPr>
              <a:t/>
            </a:r>
            <a:br>
              <a:rPr lang="ru-RU" sz="2400" i="1" dirty="0">
                <a:latin typeface="+mn-lt"/>
              </a:rPr>
            </a:br>
            <a:r>
              <a:rPr lang="ru-RU" sz="2400" i="1" dirty="0" smtClean="0">
                <a:latin typeface="+mn-lt"/>
              </a:rPr>
              <a:t>	</a:t>
            </a:r>
            <a:r>
              <a:rPr lang="uk-UA" sz="2400" i="1" dirty="0" smtClean="0">
                <a:latin typeface="+mn-lt"/>
              </a:rPr>
              <a:t>У </a:t>
            </a:r>
            <a:r>
              <a:rPr lang="uk-UA" sz="2400" i="1" dirty="0">
                <a:latin typeface="+mn-lt"/>
              </a:rPr>
              <a:t>2002 р. британський підданий Гаррі Діксон був засуджений у Саудівській Аравії до 8 років позбавлення волі та до 800 ударів різками за виробництво й продаж алкоголю. У цій країні за законами ісламу заборонено не лише вживати чи виготовляти алкогольні напої, а й навіть сидіти поруч із тим, хто їх вживає. Отже, у деяких країнах зловживання алкоголем чи наркотиками є тяжким злочином.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3" name="Picture 4" descr="http://img1.liveinternet.ru/images/attach/c/7/124/734/124734405_preview_10539830ea5f72b762c8c66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312" y="4581128"/>
            <a:ext cx="1484308" cy="2065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82978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476672"/>
            <a:ext cx="7924800" cy="648072"/>
          </a:xfrm>
        </p:spPr>
        <p:txBody>
          <a:bodyPr/>
          <a:lstStyle/>
          <a:p>
            <a:r>
              <a:rPr lang="uk-UA" sz="2800" dirty="0" smtClean="0"/>
              <a:t>Самостійна робота з опорним конспектом</a:t>
            </a:r>
            <a:endParaRPr lang="ru-RU" sz="2800" dirty="0"/>
          </a:p>
        </p:txBody>
      </p:sp>
      <p:sp>
        <p:nvSpPr>
          <p:cNvPr id="3" name="TextBox 2"/>
          <p:cNvSpPr txBox="1"/>
          <p:nvPr/>
        </p:nvSpPr>
        <p:spPr>
          <a:xfrm>
            <a:off x="539552" y="1264777"/>
            <a:ext cx="61206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i="1" dirty="0" smtClean="0"/>
              <a:t>Заповніть схему: «Склад правопорушення»</a:t>
            </a:r>
            <a:endParaRPr lang="ru-RU" sz="2400" i="1" dirty="0"/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1658107410"/>
              </p:ext>
            </p:extLst>
          </p:nvPr>
        </p:nvGraphicFramePr>
        <p:xfrm>
          <a:off x="683568" y="1916832"/>
          <a:ext cx="8136904" cy="41044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Picture 2" descr="http://top4design.narod.ru/images/images2/y65.gif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411891"/>
            <a:ext cx="1446109" cy="14461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34644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476672"/>
            <a:ext cx="7924800" cy="796950"/>
          </a:xfrm>
        </p:spPr>
        <p:txBody>
          <a:bodyPr/>
          <a:lstStyle/>
          <a:p>
            <a:r>
              <a:rPr lang="uk-UA" dirty="0" smtClean="0"/>
              <a:t>Перевіримо себе </a:t>
            </a:r>
            <a:endParaRPr lang="ru-RU" dirty="0"/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4215375075"/>
              </p:ext>
            </p:extLst>
          </p:nvPr>
        </p:nvGraphicFramePr>
        <p:xfrm>
          <a:off x="611560" y="1628800"/>
          <a:ext cx="8136904" cy="41044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267362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AsOne/>
      </p:bldGraphic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-315416"/>
            <a:ext cx="7272808" cy="1656184"/>
          </a:xfrm>
        </p:spPr>
        <p:txBody>
          <a:bodyPr/>
          <a:lstStyle/>
          <a:p>
            <a:r>
              <a:rPr lang="uk-UA" i="1" dirty="0"/>
              <a:t>Вправа «Незакінчене речення»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395536" y="1124744"/>
            <a:ext cx="8424936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i="1" dirty="0" smtClean="0"/>
              <a:t>1. Суспільні </a:t>
            </a:r>
            <a:r>
              <a:rPr lang="uk-UA" sz="2400" i="1" dirty="0"/>
              <a:t>відносини, які охороняються нормами права і на які посягає конкретне правопорушення, це…</a:t>
            </a:r>
            <a:r>
              <a:rPr lang="ru-RU" sz="2400" i="1" dirty="0"/>
              <a:t/>
            </a:r>
            <a:br>
              <a:rPr lang="ru-RU" sz="2400" i="1" dirty="0"/>
            </a:br>
            <a:r>
              <a:rPr lang="ru-RU" sz="2400" i="1" dirty="0" smtClean="0"/>
              <a:t>2. </a:t>
            </a:r>
            <a:r>
              <a:rPr lang="uk-UA" sz="2400" i="1" dirty="0" smtClean="0"/>
              <a:t>Фізичні </a:t>
            </a:r>
            <a:r>
              <a:rPr lang="uk-UA" sz="2400" i="1" dirty="0"/>
              <a:t>та юридичні особи, що мають здатність і можливість нести юридичну відповідальність за свої протиправні дії, це…</a:t>
            </a:r>
            <a:r>
              <a:rPr lang="ru-RU" sz="2400" i="1" dirty="0"/>
              <a:t/>
            </a:r>
            <a:br>
              <a:rPr lang="ru-RU" sz="2400" i="1" dirty="0"/>
            </a:br>
            <a:r>
              <a:rPr lang="ru-RU" sz="2400" i="1" dirty="0" smtClean="0"/>
              <a:t>3. </a:t>
            </a:r>
            <a:r>
              <a:rPr lang="uk-UA" sz="2400" i="1" dirty="0" smtClean="0"/>
              <a:t>Певне </a:t>
            </a:r>
            <a:r>
              <a:rPr lang="uk-UA" sz="2400" i="1" dirty="0"/>
              <a:t>психологічне ставлення суб'єкта до своєї протиправної поведінки та її наслідків, що характеризується провиною, метою та мотивом вчинення правопорушення, це …</a:t>
            </a:r>
            <a:r>
              <a:rPr lang="ru-RU" sz="2400" i="1" dirty="0"/>
              <a:t/>
            </a:r>
            <a:br>
              <a:rPr lang="ru-RU" sz="2400" i="1" dirty="0"/>
            </a:br>
            <a:r>
              <a:rPr lang="ru-RU" sz="2400" i="1" dirty="0" smtClean="0"/>
              <a:t>4. </a:t>
            </a:r>
            <a:r>
              <a:rPr lang="uk-UA" sz="2400" i="1" dirty="0" smtClean="0"/>
              <a:t>Зовнішня </a:t>
            </a:r>
            <a:r>
              <a:rPr lang="uk-UA" sz="2400" i="1" dirty="0"/>
              <a:t>сторона правопорушення, яку складають протиправні діяння (дія чи бездіяльність), викликані ним у суспільстві небезпечні шкідливі наслідки і причинний зв’язок між діянням і його наслідками, це…</a:t>
            </a:r>
            <a:r>
              <a:rPr lang="ru-RU" sz="2400" i="1" dirty="0"/>
              <a:t/>
            </a:r>
            <a:br>
              <a:rPr lang="ru-RU" sz="2400" i="1" dirty="0"/>
            </a:br>
            <a:endParaRPr lang="ru-RU" sz="2400" i="1" dirty="0"/>
          </a:p>
        </p:txBody>
      </p:sp>
      <p:pic>
        <p:nvPicPr>
          <p:cNvPr id="1026" name="Picture 2" descr="http://www.gif.ovh/russian-gif/%D1%83%D1%87%D0%B5%D0%BD%D0%B8%D0%BA%20Gif/%D1%83%D1%87%D0%B5%D0%BD%D0%B8%D0%BA%20Gif%20(7)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72927" y="4702723"/>
            <a:ext cx="3600400" cy="21579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32301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i="1" dirty="0" smtClean="0"/>
              <a:t>Зараз ми спробуємо застосувати наші знання на практиці</a:t>
            </a:r>
            <a:endParaRPr lang="ru-RU" i="1" dirty="0"/>
          </a:p>
        </p:txBody>
      </p:sp>
      <p:sp>
        <p:nvSpPr>
          <p:cNvPr id="3" name="TextBox 2"/>
          <p:cNvSpPr txBox="1"/>
          <p:nvPr/>
        </p:nvSpPr>
        <p:spPr>
          <a:xfrm>
            <a:off x="827584" y="1988840"/>
            <a:ext cx="7560840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uk-UA" sz="2800" i="1" dirty="0" smtClean="0"/>
              <a:t>	Давайте проглянемо з вами </a:t>
            </a:r>
            <a:r>
              <a:rPr lang="uk-UA" sz="2800" i="1" dirty="0"/>
              <a:t>періодичні видання і</a:t>
            </a:r>
            <a:r>
              <a:rPr lang="uk-UA" sz="2800" i="1" dirty="0" smtClean="0"/>
              <a:t> знайдемо приклади правопорушень, а </a:t>
            </a:r>
            <a:r>
              <a:rPr lang="uk-UA" sz="2800" i="1" dirty="0"/>
              <a:t>п</a:t>
            </a:r>
            <a:r>
              <a:rPr lang="uk-UA" sz="2800" i="1" dirty="0" smtClean="0"/>
              <a:t>отім назвемо </a:t>
            </a:r>
            <a:r>
              <a:rPr lang="uk-UA" sz="2800" i="1" dirty="0"/>
              <a:t>їх структурні елементи. </a:t>
            </a:r>
            <a:endParaRPr lang="ru-RU" sz="2800" i="1" dirty="0"/>
          </a:p>
          <a:p>
            <a:endParaRPr lang="ru-RU" dirty="0"/>
          </a:p>
        </p:txBody>
      </p:sp>
      <p:pic>
        <p:nvPicPr>
          <p:cNvPr id="2050" name="Picture 2" descr="http://www.gifss.es/juegos/bingo/mujer-cantando-bingo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068960"/>
            <a:ext cx="2743200" cy="3409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53201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749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620688"/>
            <a:ext cx="7924800" cy="1008112"/>
          </a:xfrm>
        </p:spPr>
        <p:txBody>
          <a:bodyPr/>
          <a:lstStyle/>
          <a:p>
            <a:pPr algn="ctr"/>
            <a:r>
              <a:rPr lang="uk-UA" i="1" dirty="0" smtClean="0"/>
              <a:t>Домашнє </a:t>
            </a:r>
            <a:r>
              <a:rPr lang="uk-UA" i="1" dirty="0"/>
              <a:t>завдання </a:t>
            </a:r>
            <a:r>
              <a:rPr lang="ru-RU" i="1" dirty="0"/>
              <a:t/>
            </a:r>
            <a:br>
              <a:rPr lang="ru-RU" i="1" dirty="0"/>
            </a:br>
            <a:endParaRPr lang="ru-RU" i="1" dirty="0"/>
          </a:p>
        </p:txBody>
      </p:sp>
      <p:sp>
        <p:nvSpPr>
          <p:cNvPr id="3" name="TextBox 2"/>
          <p:cNvSpPr txBox="1"/>
          <p:nvPr/>
        </p:nvSpPr>
        <p:spPr>
          <a:xfrm>
            <a:off x="827584" y="1844824"/>
            <a:ext cx="806489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dirty="0" smtClean="0"/>
              <a:t>Обов'язковий </a:t>
            </a:r>
            <a:r>
              <a:rPr lang="uk-UA" sz="2400" dirty="0"/>
              <a:t>рівень: Прочитати  </a:t>
            </a:r>
            <a:r>
              <a:rPr lang="uk-UA" sz="2400" dirty="0" smtClean="0"/>
              <a:t>пункт 5-6 § 12</a:t>
            </a:r>
            <a:endParaRPr lang="ru-RU" sz="2400" dirty="0"/>
          </a:p>
          <a:p>
            <a:r>
              <a:rPr lang="uk-UA" sz="2400" smtClean="0"/>
              <a:t>Обери </a:t>
            </a:r>
            <a:r>
              <a:rPr lang="uk-UA" sz="2400"/>
              <a:t>завдання </a:t>
            </a:r>
            <a:r>
              <a:rPr lang="uk-UA" sz="2400" smtClean="0"/>
              <a:t>сам:</a:t>
            </a:r>
            <a:endParaRPr lang="ru-RU" sz="2400" dirty="0"/>
          </a:p>
          <a:p>
            <a:r>
              <a:rPr lang="uk-UA" sz="2400" dirty="0"/>
              <a:t>Достатній рівень: Скласти тести закритого типу на тему «Правопорушення»</a:t>
            </a:r>
            <a:endParaRPr lang="ru-RU" sz="2400" dirty="0"/>
          </a:p>
          <a:p>
            <a:r>
              <a:rPr lang="uk-UA" sz="2400" dirty="0"/>
              <a:t>Творче завдання: Користуючись </a:t>
            </a:r>
            <a:r>
              <a:rPr lang="uk-UA" sz="2400" dirty="0" err="1"/>
              <a:t>і</a:t>
            </a:r>
            <a:r>
              <a:rPr lang="uk-UA" sz="2400" dirty="0" err="1" smtClean="0"/>
              <a:t>нтернет</a:t>
            </a:r>
            <a:r>
              <a:rPr lang="uk-UA" sz="2400" dirty="0" smtClean="0"/>
              <a:t> </a:t>
            </a:r>
            <a:r>
              <a:rPr lang="uk-UA" sz="2400" dirty="0"/>
              <a:t>- ресурсами підготувати презентацію «Юридична відповідальність неповнолітніх».</a:t>
            </a:r>
            <a:endParaRPr lang="ru-RU" sz="2400" dirty="0"/>
          </a:p>
          <a:p>
            <a:r>
              <a:rPr lang="uk-UA" dirty="0"/>
              <a:t> 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16154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9" name="Picture 1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385" t="26101" r="28521" b="19448"/>
          <a:stretch/>
        </p:blipFill>
        <p:spPr bwMode="auto">
          <a:xfrm>
            <a:off x="1495019" y="1124744"/>
            <a:ext cx="5904656" cy="42942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193733" y="436158"/>
            <a:ext cx="64807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i="1" dirty="0" smtClean="0"/>
              <a:t>Розгадайте кросворд</a:t>
            </a:r>
            <a:endParaRPr lang="ru-RU" sz="3200" i="1" dirty="0"/>
          </a:p>
        </p:txBody>
      </p:sp>
      <p:pic>
        <p:nvPicPr>
          <p:cNvPr id="2051" name="Picture 3" descr="http://justclickit.ru/flash/other/other%20(1493)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246" y="4293096"/>
            <a:ext cx="695325" cy="1524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 descr="http://justclickit.ru/flash/other/other%20(1493)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271" y="116632"/>
            <a:ext cx="695325" cy="1524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1" name="Picture 13" descr="http://nommurestobar.com/imagelib/575b5d48676bc.jpg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4453" y="22581"/>
            <a:ext cx="1457794" cy="18222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3" name="Picture 15" descr="http://nommurestobar.com/imagelib/575b5d48676bc.jpg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4452" y="5021066"/>
            <a:ext cx="1469547" cy="18369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98846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99172" y="345010"/>
            <a:ext cx="49685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i="1" dirty="0" smtClean="0"/>
              <a:t>Перевірте себе</a:t>
            </a:r>
            <a:endParaRPr lang="ru-RU" sz="3200" i="1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301" t="25384" r="28424" b="20000"/>
          <a:stretch/>
        </p:blipFill>
        <p:spPr bwMode="auto">
          <a:xfrm>
            <a:off x="1449960" y="1095786"/>
            <a:ext cx="6443952" cy="46805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 descr="http://img1.liveinternet.ru/images/attach/c/7/124/734/124734405_preview_10539830ea5f72b762c8c66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0640" y="91744"/>
            <a:ext cx="1484308" cy="2065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8343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7544" y="476673"/>
            <a:ext cx="7272808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uk-UA" sz="2800" dirty="0" smtClean="0"/>
              <a:t>Тема </a:t>
            </a:r>
            <a:r>
              <a:rPr lang="uk-UA" sz="2800" dirty="0"/>
              <a:t>програми: Основи теорії права</a:t>
            </a:r>
            <a:endParaRPr lang="ru-RU" sz="2800" dirty="0"/>
          </a:p>
          <a:p>
            <a:pPr algn="just"/>
            <a:r>
              <a:rPr lang="uk-UA" sz="2800" dirty="0"/>
              <a:t>Тема уроку: </a:t>
            </a:r>
            <a:r>
              <a:rPr lang="uk-UA" sz="2800" b="1" i="1" dirty="0">
                <a:solidFill>
                  <a:srgbClr val="FFFF00"/>
                </a:solidFill>
              </a:rPr>
              <a:t>Правопорушення</a:t>
            </a:r>
            <a:endParaRPr lang="ru-RU" sz="2800" b="1" i="1" dirty="0">
              <a:solidFill>
                <a:srgbClr val="FFFF00"/>
              </a:solidFill>
            </a:endParaRPr>
          </a:p>
          <a:p>
            <a:pPr algn="just"/>
            <a:r>
              <a:rPr lang="uk-UA" sz="2800" dirty="0"/>
              <a:t>Мета уроку:</a:t>
            </a:r>
            <a:endParaRPr lang="ru-RU" sz="2800" dirty="0"/>
          </a:p>
          <a:p>
            <a:pPr algn="just"/>
            <a:r>
              <a:rPr lang="uk-UA" sz="2800" i="1" dirty="0" smtClean="0"/>
              <a:t>дати </a:t>
            </a:r>
            <a:r>
              <a:rPr lang="uk-UA" sz="2800" i="1" dirty="0"/>
              <a:t>визначення поняттю «правопорушення», </a:t>
            </a:r>
            <a:r>
              <a:rPr lang="uk-UA" sz="2800" i="1" dirty="0" smtClean="0"/>
              <a:t>ознайомитись з </a:t>
            </a:r>
            <a:r>
              <a:rPr lang="uk-UA" sz="2800" i="1" dirty="0"/>
              <a:t>видами правопорушень та їх ознаками; розкрити зміст поняття «склад правопорушення» та охарактеризувати його елементи;</a:t>
            </a:r>
            <a:endParaRPr lang="ru-RU" sz="2800" i="1" dirty="0"/>
          </a:p>
          <a:p>
            <a:pPr algn="just"/>
            <a:r>
              <a:rPr lang="uk-UA" sz="2800" i="1" dirty="0" smtClean="0"/>
              <a:t>формувати </a:t>
            </a:r>
            <a:r>
              <a:rPr lang="uk-UA" sz="2800" i="1" dirty="0"/>
              <a:t>вміння визначати, до якого виду правопорушень належать певні дії, аналізувати події суспільного життя з позиції правознавства, розвивати вміння критично мислити</a:t>
            </a:r>
            <a:r>
              <a:rPr lang="uk-UA" sz="2800" i="1" dirty="0" smtClean="0"/>
              <a:t>.</a:t>
            </a:r>
            <a:endParaRPr lang="ru-RU" sz="2800" i="1" dirty="0"/>
          </a:p>
        </p:txBody>
      </p:sp>
      <p:pic>
        <p:nvPicPr>
          <p:cNvPr id="3074" name="Picture 2" descr="https://4.bp.blogspot.com/-xrxedqUEqN4/V0M_EALwKcI/AAAAAAAABVA/FSXvBsJiogU0R4fiXu5Yfa31HXBGbusggCLcB/s1600/32728800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5076" y="476673"/>
            <a:ext cx="2495550" cy="35623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ttp://top4design.narod.ru/images/images2/y65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0626" y="5229200"/>
            <a:ext cx="1446109" cy="14461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91639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i="1" dirty="0" smtClean="0"/>
              <a:t>План уроку</a:t>
            </a:r>
            <a:endParaRPr lang="ru-RU" i="1" dirty="0"/>
          </a:p>
        </p:txBody>
      </p:sp>
      <p:sp>
        <p:nvSpPr>
          <p:cNvPr id="5" name="Объект 4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uk-UA" sz="2400" i="1" dirty="0" smtClean="0"/>
              <a:t>1</a:t>
            </a:r>
            <a:r>
              <a:rPr lang="uk-UA" sz="2400" i="1" dirty="0"/>
              <a:t>. </a:t>
            </a:r>
            <a:r>
              <a:rPr lang="ru-RU" sz="2400" i="1" dirty="0" err="1"/>
              <a:t>Поняття</a:t>
            </a:r>
            <a:r>
              <a:rPr lang="ru-RU" sz="2400" i="1" dirty="0"/>
              <a:t> </a:t>
            </a:r>
            <a:r>
              <a:rPr lang="ru-RU" sz="2400" i="1" dirty="0" err="1"/>
              <a:t>правопорушення</a:t>
            </a:r>
            <a:r>
              <a:rPr lang="ru-RU" sz="2400" i="1" dirty="0"/>
              <a:t>. </a:t>
            </a:r>
          </a:p>
          <a:p>
            <a:r>
              <a:rPr lang="uk-UA" sz="2400" i="1" dirty="0"/>
              <a:t>2. </a:t>
            </a:r>
            <a:r>
              <a:rPr lang="ru-RU" sz="2400" i="1" dirty="0" err="1"/>
              <a:t>Види</a:t>
            </a:r>
            <a:r>
              <a:rPr lang="uk-UA" sz="2400" i="1" dirty="0"/>
              <a:t> та ознаки</a:t>
            </a:r>
            <a:r>
              <a:rPr lang="ru-RU" sz="2400" i="1" dirty="0"/>
              <a:t> </a:t>
            </a:r>
            <a:r>
              <a:rPr lang="ru-RU" sz="2400" i="1" dirty="0" err="1"/>
              <a:t>правопорушень</a:t>
            </a:r>
            <a:r>
              <a:rPr lang="ru-RU" sz="2400" i="1" dirty="0"/>
              <a:t>.</a:t>
            </a:r>
          </a:p>
          <a:p>
            <a:r>
              <a:rPr lang="uk-UA" sz="2400" i="1" dirty="0"/>
              <a:t>3. </a:t>
            </a:r>
            <a:r>
              <a:rPr lang="ru-RU" sz="2400" i="1" dirty="0"/>
              <a:t>Склад </a:t>
            </a:r>
            <a:r>
              <a:rPr lang="ru-RU" sz="2400" i="1" dirty="0" err="1"/>
              <a:t>правопорушення</a:t>
            </a:r>
            <a:r>
              <a:rPr lang="ru-RU" sz="2400" i="1" dirty="0" smtClean="0"/>
              <a:t>.</a:t>
            </a:r>
          </a:p>
          <a:p>
            <a:endParaRPr lang="uk-UA" sz="2400" i="1" dirty="0"/>
          </a:p>
          <a:p>
            <a:endParaRPr lang="ru-RU" sz="3200" i="1" dirty="0"/>
          </a:p>
        </p:txBody>
      </p:sp>
      <p:pic>
        <p:nvPicPr>
          <p:cNvPr id="1026" name="Picture 2" descr="http://top4design.narod.ru/images/images2/y65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3304" y="2849961"/>
            <a:ext cx="1446109" cy="14461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75012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мотив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-13880"/>
            <a:ext cx="9144000" cy="6825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875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9592" y="836712"/>
            <a:ext cx="756084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5400" dirty="0" smtClean="0"/>
              <a:t>Що спільного у вас з героями цього сюжету?</a:t>
            </a:r>
          </a:p>
          <a:p>
            <a:pPr algn="ctr"/>
            <a:endParaRPr lang="uk-UA" sz="5400" dirty="0"/>
          </a:p>
          <a:p>
            <a:pPr algn="ctr"/>
            <a:r>
              <a:rPr lang="uk-UA" sz="5400" dirty="0" smtClean="0"/>
              <a:t>А що їх відрізняє від вас?</a:t>
            </a:r>
            <a:endParaRPr lang="ru-RU" sz="54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327525"/>
            <a:ext cx="1944687" cy="1792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61566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325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325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25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09600" y="692696"/>
            <a:ext cx="7924800" cy="5022304"/>
          </a:xfrm>
        </p:spPr>
        <p:txBody>
          <a:bodyPr>
            <a:normAutofit/>
          </a:bodyPr>
          <a:lstStyle/>
          <a:p>
            <a:r>
              <a:rPr lang="uk-UA" sz="2400" i="1" dirty="0"/>
              <a:t>Водій перевищує швидкість руху, установлену на вулицях міста.</a:t>
            </a:r>
            <a:endParaRPr lang="ru-RU" sz="2400" i="1" dirty="0"/>
          </a:p>
          <a:p>
            <a:r>
              <a:rPr lang="uk-UA" sz="2400" i="1" dirty="0"/>
              <a:t>Робітник їдальні виносить із підприємства продукти, які надаються йому для приготування страв. </a:t>
            </a:r>
            <a:endParaRPr lang="ru-RU" sz="2400" i="1" dirty="0"/>
          </a:p>
          <a:p>
            <a:r>
              <a:rPr lang="uk-UA" sz="2400" i="1" dirty="0"/>
              <a:t>Неповнолітні палять та розпивають алкогольні напої.</a:t>
            </a:r>
            <a:endParaRPr lang="ru-RU" sz="2400" i="1" dirty="0"/>
          </a:p>
          <a:p>
            <a:r>
              <a:rPr lang="uk-UA" sz="2400" i="1" dirty="0"/>
              <a:t>Учень запізнився на урок. </a:t>
            </a:r>
            <a:endParaRPr lang="ru-RU" sz="2400" i="1" dirty="0"/>
          </a:p>
          <a:p>
            <a:pPr marL="0" indent="0" algn="ctr">
              <a:buNone/>
            </a:pPr>
            <a:r>
              <a:rPr lang="uk-UA" sz="3200" i="1" dirty="0">
                <a:solidFill>
                  <a:srgbClr val="FF0000"/>
                </a:solidFill>
              </a:rPr>
              <a:t>Що спільного в цих ситуаціях? </a:t>
            </a:r>
            <a:endParaRPr lang="ru-RU" sz="32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7923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09600" y="1196752"/>
            <a:ext cx="7924800" cy="4518248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800" i="1" dirty="0" err="1" smtClean="0"/>
              <a:t>Правопорушення</a:t>
            </a:r>
            <a:r>
              <a:rPr lang="ru-RU" sz="2800" i="1" dirty="0" smtClean="0"/>
              <a:t> - будь </a:t>
            </a:r>
            <a:r>
              <a:rPr lang="ru-RU" sz="2800" i="1" dirty="0"/>
              <a:t>яке </a:t>
            </a:r>
            <a:r>
              <a:rPr lang="ru-RU" sz="2800" i="1" dirty="0" err="1"/>
              <a:t>протиправне</a:t>
            </a:r>
            <a:r>
              <a:rPr lang="ru-RU" sz="2800" i="1" dirty="0"/>
              <a:t>, </a:t>
            </a:r>
            <a:r>
              <a:rPr lang="ru-RU" sz="2800" i="1" dirty="0" err="1"/>
              <a:t>винне</a:t>
            </a:r>
            <a:r>
              <a:rPr lang="ru-RU" sz="2800" i="1" dirty="0"/>
              <a:t> </a:t>
            </a:r>
            <a:r>
              <a:rPr lang="ru-RU" sz="2800" i="1" dirty="0" err="1"/>
              <a:t>діяння</a:t>
            </a:r>
            <a:r>
              <a:rPr lang="ru-RU" sz="2800" i="1" dirty="0"/>
              <a:t> (</a:t>
            </a:r>
            <a:r>
              <a:rPr lang="ru-RU" sz="2800" i="1" dirty="0" err="1"/>
              <a:t>дія</a:t>
            </a:r>
            <a:r>
              <a:rPr lang="ru-RU" sz="2800" i="1" dirty="0"/>
              <a:t> </a:t>
            </a:r>
            <a:r>
              <a:rPr lang="ru-RU" sz="2800" i="1" dirty="0" err="1"/>
              <a:t>або</a:t>
            </a:r>
            <a:r>
              <a:rPr lang="ru-RU" sz="2800" i="1" dirty="0"/>
              <a:t> </a:t>
            </a:r>
            <a:r>
              <a:rPr lang="ru-RU" sz="2800" i="1" dirty="0" err="1"/>
              <a:t>бездіяльність</a:t>
            </a:r>
            <a:r>
              <a:rPr lang="ru-RU" sz="2800" i="1" dirty="0"/>
              <a:t>), </a:t>
            </a:r>
            <a:r>
              <a:rPr lang="ru-RU" sz="2800" i="1" dirty="0" err="1"/>
              <a:t>що</a:t>
            </a:r>
            <a:r>
              <a:rPr lang="ru-RU" sz="2800" i="1" dirty="0"/>
              <a:t> </a:t>
            </a:r>
            <a:r>
              <a:rPr lang="ru-RU" sz="2800" i="1" dirty="0" err="1"/>
              <a:t>завдає</a:t>
            </a:r>
            <a:r>
              <a:rPr lang="ru-RU" sz="2800" i="1" dirty="0"/>
              <a:t> </a:t>
            </a:r>
            <a:r>
              <a:rPr lang="ru-RU" sz="2800" i="1" dirty="0" err="1"/>
              <a:t>шкоди</a:t>
            </a:r>
            <a:r>
              <a:rPr lang="ru-RU" sz="2800" i="1" dirty="0"/>
              <a:t> </a:t>
            </a:r>
            <a:r>
              <a:rPr lang="ru-RU" sz="2800" i="1" dirty="0" smtClean="0"/>
              <a:t>людям</a:t>
            </a:r>
            <a:r>
              <a:rPr lang="ru-RU" sz="2800" i="1" dirty="0"/>
              <a:t>, </a:t>
            </a:r>
            <a:r>
              <a:rPr lang="ru-RU" sz="2800" i="1" dirty="0" err="1"/>
              <a:t>суспільству</a:t>
            </a:r>
            <a:r>
              <a:rPr lang="ru-RU" sz="2800" i="1" dirty="0"/>
              <a:t>, </a:t>
            </a:r>
            <a:r>
              <a:rPr lang="ru-RU" sz="2800" i="1" dirty="0" err="1"/>
              <a:t>державі</a:t>
            </a:r>
            <a:r>
              <a:rPr lang="ru-RU" sz="2800" i="1" dirty="0"/>
              <a:t> й </a:t>
            </a:r>
            <a:r>
              <a:rPr lang="ru-RU" sz="2800" i="1" dirty="0" err="1"/>
              <a:t>спричиняє</a:t>
            </a:r>
            <a:r>
              <a:rPr lang="ru-RU" sz="2800" i="1" dirty="0"/>
              <a:t> </a:t>
            </a:r>
            <a:r>
              <a:rPr lang="ru-RU" sz="2800" i="1" dirty="0" err="1"/>
              <a:t>юридичну</a:t>
            </a:r>
            <a:r>
              <a:rPr lang="ru-RU" sz="2800" i="1" dirty="0"/>
              <a:t> </a:t>
            </a:r>
            <a:r>
              <a:rPr lang="ru-RU" sz="2800" i="1" dirty="0" err="1" smtClean="0"/>
              <a:t>відповідальність</a:t>
            </a:r>
            <a:r>
              <a:rPr lang="ru-RU" sz="2800" i="1" dirty="0" smtClean="0"/>
              <a:t>.</a:t>
            </a:r>
          </a:p>
          <a:p>
            <a:pPr marL="0" indent="0" algn="just">
              <a:buNone/>
            </a:pPr>
            <a:endParaRPr lang="ru-RU" sz="2800" i="1" dirty="0"/>
          </a:p>
        </p:txBody>
      </p:sp>
      <p:pic>
        <p:nvPicPr>
          <p:cNvPr id="4" name="Picture 2" descr="http://top4design.narod.ru/images/images2/y65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3304" y="2849961"/>
            <a:ext cx="1446109" cy="14461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85596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Горизонт">
  <a:themeElements>
    <a:clrScheme name="Горизонт">
      <a:dk1>
        <a:srgbClr val="000000"/>
      </a:dk1>
      <a:lt1>
        <a:srgbClr val="FFFFFF"/>
      </a:lt1>
      <a:dk2>
        <a:srgbClr val="1F2123"/>
      </a:dk2>
      <a:lt2>
        <a:srgbClr val="DC9E1F"/>
      </a:lt2>
      <a:accent1>
        <a:srgbClr val="7E97AD"/>
      </a:accent1>
      <a:accent2>
        <a:srgbClr val="CC8E60"/>
      </a:accent2>
      <a:accent3>
        <a:srgbClr val="7A6A60"/>
      </a:accent3>
      <a:accent4>
        <a:srgbClr val="B4936D"/>
      </a:accent4>
      <a:accent5>
        <a:srgbClr val="67787B"/>
      </a:accent5>
      <a:accent6>
        <a:srgbClr val="9D936F"/>
      </a:accent6>
      <a:hlink>
        <a:srgbClr val="646464"/>
      </a:hlink>
      <a:folHlink>
        <a:srgbClr val="969696"/>
      </a:folHlink>
    </a:clrScheme>
    <a:fontScheme name="Горизонт">
      <a:majorFont>
        <a:latin typeface="Arial Narrow"/>
        <a:ea typeface=""/>
        <a:cs typeface=""/>
        <a:font script="Jpan" typeface="HGｺﾞｼｯｸM"/>
        <a:font script="Hang" typeface="HY얕은샘물M"/>
        <a:font script="Hans" typeface="方正姚体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Arial Narrow"/>
        <a:ea typeface=""/>
        <a:cs typeface=""/>
        <a:font script="Jpan" typeface="HGｺﾞｼｯｸM"/>
        <a:font script="Hang" typeface="HY얕은샘물M"/>
        <a:font script="Hans" typeface="方正姚体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Горизонт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hade val="100000"/>
                <a:satMod val="100000"/>
              </a:schemeClr>
            </a:gs>
            <a:gs pos="100000">
              <a:schemeClr val="phClr">
                <a:tint val="61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</a:schemeClr>
            </a:gs>
            <a:gs pos="100000">
              <a:schemeClr val="phClr">
                <a:tint val="90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5240" cap="flat" cmpd="sng" algn="ctr">
          <a:solidFill>
            <a:schemeClr val="phClr">
              <a:tint val="25000"/>
              <a:alpha val="25000"/>
            </a:schemeClr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2924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prstMaterial="flat">
            <a:bevelT w="34925" h="47625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40000"/>
              </a:schemeClr>
            </a:gs>
            <a:gs pos="31000">
              <a:schemeClr val="phClr">
                <a:tint val="100000"/>
                <a:shade val="90000"/>
                <a:alpha val="100000"/>
              </a:schemeClr>
            </a:gs>
            <a:gs pos="100000">
              <a:schemeClr val="phClr">
                <a:tint val="100000"/>
                <a:shade val="80000"/>
                <a:alpha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80000"/>
              </a:schemeClr>
            </a:gs>
            <a:gs pos="41000">
              <a:schemeClr val="phClr">
                <a:tint val="100000"/>
                <a:shade val="100000"/>
                <a:alpha val="100000"/>
                <a:satMod val="150000"/>
              </a:schemeClr>
            </a:gs>
            <a:gs pos="100000">
              <a:schemeClr val="phClr">
                <a:tint val="100000"/>
                <a:shade val="65000"/>
                <a:alpha val="100000"/>
              </a:schemeClr>
            </a:gs>
          </a:gsLst>
          <a:path path="circle">
            <a:fillToRect l="50000" t="8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Horizon</Template>
  <TotalTime>265</TotalTime>
  <Words>341</Words>
  <Application>Microsoft Office PowerPoint</Application>
  <PresentationFormat>Экран (4:3)</PresentationFormat>
  <Paragraphs>67</Paragraphs>
  <Slides>18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Горизонт</vt:lpstr>
      <vt:lpstr>Доброго дня,  шановні учні</vt:lpstr>
      <vt:lpstr>Презентация PowerPoint</vt:lpstr>
      <vt:lpstr>Презентация PowerPoint</vt:lpstr>
      <vt:lpstr>Презентация PowerPoint</vt:lpstr>
      <vt:lpstr>План уроку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Цікаво знати!    У 2001 р. громадянка України була засуджена до смертної кари в Таїланді за поширення наркотиків.   У 2002 р. британський підданий Гаррі Діксон був засуджений у Саудівській Аравії до 8 років позбавлення волі та до 800 ударів різками за виробництво й продаж алкоголю. У цій країні за законами ісламу заборонено не лише вживати чи виготовляти алкогольні напої, а й навіть сидіти поруч із тим, хто їх вживає. Отже, у деяких країнах зловживання алкоголем чи наркотиками є тяжким злочином. </vt:lpstr>
      <vt:lpstr>Самостійна робота з опорним конспектом</vt:lpstr>
      <vt:lpstr>Перевіримо себе </vt:lpstr>
      <vt:lpstr>Вправа «Незакінчене речення»  </vt:lpstr>
      <vt:lpstr>Зараз ми спробуємо застосувати наші знання на практиці</vt:lpstr>
      <vt:lpstr>Презентация PowerPoint</vt:lpstr>
      <vt:lpstr>Домашнє завдання 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Добрий день</dc:title>
  <cp:lastModifiedBy>user</cp:lastModifiedBy>
  <cp:revision>18</cp:revision>
  <dcterms:modified xsi:type="dcterms:W3CDTF">2016-11-29T20:31:20Z</dcterms:modified>
</cp:coreProperties>
</file>