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9" r:id="rId3"/>
    <p:sldId id="257" r:id="rId4"/>
    <p:sldId id="284" r:id="rId5"/>
    <p:sldId id="258" r:id="rId6"/>
    <p:sldId id="263" r:id="rId7"/>
    <p:sldId id="264" r:id="rId8"/>
    <p:sldId id="265" r:id="rId9"/>
    <p:sldId id="268" r:id="rId10"/>
    <p:sldId id="267" r:id="rId11"/>
    <p:sldId id="266" r:id="rId12"/>
    <p:sldId id="259" r:id="rId13"/>
    <p:sldId id="262" r:id="rId14"/>
    <p:sldId id="261" r:id="rId15"/>
    <p:sldId id="274" r:id="rId16"/>
    <p:sldId id="276" r:id="rId17"/>
    <p:sldId id="260" r:id="rId18"/>
    <p:sldId id="269" r:id="rId19"/>
    <p:sldId id="270" r:id="rId20"/>
    <p:sldId id="271" r:id="rId21"/>
    <p:sldId id="280" r:id="rId22"/>
    <p:sldId id="283" r:id="rId23"/>
    <p:sldId id="281" r:id="rId24"/>
    <p:sldId id="28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BFB-4C60-4579-A47C-F5B66BFB7A14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D28-DEBD-4E36-A6D7-1AB45BBB1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4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BFB-4C60-4579-A47C-F5B66BFB7A14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D28-DEBD-4E36-A6D7-1AB45BBB1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BFB-4C60-4579-A47C-F5B66BFB7A14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D28-DEBD-4E36-A6D7-1AB45BBB1F0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86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BFB-4C60-4579-A47C-F5B66BFB7A14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D28-DEBD-4E36-A6D7-1AB45BBB1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86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BFB-4C60-4579-A47C-F5B66BFB7A14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D28-DEBD-4E36-A6D7-1AB45BBB1F0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111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BFB-4C60-4579-A47C-F5B66BFB7A14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D28-DEBD-4E36-A6D7-1AB45BBB1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07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BFB-4C60-4579-A47C-F5B66BFB7A14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D28-DEBD-4E36-A6D7-1AB45BBB1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8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BFB-4C60-4579-A47C-F5B66BFB7A14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D28-DEBD-4E36-A6D7-1AB45BBB1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5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BFB-4C60-4579-A47C-F5B66BFB7A14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D28-DEBD-4E36-A6D7-1AB45BBB1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BFB-4C60-4579-A47C-F5B66BFB7A14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D28-DEBD-4E36-A6D7-1AB45BBB1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4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BFB-4C60-4579-A47C-F5B66BFB7A14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D28-DEBD-4E36-A6D7-1AB45BBB1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6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BFB-4C60-4579-A47C-F5B66BFB7A14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D28-DEBD-4E36-A6D7-1AB45BBB1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4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BFB-4C60-4579-A47C-F5B66BFB7A14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D28-DEBD-4E36-A6D7-1AB45BBB1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BFB-4C60-4579-A47C-F5B66BFB7A14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D28-DEBD-4E36-A6D7-1AB45BBB1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0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BFB-4C60-4579-A47C-F5B66BFB7A14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D28-DEBD-4E36-A6D7-1AB45BBB1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1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EBFB-4C60-4579-A47C-F5B66BFB7A14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3D28-DEBD-4E36-A6D7-1AB45BBB1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5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EBFB-4C60-4579-A47C-F5B66BFB7A14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D03D28-DEBD-4E36-A6D7-1AB45BBB1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52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cWQDx_ROg" TargetMode="External"/><Relationship Id="rId2" Type="http://schemas.openxmlformats.org/officeDocument/2006/relationships/hyperlink" Target="http://obuchonok.com.ua/fizkulthvylyn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0Qv4xDeDVg" TargetMode="External"/><Relationship Id="rId5" Type="http://schemas.openxmlformats.org/officeDocument/2006/relationships/hyperlink" Target="https://www.youtube.com/watch?v=7UIHVxIDc8M" TargetMode="External"/><Relationship Id="rId4" Type="http://schemas.openxmlformats.org/officeDocument/2006/relationships/hyperlink" Target="https://www.youtube.com/watch?v=sliNk-vfeX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286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7944" y="2404531"/>
            <a:ext cx="7766936" cy="164630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Фізкультхвилинки у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початковій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школі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9897" y="5617790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 початкових класів</a:t>
            </a:r>
          </a:p>
          <a:p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Петропавлівської ЗОШ І-ІІІст.№2</a:t>
            </a:r>
          </a:p>
          <a:p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Шугай М.А.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57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3048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0316" y="152400"/>
            <a:ext cx="4184035" cy="3880772"/>
          </a:xfrm>
        </p:spPr>
        <p:txBody>
          <a:bodyPr>
            <a:noAutofit/>
          </a:bodyPr>
          <a:lstStyle/>
          <a:p>
            <a:r>
              <a:rPr lang="ru-RU" sz="2400" dirty="0"/>
              <a:t>5.  </a:t>
            </a:r>
            <a:r>
              <a:rPr lang="ru-RU" sz="2400" dirty="0" err="1"/>
              <a:t>Стрибу-стрибу</a:t>
            </a:r>
            <a:r>
              <a:rPr lang="ru-RU" sz="2400" dirty="0"/>
              <a:t>! Скоки-скоки!</a:t>
            </a:r>
          </a:p>
          <a:p>
            <a:r>
              <a:rPr lang="ru-RU" sz="2400" dirty="0"/>
              <a:t>     </a:t>
            </a:r>
            <a:r>
              <a:rPr lang="ru-RU" sz="2400" dirty="0" err="1"/>
              <a:t>Прилетіли</a:t>
            </a:r>
            <a:r>
              <a:rPr lang="ru-RU" sz="2400" dirty="0"/>
              <a:t> </a:t>
            </a:r>
            <a:r>
              <a:rPr lang="ru-RU" sz="2400" dirty="0" err="1"/>
              <a:t>дві</a:t>
            </a:r>
            <a:r>
              <a:rPr lang="ru-RU" sz="2400" dirty="0"/>
              <a:t> сороки.</a:t>
            </a:r>
          </a:p>
          <a:p>
            <a:r>
              <a:rPr lang="ru-RU" sz="2400" dirty="0"/>
              <a:t>     Прискакали </a:t>
            </a:r>
            <a:r>
              <a:rPr lang="ru-RU" sz="2400" dirty="0" err="1"/>
              <a:t>жабенята</a:t>
            </a:r>
            <a:r>
              <a:rPr lang="ru-RU" sz="2400" dirty="0"/>
              <a:t>,</a:t>
            </a:r>
          </a:p>
          <a:p>
            <a:r>
              <a:rPr lang="ru-RU" sz="2400" dirty="0"/>
              <a:t>     Стали у танку </a:t>
            </a:r>
            <a:r>
              <a:rPr lang="ru-RU" sz="2400" dirty="0" err="1"/>
              <a:t>кружляти</a:t>
            </a:r>
            <a:r>
              <a:rPr lang="ru-RU" sz="2400" dirty="0"/>
              <a:t>.</a:t>
            </a:r>
          </a:p>
          <a:p>
            <a:r>
              <a:rPr lang="ru-RU" sz="2400" dirty="0"/>
              <a:t>     </a:t>
            </a:r>
            <a:r>
              <a:rPr lang="ru-RU" sz="2400" dirty="0" err="1"/>
              <a:t>Прибігла</a:t>
            </a:r>
            <a:r>
              <a:rPr lang="ru-RU" sz="2400" dirty="0"/>
              <a:t> лисонька –</a:t>
            </a:r>
          </a:p>
          <a:p>
            <a:r>
              <a:rPr lang="ru-RU" sz="2400" dirty="0"/>
              <a:t>     </a:t>
            </a:r>
            <a:r>
              <a:rPr lang="ru-RU" sz="2400" dirty="0" err="1"/>
              <a:t>Заграла</a:t>
            </a:r>
            <a:r>
              <a:rPr lang="ru-RU" sz="2400" dirty="0"/>
              <a:t> на </a:t>
            </a:r>
            <a:r>
              <a:rPr lang="ru-RU" sz="2400" dirty="0" err="1"/>
              <a:t>скрипочці</a:t>
            </a:r>
            <a:r>
              <a:rPr lang="ru-RU" sz="2400" dirty="0"/>
              <a:t>.</a:t>
            </a:r>
          </a:p>
          <a:p>
            <a:r>
              <a:rPr lang="ru-RU" sz="2400" dirty="0"/>
              <a:t>     </a:t>
            </a:r>
            <a:r>
              <a:rPr lang="ru-RU" sz="2400" dirty="0" err="1"/>
              <a:t>Скре-ке-ке</a:t>
            </a:r>
            <a:r>
              <a:rPr lang="ru-RU" sz="2400" dirty="0"/>
              <a:t>, ква-ква-</a:t>
            </a:r>
            <a:r>
              <a:rPr lang="ru-RU" sz="2400" dirty="0" err="1"/>
              <a:t>ква</a:t>
            </a:r>
            <a:r>
              <a:rPr lang="ru-RU" sz="2400" dirty="0"/>
              <a:t>!</a:t>
            </a:r>
          </a:p>
          <a:p>
            <a:r>
              <a:rPr lang="ru-RU" sz="2400" dirty="0"/>
              <a:t>    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спочила</a:t>
            </a:r>
            <a:r>
              <a:rPr lang="ru-RU" sz="2400" dirty="0"/>
              <a:t> голова.</a:t>
            </a:r>
          </a:p>
          <a:p>
            <a:r>
              <a:rPr lang="ru-RU" sz="2400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75668" y="152400"/>
            <a:ext cx="4659651" cy="4881657"/>
          </a:xfrm>
        </p:spPr>
        <p:txBody>
          <a:bodyPr>
            <a:noAutofit/>
          </a:bodyPr>
          <a:lstStyle/>
          <a:p>
            <a:r>
              <a:rPr lang="ru-RU" sz="2400" dirty="0"/>
              <a:t>6.  Встаньте, </a:t>
            </a:r>
            <a:r>
              <a:rPr lang="ru-RU" sz="2400" dirty="0" err="1"/>
              <a:t>діти</a:t>
            </a:r>
            <a:r>
              <a:rPr lang="ru-RU" sz="2400" dirty="0"/>
              <a:t>, </a:t>
            </a:r>
            <a:r>
              <a:rPr lang="ru-RU" sz="2400" dirty="0" err="1"/>
              <a:t>посміхніться</a:t>
            </a:r>
            <a:r>
              <a:rPr lang="ru-RU" sz="2400" dirty="0" smtClean="0"/>
              <a:t>,                                                           </a:t>
            </a:r>
            <a:r>
              <a:rPr lang="ru-RU" sz="2400" dirty="0" err="1"/>
              <a:t>Землі</a:t>
            </a:r>
            <a:r>
              <a:rPr lang="ru-RU" sz="2400" dirty="0"/>
              <a:t> </a:t>
            </a:r>
            <a:r>
              <a:rPr lang="ru-RU" sz="2400" dirty="0" err="1"/>
              <a:t>нашій</a:t>
            </a:r>
            <a:r>
              <a:rPr lang="ru-RU" sz="2400" dirty="0"/>
              <a:t> </a:t>
            </a:r>
            <a:r>
              <a:rPr lang="ru-RU" sz="2400" dirty="0" err="1" smtClean="0"/>
              <a:t>уклоніться</a:t>
            </a:r>
            <a:r>
              <a:rPr lang="ru-RU" sz="2400" dirty="0" smtClean="0"/>
              <a:t>                                                         </a:t>
            </a:r>
            <a:r>
              <a:rPr lang="ru-RU" sz="2400" dirty="0"/>
              <a:t>За </a:t>
            </a:r>
            <a:r>
              <a:rPr lang="ru-RU" sz="2400" dirty="0" err="1"/>
              <a:t>щасливий</a:t>
            </a:r>
            <a:r>
              <a:rPr lang="ru-RU" sz="2400" dirty="0"/>
              <a:t> день </a:t>
            </a:r>
            <a:r>
              <a:rPr lang="ru-RU" sz="2400" dirty="0" err="1"/>
              <a:t>вчорашній</a:t>
            </a:r>
            <a:r>
              <a:rPr lang="ru-RU" sz="2400" dirty="0" smtClean="0"/>
              <a:t>.                                                      </a:t>
            </a:r>
            <a:r>
              <a:rPr lang="ru-RU" sz="2400" dirty="0" err="1"/>
              <a:t>Всі</a:t>
            </a:r>
            <a:r>
              <a:rPr lang="ru-RU" sz="2400" dirty="0"/>
              <a:t> до </a:t>
            </a:r>
            <a:r>
              <a:rPr lang="ru-RU" sz="2400" dirty="0" err="1"/>
              <a:t>сонця</a:t>
            </a:r>
            <a:r>
              <a:rPr lang="ru-RU" sz="2400" dirty="0"/>
              <a:t> </a:t>
            </a:r>
            <a:r>
              <a:rPr lang="ru-RU" sz="2400" dirty="0" err="1"/>
              <a:t>потягніться</a:t>
            </a:r>
            <a:r>
              <a:rPr lang="ru-RU" sz="2400" dirty="0" smtClean="0"/>
              <a:t>,                                                           </a:t>
            </a:r>
            <a:r>
              <a:rPr lang="ru-RU" sz="2400" dirty="0" err="1"/>
              <a:t>Вліво</a:t>
            </a:r>
            <a:r>
              <a:rPr lang="ru-RU" sz="2400" dirty="0"/>
              <a:t>, вправо </a:t>
            </a:r>
            <a:r>
              <a:rPr lang="ru-RU" sz="2400" dirty="0" err="1"/>
              <a:t>нахиліться</a:t>
            </a:r>
            <a:r>
              <a:rPr lang="ru-RU" sz="2400" dirty="0" smtClean="0"/>
              <a:t>,                                                           </a:t>
            </a:r>
            <a:r>
              <a:rPr lang="ru-RU" sz="2400" dirty="0"/>
              <a:t>Веретенцем </a:t>
            </a:r>
            <a:r>
              <a:rPr lang="ru-RU" sz="2400" dirty="0" err="1"/>
              <a:t>покрутіться</a:t>
            </a:r>
            <a:r>
              <a:rPr lang="ru-RU" sz="2400" dirty="0" smtClean="0"/>
              <a:t>.                                                           </a:t>
            </a:r>
            <a:r>
              <a:rPr lang="ru-RU" sz="2400" dirty="0"/>
              <a:t>Раз присядьте, два </a:t>
            </a:r>
            <a:r>
              <a:rPr lang="ru-RU" sz="2400" dirty="0" smtClean="0"/>
              <a:t>присядьте                                                          </a:t>
            </a:r>
            <a:r>
              <a:rPr lang="ru-RU" sz="2400" dirty="0"/>
              <a:t>І за </a:t>
            </a:r>
            <a:r>
              <a:rPr lang="ru-RU" sz="2400" dirty="0" err="1"/>
              <a:t>парти</a:t>
            </a:r>
            <a:r>
              <a:rPr lang="ru-RU" sz="2400" dirty="0"/>
              <a:t> тихо сядьте.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980" y="4550392"/>
            <a:ext cx="2120963" cy="23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0013" y="118281"/>
            <a:ext cx="8679913" cy="5381413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7.  Ось до </a:t>
            </a:r>
            <a:r>
              <a:rPr lang="ru-RU" sz="2400" dirty="0" err="1"/>
              <a:t>лісу</a:t>
            </a:r>
            <a:r>
              <a:rPr lang="ru-RU" sz="2400" dirty="0"/>
              <a:t> ми </a:t>
            </a:r>
            <a:r>
              <a:rPr lang="ru-RU" sz="2400" dirty="0" err="1"/>
              <a:t>дійшли</a:t>
            </a:r>
            <a:r>
              <a:rPr lang="ru-RU" sz="2400" dirty="0"/>
              <a:t>,              Ми </a:t>
            </a:r>
            <a:r>
              <a:rPr lang="ru-RU" sz="2400" dirty="0" err="1"/>
              <a:t>лісочком</a:t>
            </a:r>
            <a:r>
              <a:rPr lang="ru-RU" sz="2400" dirty="0"/>
              <a:t> </a:t>
            </a:r>
            <a:r>
              <a:rPr lang="ru-RU" sz="2400" dirty="0" err="1"/>
              <a:t>йшли</a:t>
            </a:r>
            <a:r>
              <a:rPr lang="ru-RU" sz="2400" dirty="0"/>
              <a:t>,                   </a:t>
            </a:r>
          </a:p>
          <a:p>
            <a:r>
              <a:rPr lang="ru-RU" sz="2400" dirty="0"/>
              <a:t>     </a:t>
            </a:r>
            <a:r>
              <a:rPr lang="ru-RU" sz="2400" dirty="0" err="1"/>
              <a:t>Потім</a:t>
            </a:r>
            <a:r>
              <a:rPr lang="ru-RU" sz="2400" dirty="0"/>
              <a:t> ми </a:t>
            </a:r>
            <a:r>
              <a:rPr lang="ru-RU" sz="2400" dirty="0" err="1"/>
              <a:t>лісочком</a:t>
            </a:r>
            <a:r>
              <a:rPr lang="ru-RU" sz="2400" dirty="0"/>
              <a:t> </a:t>
            </a:r>
            <a:r>
              <a:rPr lang="ru-RU" sz="2400" dirty="0" err="1"/>
              <a:t>йшли</a:t>
            </a:r>
            <a:r>
              <a:rPr lang="ru-RU" sz="2400" dirty="0"/>
              <a:t>           Малинку </a:t>
            </a:r>
            <a:r>
              <a:rPr lang="ru-RU" sz="2400" dirty="0" err="1"/>
              <a:t>знайшли</a:t>
            </a:r>
            <a:r>
              <a:rPr lang="ru-RU" sz="2400" dirty="0"/>
              <a:t>.</a:t>
            </a:r>
          </a:p>
          <a:p>
            <a:r>
              <a:rPr lang="ru-RU" sz="2400" dirty="0"/>
              <a:t>      І </a:t>
            </a:r>
            <a:r>
              <a:rPr lang="ru-RU" sz="2400" dirty="0" err="1"/>
              <a:t>грибочок</a:t>
            </a:r>
            <a:r>
              <a:rPr lang="ru-RU" sz="2400" dirty="0"/>
              <a:t> там </a:t>
            </a:r>
            <a:r>
              <a:rPr lang="ru-RU" sz="2400" dirty="0" err="1"/>
              <a:t>знайшли</a:t>
            </a:r>
            <a:r>
              <a:rPr lang="ru-RU" sz="2400" dirty="0"/>
              <a:t>.           </a:t>
            </a:r>
            <a:r>
              <a:rPr lang="ru-RU" sz="2400" dirty="0" err="1"/>
              <a:t>Дотягнулися</a:t>
            </a:r>
            <a:r>
              <a:rPr lang="ru-RU" sz="2400" dirty="0"/>
              <a:t>, </a:t>
            </a:r>
            <a:r>
              <a:rPr lang="ru-RU" sz="2400" dirty="0" err="1"/>
              <a:t>зірвали</a:t>
            </a:r>
            <a:endParaRPr lang="ru-RU" sz="2400" dirty="0"/>
          </a:p>
          <a:p>
            <a:r>
              <a:rPr lang="ru-RU" sz="2400" dirty="0"/>
              <a:t>      </a:t>
            </a:r>
            <a:r>
              <a:rPr lang="ru-RU" sz="2400" dirty="0" err="1"/>
              <a:t>Нагнулися</a:t>
            </a:r>
            <a:r>
              <a:rPr lang="ru-RU" sz="2400" dirty="0"/>
              <a:t>, </a:t>
            </a:r>
            <a:r>
              <a:rPr lang="ru-RU" sz="2400" dirty="0" err="1"/>
              <a:t>підняли</a:t>
            </a:r>
            <a:r>
              <a:rPr lang="ru-RU" sz="2400" dirty="0"/>
              <a:t>,                  У </a:t>
            </a:r>
            <a:r>
              <a:rPr lang="ru-RU" sz="2400" dirty="0" err="1"/>
              <a:t>кошик</a:t>
            </a:r>
            <a:r>
              <a:rPr lang="ru-RU" sz="2400" dirty="0"/>
              <a:t> </a:t>
            </a:r>
            <a:r>
              <a:rPr lang="ru-RU" sz="2400" dirty="0" err="1"/>
              <a:t>поклали</a:t>
            </a:r>
            <a:r>
              <a:rPr lang="ru-RU" sz="2400" dirty="0"/>
              <a:t>                       </a:t>
            </a:r>
          </a:p>
          <a:p>
            <a:r>
              <a:rPr lang="ru-RU" sz="2400" dirty="0"/>
              <a:t>      У </a:t>
            </a:r>
            <a:r>
              <a:rPr lang="ru-RU" sz="2400" dirty="0" err="1"/>
              <a:t>кошик</a:t>
            </a:r>
            <a:r>
              <a:rPr lang="ru-RU" sz="2400" dirty="0"/>
              <a:t> </a:t>
            </a:r>
            <a:r>
              <a:rPr lang="ru-RU" sz="2400" dirty="0" err="1"/>
              <a:t>поклали</a:t>
            </a:r>
            <a:r>
              <a:rPr lang="ru-RU" sz="2400" dirty="0"/>
              <a:t>                       І рушили </a:t>
            </a:r>
            <a:r>
              <a:rPr lang="ru-RU" sz="2400" dirty="0" err="1"/>
              <a:t>далі</a:t>
            </a:r>
            <a:r>
              <a:rPr lang="ru-RU" sz="2400" dirty="0"/>
              <a:t>.                          </a:t>
            </a:r>
          </a:p>
          <a:p>
            <a:r>
              <a:rPr lang="ru-RU" sz="2400" dirty="0"/>
              <a:t>     І рушили </a:t>
            </a:r>
            <a:r>
              <a:rPr lang="ru-RU" sz="2400" dirty="0" err="1"/>
              <a:t>далі</a:t>
            </a:r>
            <a:r>
              <a:rPr lang="ru-RU" sz="2400" dirty="0"/>
              <a:t>.                           </a:t>
            </a:r>
          </a:p>
          <a:p>
            <a:r>
              <a:rPr lang="ru-RU" sz="2400" dirty="0"/>
              <a:t>                                    Ми </a:t>
            </a:r>
            <a:r>
              <a:rPr lang="ru-RU" sz="2400" dirty="0" err="1"/>
              <a:t>лісочком</a:t>
            </a:r>
            <a:r>
              <a:rPr lang="ru-RU" sz="2400" dirty="0"/>
              <a:t> </a:t>
            </a:r>
            <a:r>
              <a:rPr lang="ru-RU" sz="2400" dirty="0" err="1"/>
              <a:t>йшли</a:t>
            </a:r>
            <a:r>
              <a:rPr lang="ru-RU" sz="2400" dirty="0"/>
              <a:t>,</a:t>
            </a:r>
          </a:p>
          <a:p>
            <a:r>
              <a:rPr lang="ru-RU" sz="2400" dirty="0"/>
              <a:t>                                    </a:t>
            </a:r>
            <a:r>
              <a:rPr lang="ru-RU" sz="2400" dirty="0" err="1"/>
              <a:t>Пташеня</a:t>
            </a:r>
            <a:r>
              <a:rPr lang="ru-RU" sz="2400" dirty="0"/>
              <a:t> </a:t>
            </a:r>
            <a:r>
              <a:rPr lang="ru-RU" sz="2400" dirty="0" err="1"/>
              <a:t>знайшли</a:t>
            </a:r>
            <a:r>
              <a:rPr lang="ru-RU" sz="2400" dirty="0"/>
              <a:t>.</a:t>
            </a:r>
          </a:p>
          <a:p>
            <a:r>
              <a:rPr lang="ru-RU" sz="2400" dirty="0"/>
              <a:t>                                    </a:t>
            </a:r>
            <a:r>
              <a:rPr lang="ru-RU" sz="2400" dirty="0" err="1"/>
              <a:t>Нахилилися</a:t>
            </a:r>
            <a:r>
              <a:rPr lang="ru-RU" sz="2400" dirty="0"/>
              <a:t>, </a:t>
            </a:r>
            <a:r>
              <a:rPr lang="ru-RU" sz="2400" dirty="0" err="1"/>
              <a:t>підняли</a:t>
            </a:r>
            <a:r>
              <a:rPr lang="ru-RU" sz="2400" dirty="0"/>
              <a:t>,</a:t>
            </a:r>
          </a:p>
          <a:p>
            <a:r>
              <a:rPr lang="ru-RU" sz="2400" dirty="0"/>
              <a:t>                                    В </a:t>
            </a:r>
            <a:r>
              <a:rPr lang="ru-RU" sz="2400" dirty="0" err="1"/>
              <a:t>гніздечко</a:t>
            </a:r>
            <a:r>
              <a:rPr lang="ru-RU" sz="2400" dirty="0"/>
              <a:t> </a:t>
            </a:r>
            <a:r>
              <a:rPr lang="ru-RU" sz="2400" dirty="0" err="1"/>
              <a:t>поклали</a:t>
            </a:r>
            <a:endParaRPr lang="ru-RU" sz="2400" dirty="0"/>
          </a:p>
          <a:p>
            <a:r>
              <a:rPr lang="ru-RU" sz="2400" dirty="0"/>
              <a:t>                                    І рушили </a:t>
            </a:r>
            <a:r>
              <a:rPr lang="ru-RU" sz="2400" dirty="0" err="1"/>
              <a:t>далі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94" y="3320245"/>
            <a:ext cx="4030957" cy="28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10" y="277198"/>
            <a:ext cx="8596668" cy="3880773"/>
          </a:xfrm>
        </p:spPr>
        <p:txBody>
          <a:bodyPr>
            <a:noAutofit/>
          </a:bodyPr>
          <a:lstStyle/>
          <a:p>
            <a:r>
              <a:rPr lang="ru-RU" dirty="0"/>
              <a:t>8.  </a:t>
            </a:r>
            <a:r>
              <a:rPr lang="ru-RU" dirty="0" err="1"/>
              <a:t>Хто</a:t>
            </a:r>
            <a:r>
              <a:rPr lang="ru-RU" dirty="0"/>
              <a:t> ж там,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так </a:t>
            </a:r>
            <a:r>
              <a:rPr lang="ru-RU" dirty="0" err="1"/>
              <a:t>втомився</a:t>
            </a:r>
            <a:r>
              <a:rPr lang="ru-RU" dirty="0"/>
              <a:t>,</a:t>
            </a:r>
          </a:p>
          <a:p>
            <a:r>
              <a:rPr lang="ru-RU" dirty="0"/>
              <a:t>     І </a:t>
            </a:r>
            <a:r>
              <a:rPr lang="ru-RU" dirty="0" err="1"/>
              <a:t>наліво</a:t>
            </a:r>
            <a:r>
              <a:rPr lang="ru-RU" dirty="0"/>
              <a:t> </a:t>
            </a:r>
            <a:r>
              <a:rPr lang="ru-RU" dirty="0" err="1"/>
              <a:t>нахилився</a:t>
            </a:r>
            <a:r>
              <a:rPr lang="ru-RU" dirty="0"/>
              <a:t>?</a:t>
            </a:r>
          </a:p>
          <a:p>
            <a:r>
              <a:rPr lang="ru-RU" dirty="0"/>
              <a:t>     Треба дружно </a:t>
            </a:r>
            <a:r>
              <a:rPr lang="ru-RU" dirty="0" err="1"/>
              <a:t>всім</a:t>
            </a:r>
            <a:r>
              <a:rPr lang="ru-RU" dirty="0"/>
              <a:t> нам </a:t>
            </a:r>
            <a:r>
              <a:rPr lang="ru-RU" dirty="0" err="1"/>
              <a:t>встати</a:t>
            </a:r>
            <a:r>
              <a:rPr lang="ru-RU" dirty="0"/>
              <a:t>           (</a:t>
            </a:r>
            <a:r>
              <a:rPr lang="ru-RU" dirty="0" err="1"/>
              <a:t>вийти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-за парт)</a:t>
            </a:r>
          </a:p>
          <a:p>
            <a:r>
              <a:rPr lang="ru-RU" dirty="0"/>
              <a:t>     </a:t>
            </a:r>
            <a:r>
              <a:rPr lang="ru-RU" dirty="0" err="1"/>
              <a:t>Фізкультпаузу</a:t>
            </a:r>
            <a:r>
              <a:rPr lang="ru-RU" dirty="0"/>
              <a:t> </a:t>
            </a:r>
            <a:r>
              <a:rPr lang="ru-RU" dirty="0" err="1"/>
              <a:t>почати</a:t>
            </a:r>
            <a:r>
              <a:rPr lang="ru-RU" dirty="0"/>
              <a:t>.</a:t>
            </a:r>
          </a:p>
          <a:p>
            <a:r>
              <a:rPr lang="ru-RU" dirty="0"/>
              <a:t>      </a:t>
            </a:r>
            <a:r>
              <a:rPr lang="ru-RU" dirty="0" err="1"/>
              <a:t>Сонце</a:t>
            </a:r>
            <a:r>
              <a:rPr lang="ru-RU" dirty="0"/>
              <a:t> спить, небо спить                   (</a:t>
            </a:r>
            <a:r>
              <a:rPr lang="ru-RU" dirty="0" err="1"/>
              <a:t>очі</a:t>
            </a:r>
            <a:r>
              <a:rPr lang="ru-RU" dirty="0"/>
              <a:t> </a:t>
            </a:r>
            <a:r>
              <a:rPr lang="ru-RU" dirty="0" err="1"/>
              <a:t>закриті</a:t>
            </a:r>
            <a:r>
              <a:rPr lang="ru-RU" dirty="0"/>
              <a:t> </a:t>
            </a:r>
            <a:r>
              <a:rPr lang="ru-RU" dirty="0" err="1"/>
              <a:t>долонями</a:t>
            </a:r>
            <a:r>
              <a:rPr lang="ru-RU" dirty="0"/>
              <a:t>)</a:t>
            </a:r>
          </a:p>
          <a:p>
            <a:r>
              <a:rPr lang="ru-RU" dirty="0"/>
              <a:t>    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 не </a:t>
            </a:r>
            <a:r>
              <a:rPr lang="ru-RU" dirty="0" err="1"/>
              <a:t>шумить</a:t>
            </a:r>
            <a:r>
              <a:rPr lang="ru-RU" dirty="0"/>
              <a:t>.                     (</a:t>
            </a:r>
            <a:r>
              <a:rPr lang="ru-RU" dirty="0" err="1"/>
              <a:t>присісти</a:t>
            </a:r>
            <a:r>
              <a:rPr lang="ru-RU" dirty="0"/>
              <a:t>)</a:t>
            </a:r>
          </a:p>
          <a:p>
            <a:r>
              <a:rPr lang="ru-RU" dirty="0"/>
              <a:t>     Рано-</a:t>
            </a:r>
            <a:r>
              <a:rPr lang="ru-RU" dirty="0" err="1"/>
              <a:t>вранці</a:t>
            </a:r>
            <a:r>
              <a:rPr lang="ru-RU" dirty="0"/>
              <a:t> </a:t>
            </a:r>
            <a:r>
              <a:rPr lang="ru-RU" dirty="0" err="1"/>
              <a:t>сонце</a:t>
            </a:r>
            <a:r>
              <a:rPr lang="ru-RU" dirty="0"/>
              <a:t> встало                   (</a:t>
            </a:r>
            <a:r>
              <a:rPr lang="ru-RU" dirty="0" err="1"/>
              <a:t>відкрити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, </a:t>
            </a:r>
            <a:r>
              <a:rPr lang="ru-RU" dirty="0" err="1"/>
              <a:t>встати</a:t>
            </a:r>
            <a:r>
              <a:rPr lang="ru-RU" dirty="0"/>
              <a:t>, </a:t>
            </a:r>
            <a:r>
              <a:rPr lang="ru-RU" dirty="0" err="1"/>
              <a:t>підняти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,</a:t>
            </a:r>
          </a:p>
          <a:p>
            <a:r>
              <a:rPr lang="ru-RU" dirty="0"/>
              <a:t>    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промінням</a:t>
            </a:r>
            <a:r>
              <a:rPr lang="ru-RU" dirty="0"/>
              <a:t> </a:t>
            </a:r>
            <a:r>
              <a:rPr lang="ru-RU" dirty="0" err="1"/>
              <a:t>привітало</a:t>
            </a:r>
            <a:r>
              <a:rPr lang="ru-RU" dirty="0"/>
              <a:t>.                 </a:t>
            </a:r>
            <a:r>
              <a:rPr lang="ru-RU" dirty="0" err="1"/>
              <a:t>піднятися</a:t>
            </a:r>
            <a:r>
              <a:rPr lang="ru-RU" dirty="0"/>
              <a:t> на носки, руки </a:t>
            </a:r>
            <a:r>
              <a:rPr lang="ru-RU" dirty="0" err="1"/>
              <a:t>підвести</a:t>
            </a:r>
            <a:endParaRPr lang="ru-RU" dirty="0"/>
          </a:p>
          <a:p>
            <a:r>
              <a:rPr lang="ru-RU" dirty="0"/>
              <a:t>                                                                    </a:t>
            </a:r>
            <a:r>
              <a:rPr lang="ru-RU" dirty="0" err="1"/>
              <a:t>угору</a:t>
            </a:r>
            <a:r>
              <a:rPr lang="ru-RU" dirty="0"/>
              <a:t>, </a:t>
            </a:r>
            <a:r>
              <a:rPr lang="ru-RU" dirty="0" err="1"/>
              <a:t>розвести</a:t>
            </a:r>
            <a:r>
              <a:rPr lang="ru-RU" dirty="0"/>
              <a:t> в </a:t>
            </a:r>
            <a:r>
              <a:rPr lang="ru-RU" dirty="0" err="1"/>
              <a:t>сторони</a:t>
            </a:r>
            <a:r>
              <a:rPr lang="ru-RU" dirty="0"/>
              <a:t>, </a:t>
            </a:r>
            <a:r>
              <a:rPr lang="ru-RU" dirty="0" err="1"/>
              <a:t>підвести</a:t>
            </a:r>
            <a:endParaRPr lang="ru-RU" dirty="0"/>
          </a:p>
          <a:p>
            <a:r>
              <a:rPr lang="ru-RU" dirty="0"/>
              <a:t>                                                                    </a:t>
            </a:r>
            <a:r>
              <a:rPr lang="ru-RU" dirty="0" err="1"/>
              <a:t>угору</a:t>
            </a:r>
            <a:r>
              <a:rPr lang="ru-RU" dirty="0"/>
              <a:t>, </a:t>
            </a:r>
            <a:r>
              <a:rPr lang="ru-RU" dirty="0" err="1"/>
              <a:t>помахати</a:t>
            </a:r>
            <a:r>
              <a:rPr lang="ru-RU" dirty="0"/>
              <a:t> руками)</a:t>
            </a:r>
          </a:p>
          <a:p>
            <a:r>
              <a:rPr lang="ru-RU" dirty="0"/>
              <a:t>     </a:t>
            </a:r>
            <a:r>
              <a:rPr lang="ru-RU" dirty="0" err="1"/>
              <a:t>Хмарка</a:t>
            </a:r>
            <a:r>
              <a:rPr lang="ru-RU" dirty="0"/>
              <a:t> </a:t>
            </a:r>
            <a:r>
              <a:rPr lang="ru-RU" dirty="0" err="1"/>
              <a:t>сонечко</a:t>
            </a:r>
            <a:r>
              <a:rPr lang="ru-RU" dirty="0"/>
              <a:t> </a:t>
            </a:r>
            <a:r>
              <a:rPr lang="ru-RU" dirty="0" err="1"/>
              <a:t>закрила</a:t>
            </a:r>
            <a:endParaRPr lang="ru-RU" dirty="0"/>
          </a:p>
          <a:p>
            <a:r>
              <a:rPr lang="ru-RU" dirty="0"/>
              <a:t>     </a:t>
            </a:r>
            <a:r>
              <a:rPr lang="ru-RU" dirty="0" err="1"/>
              <a:t>Слізки</a:t>
            </a:r>
            <a:r>
              <a:rPr lang="ru-RU" dirty="0"/>
              <a:t> </a:t>
            </a:r>
            <a:r>
              <a:rPr lang="ru-RU" dirty="0" err="1"/>
              <a:t>срібні</a:t>
            </a:r>
            <a:r>
              <a:rPr lang="ru-RU" dirty="0"/>
              <a:t> </a:t>
            </a:r>
            <a:r>
              <a:rPr lang="ru-RU" dirty="0" err="1"/>
              <a:t>зронила</a:t>
            </a:r>
            <a:r>
              <a:rPr lang="ru-RU" dirty="0"/>
              <a:t>.                         ( </a:t>
            </a:r>
            <a:r>
              <a:rPr lang="ru-RU" dirty="0" err="1"/>
              <a:t>закрити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 руками)</a:t>
            </a:r>
          </a:p>
          <a:p>
            <a:r>
              <a:rPr lang="ru-RU" dirty="0"/>
              <a:t>     Ми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слізки</a:t>
            </a:r>
            <a:r>
              <a:rPr lang="ru-RU" dirty="0"/>
              <a:t> </a:t>
            </a:r>
            <a:r>
              <a:rPr lang="ru-RU" dirty="0" err="1"/>
              <a:t>пошукаємо</a:t>
            </a:r>
            <a:r>
              <a:rPr lang="ru-RU" dirty="0"/>
              <a:t>,</a:t>
            </a:r>
          </a:p>
          <a:p>
            <a:r>
              <a:rPr lang="ru-RU" dirty="0"/>
              <a:t>     У </a:t>
            </a:r>
            <a:r>
              <a:rPr lang="ru-RU" dirty="0" err="1"/>
              <a:t>травичці</a:t>
            </a:r>
            <a:r>
              <a:rPr lang="ru-RU" dirty="0"/>
              <a:t> </a:t>
            </a:r>
            <a:r>
              <a:rPr lang="ru-RU" dirty="0" err="1"/>
              <a:t>позбираємо</a:t>
            </a:r>
            <a:r>
              <a:rPr lang="ru-RU" dirty="0"/>
              <a:t>.                       (</a:t>
            </a:r>
            <a:r>
              <a:rPr lang="ru-RU" dirty="0" err="1"/>
              <a:t>присідання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1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7" y="204717"/>
            <a:ext cx="9014695" cy="5836646"/>
          </a:xfrm>
        </p:spPr>
        <p:txBody>
          <a:bodyPr>
            <a:normAutofit/>
          </a:bodyPr>
          <a:lstStyle/>
          <a:p>
            <a:r>
              <a:rPr lang="ru-RU" sz="2400" dirty="0"/>
              <a:t>9. 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піднесли</a:t>
            </a:r>
            <a:r>
              <a:rPr lang="ru-RU" sz="2400" dirty="0"/>
              <a:t> руки – раз!                    Раз! – і </a:t>
            </a:r>
            <a:r>
              <a:rPr lang="ru-RU" sz="2400" dirty="0" err="1"/>
              <a:t>вгору</a:t>
            </a:r>
            <a:r>
              <a:rPr lang="ru-RU" sz="2400" dirty="0"/>
              <a:t>, два! – і вниз</a:t>
            </a:r>
          </a:p>
          <a:p>
            <a:r>
              <a:rPr lang="ru-RU" sz="2400" dirty="0"/>
              <a:t>     На носках </a:t>
            </a:r>
            <a:r>
              <a:rPr lang="ru-RU" sz="2400" dirty="0" err="1"/>
              <a:t>стоїть</a:t>
            </a:r>
            <a:r>
              <a:rPr lang="ru-RU" sz="2400" dirty="0"/>
              <a:t> весь </a:t>
            </a:r>
            <a:r>
              <a:rPr lang="ru-RU" sz="2400" dirty="0" err="1"/>
              <a:t>клас</a:t>
            </a:r>
            <a:r>
              <a:rPr lang="ru-RU" sz="2400" dirty="0"/>
              <a:t>.               На </a:t>
            </a:r>
            <a:r>
              <a:rPr lang="ru-RU" sz="2400" dirty="0" err="1"/>
              <a:t>сусіда</a:t>
            </a:r>
            <a:r>
              <a:rPr lang="ru-RU" sz="2400" dirty="0"/>
              <a:t> не дивись.</a:t>
            </a:r>
          </a:p>
          <a:p>
            <a:r>
              <a:rPr lang="ru-RU" sz="2400" dirty="0"/>
              <a:t>     Два – </a:t>
            </a:r>
            <a:r>
              <a:rPr lang="ru-RU" sz="2400" dirty="0" err="1"/>
              <a:t>присіли</a:t>
            </a:r>
            <a:r>
              <a:rPr lang="ru-RU" sz="2400" dirty="0"/>
              <a:t>, руки вниз,                  </a:t>
            </a:r>
            <a:r>
              <a:rPr lang="ru-RU" sz="2400" dirty="0" err="1"/>
              <a:t>Будемо</a:t>
            </a:r>
            <a:r>
              <a:rPr lang="ru-RU" sz="2400" dirty="0"/>
              <a:t> дружно ми </a:t>
            </a:r>
            <a:r>
              <a:rPr lang="ru-RU" sz="2400" dirty="0" err="1"/>
              <a:t>вставати</a:t>
            </a:r>
            <a:r>
              <a:rPr lang="ru-RU" sz="2400" dirty="0"/>
              <a:t>,</a:t>
            </a:r>
          </a:p>
          <a:p>
            <a:r>
              <a:rPr lang="ru-RU" sz="2400" dirty="0"/>
              <a:t>     На </a:t>
            </a:r>
            <a:r>
              <a:rPr lang="ru-RU" sz="2400" dirty="0" err="1"/>
              <a:t>сусіда</a:t>
            </a:r>
            <a:r>
              <a:rPr lang="ru-RU" sz="2400" dirty="0"/>
              <a:t> подивись.                            </a:t>
            </a:r>
            <a:r>
              <a:rPr lang="ru-RU" sz="2400" dirty="0" err="1"/>
              <a:t>Щоб</a:t>
            </a:r>
            <a:r>
              <a:rPr lang="ru-RU" sz="2400" dirty="0"/>
              <a:t> ногам роботу </a:t>
            </a:r>
            <a:r>
              <a:rPr lang="ru-RU" sz="2400" dirty="0" err="1"/>
              <a:t>дати</a:t>
            </a:r>
            <a:r>
              <a:rPr lang="ru-RU" sz="24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299" y="3433159"/>
            <a:ext cx="3661581" cy="34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2" y="245661"/>
            <a:ext cx="9041990" cy="5795702"/>
          </a:xfrm>
        </p:spPr>
        <p:txBody>
          <a:bodyPr>
            <a:noAutofit/>
          </a:bodyPr>
          <a:lstStyle/>
          <a:p>
            <a:r>
              <a:rPr lang="ru-RU" sz="2000" dirty="0"/>
              <a:t>10. Я малюю зайчика для вас – раз!              (</a:t>
            </a:r>
            <a:r>
              <a:rPr lang="ru-RU" sz="2000" dirty="0" err="1"/>
              <a:t>колові</a:t>
            </a:r>
            <a:r>
              <a:rPr lang="ru-RU" sz="2000" dirty="0"/>
              <a:t> </a:t>
            </a:r>
            <a:r>
              <a:rPr lang="ru-RU" sz="2000" dirty="0" err="1"/>
              <a:t>рухи</a:t>
            </a:r>
            <a:r>
              <a:rPr lang="ru-RU" sz="2000" dirty="0"/>
              <a:t> руками над головою)</a:t>
            </a:r>
          </a:p>
          <a:p>
            <a:r>
              <a:rPr lang="ru-RU" sz="2000" dirty="0"/>
              <a:t>      </a:t>
            </a:r>
            <a:r>
              <a:rPr lang="ru-RU" sz="2000" dirty="0" err="1"/>
              <a:t>Це</a:t>
            </a:r>
            <a:r>
              <a:rPr lang="ru-RU" sz="2000" dirty="0"/>
              <a:t> у </a:t>
            </a:r>
            <a:r>
              <a:rPr lang="ru-RU" sz="2000" dirty="0" err="1"/>
              <a:t>нього</a:t>
            </a:r>
            <a:r>
              <a:rPr lang="ru-RU" sz="2000" dirty="0"/>
              <a:t> голова – два!                                     (руки </a:t>
            </a:r>
            <a:r>
              <a:rPr lang="ru-RU" sz="2000" dirty="0" err="1"/>
              <a:t>кладуть</a:t>
            </a:r>
            <a:r>
              <a:rPr lang="ru-RU" sz="2000" dirty="0"/>
              <a:t> на голову)</a:t>
            </a:r>
          </a:p>
          <a:p>
            <a:r>
              <a:rPr lang="ru-RU" sz="2000" dirty="0"/>
              <a:t>      </a:t>
            </a:r>
            <a:r>
              <a:rPr lang="ru-RU" sz="2000" dirty="0" err="1"/>
              <a:t>Це</a:t>
            </a:r>
            <a:r>
              <a:rPr lang="ru-RU" sz="2000" dirty="0"/>
              <a:t> у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вуха</a:t>
            </a:r>
            <a:r>
              <a:rPr lang="ru-RU" sz="2000" dirty="0"/>
              <a:t> догори – три!                            (</a:t>
            </a:r>
            <a:r>
              <a:rPr lang="ru-RU" sz="2000" dirty="0" err="1"/>
              <a:t>підняти</a:t>
            </a:r>
            <a:r>
              <a:rPr lang="ru-RU" sz="2000" dirty="0"/>
              <a:t> руки </a:t>
            </a:r>
            <a:r>
              <a:rPr lang="ru-RU" sz="2000" dirty="0" err="1"/>
              <a:t>вгору</a:t>
            </a:r>
            <a:r>
              <a:rPr lang="ru-RU" sz="2000" dirty="0"/>
              <a:t>)</a:t>
            </a:r>
          </a:p>
          <a:p>
            <a:r>
              <a:rPr lang="ru-RU" sz="2000" dirty="0"/>
              <a:t>     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стирчить</a:t>
            </a:r>
            <a:r>
              <a:rPr lang="ru-RU" sz="2000" dirty="0"/>
              <a:t> у </a:t>
            </a:r>
            <a:r>
              <a:rPr lang="ru-RU" sz="2000" dirty="0" err="1"/>
              <a:t>нього</a:t>
            </a:r>
            <a:r>
              <a:rPr lang="ru-RU" sz="2000" dirty="0"/>
              <a:t> хвостик </a:t>
            </a:r>
            <a:r>
              <a:rPr lang="ru-RU" sz="2000" dirty="0" err="1"/>
              <a:t>сірий</a:t>
            </a:r>
            <a:r>
              <a:rPr lang="ru-RU" sz="2000" dirty="0"/>
              <a:t> - </a:t>
            </a:r>
            <a:r>
              <a:rPr lang="ru-RU" sz="2000" dirty="0" err="1"/>
              <a:t>чотири</a:t>
            </a:r>
            <a:r>
              <a:rPr lang="ru-RU" sz="2000" dirty="0"/>
              <a:t>!   (</a:t>
            </a:r>
            <a:r>
              <a:rPr lang="ru-RU" sz="2000" dirty="0" err="1"/>
              <a:t>повертати</a:t>
            </a:r>
            <a:r>
              <a:rPr lang="ru-RU" sz="2000" dirty="0"/>
              <a:t> </a:t>
            </a:r>
            <a:r>
              <a:rPr lang="ru-RU" sz="2000" dirty="0" err="1"/>
              <a:t>тулуб</a:t>
            </a:r>
            <a:r>
              <a:rPr lang="ru-RU" sz="2000" dirty="0"/>
              <a:t> вправо,</a:t>
            </a:r>
          </a:p>
          <a:p>
            <a:r>
              <a:rPr lang="ru-RU" sz="2000" dirty="0"/>
              <a:t>                                                                                       </a:t>
            </a:r>
            <a:r>
              <a:rPr lang="ru-RU" sz="2000" dirty="0" err="1"/>
              <a:t>вліво</a:t>
            </a:r>
            <a:r>
              <a:rPr lang="ru-RU" sz="2000" dirty="0"/>
              <a:t>)</a:t>
            </a:r>
          </a:p>
          <a:p>
            <a:r>
              <a:rPr lang="ru-RU" sz="2000" dirty="0"/>
              <a:t>     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очиці</a:t>
            </a:r>
            <a:r>
              <a:rPr lang="ru-RU" sz="2000" dirty="0"/>
              <a:t> весело </a:t>
            </a:r>
            <a:r>
              <a:rPr lang="ru-RU" sz="2000" dirty="0" err="1"/>
              <a:t>горять</a:t>
            </a:r>
            <a:r>
              <a:rPr lang="ru-RU" sz="2000" dirty="0"/>
              <a:t> – </a:t>
            </a:r>
            <a:r>
              <a:rPr lang="ru-RU" sz="2000" dirty="0" err="1"/>
              <a:t>п’ять</a:t>
            </a:r>
            <a:r>
              <a:rPr lang="ru-RU" sz="2000" dirty="0"/>
              <a:t>!                         (руки до очей </a:t>
            </a:r>
            <a:r>
              <a:rPr lang="ru-RU" sz="2000" dirty="0" err="1"/>
              <a:t>біноклем</a:t>
            </a:r>
            <a:r>
              <a:rPr lang="ru-RU" sz="2000" dirty="0"/>
              <a:t>)</a:t>
            </a:r>
          </a:p>
          <a:p>
            <a:r>
              <a:rPr lang="ru-RU" sz="2000" dirty="0"/>
              <a:t>     1, 2, 3, 4, 5 – нам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спочивать</a:t>
            </a:r>
            <a:r>
              <a:rPr lang="ru-RU" sz="2000" dirty="0"/>
              <a:t>!</a:t>
            </a:r>
          </a:p>
          <a:p>
            <a:r>
              <a:rPr lang="ru-RU" sz="2000" dirty="0"/>
              <a:t>     </a:t>
            </a:r>
            <a:r>
              <a:rPr lang="ru-RU" sz="2000" dirty="0" err="1"/>
              <a:t>Тож</a:t>
            </a:r>
            <a:r>
              <a:rPr lang="ru-RU" sz="2000" dirty="0"/>
              <a:t> </a:t>
            </a:r>
            <a:r>
              <a:rPr lang="ru-RU" sz="2000" dirty="0" err="1"/>
              <a:t>піднімемо</a:t>
            </a:r>
            <a:r>
              <a:rPr lang="ru-RU" sz="2000" dirty="0"/>
              <a:t> руки </a:t>
            </a:r>
            <a:r>
              <a:rPr lang="ru-RU" sz="2000" dirty="0" err="1"/>
              <a:t>вгору</a:t>
            </a:r>
            <a:endParaRPr lang="ru-RU" sz="2000" dirty="0"/>
          </a:p>
          <a:p>
            <a:r>
              <a:rPr lang="ru-RU" sz="2000" dirty="0"/>
              <a:t>     Та </a:t>
            </a:r>
            <a:r>
              <a:rPr lang="ru-RU" sz="2000" dirty="0" err="1"/>
              <a:t>подивимось</a:t>
            </a:r>
            <a:r>
              <a:rPr lang="ru-RU" sz="2000" dirty="0"/>
              <a:t> на </a:t>
            </a:r>
            <a:r>
              <a:rPr lang="ru-RU" sz="2000" dirty="0" err="1"/>
              <a:t>зорі</a:t>
            </a:r>
            <a:r>
              <a:rPr lang="ru-RU" sz="2000" dirty="0"/>
              <a:t>.</a:t>
            </a:r>
          </a:p>
          <a:p>
            <a:r>
              <a:rPr lang="ru-RU" sz="2000" dirty="0"/>
              <a:t>     А </a:t>
            </a:r>
            <a:r>
              <a:rPr lang="ru-RU" sz="2000" dirty="0" err="1"/>
              <a:t>тепер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руки в боки –</a:t>
            </a:r>
          </a:p>
          <a:p>
            <a:r>
              <a:rPr lang="ru-RU" sz="2000" dirty="0"/>
              <a:t>     Як зайчики – скоки, скоки.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674" y="3884974"/>
            <a:ext cx="2224586" cy="27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0"/>
            <a:ext cx="8973751" cy="68580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11</a:t>
            </a:r>
            <a:r>
              <a:rPr lang="uk-UA" dirty="0"/>
              <a:t>. Білочки скачуть —</a:t>
            </a:r>
          </a:p>
          <a:p>
            <a:r>
              <a:rPr lang="uk-UA" dirty="0"/>
              <a:t>Скік-скік-скік</a:t>
            </a:r>
          </a:p>
          <a:p>
            <a:r>
              <a:rPr lang="uk-UA" dirty="0"/>
              <a:t>З ялинки на ліщинку —</a:t>
            </a:r>
          </a:p>
          <a:p>
            <a:r>
              <a:rPr lang="uk-UA" dirty="0"/>
              <a:t>Скік-скік-скік.</a:t>
            </a:r>
          </a:p>
          <a:p>
            <a:r>
              <a:rPr lang="uk-UA" dirty="0"/>
              <a:t>Стомилися скакати —</a:t>
            </a:r>
          </a:p>
          <a:p>
            <a:r>
              <a:rPr lang="uk-UA" dirty="0"/>
              <a:t>В дупло відпочивати.</a:t>
            </a:r>
          </a:p>
          <a:p>
            <a:r>
              <a:rPr lang="uk-UA" dirty="0"/>
              <a:t>Руки вгору </a:t>
            </a:r>
            <a:r>
              <a:rPr lang="uk-UA" dirty="0" err="1"/>
              <a:t>підніміть</a:t>
            </a:r>
            <a:r>
              <a:rPr lang="uk-UA" dirty="0"/>
              <a:t>.</a:t>
            </a:r>
          </a:p>
          <a:p>
            <a:r>
              <a:rPr lang="uk-UA" dirty="0"/>
              <a:t>1, 2, 3, 4, 5.</a:t>
            </a:r>
          </a:p>
          <a:p>
            <a:r>
              <a:rPr lang="uk-UA" dirty="0"/>
              <a:t>І повільно опустіть.</a:t>
            </a:r>
          </a:p>
          <a:p>
            <a:r>
              <a:rPr lang="uk-UA" dirty="0"/>
              <a:t>1, 2, 3, 4, 5.</a:t>
            </a:r>
          </a:p>
          <a:p>
            <a:r>
              <a:rPr lang="uk-UA" dirty="0"/>
              <a:t>Щонайнижче нахиліться.</a:t>
            </a:r>
          </a:p>
          <a:p>
            <a:r>
              <a:rPr lang="uk-UA" dirty="0"/>
              <a:t>І, 2, 3, 4, 5.</a:t>
            </a:r>
          </a:p>
          <a:p>
            <a:r>
              <a:rPr lang="uk-UA" dirty="0"/>
              <a:t>Станьте рівно, поверніться.</a:t>
            </a:r>
          </a:p>
          <a:p>
            <a:r>
              <a:rPr lang="uk-UA" dirty="0"/>
              <a:t>1. 2, 3, 4, </a:t>
            </a:r>
            <a:r>
              <a:rPr lang="uk-UA" dirty="0" smtClean="0"/>
              <a:t>5.</a:t>
            </a:r>
            <a:endParaRPr lang="uk-UA" dirty="0"/>
          </a:p>
          <a:p>
            <a:r>
              <a:rPr lang="uk-UA" dirty="0"/>
              <a:t>Ви навшпиньки підніміться.</a:t>
            </a:r>
          </a:p>
          <a:p>
            <a:r>
              <a:rPr lang="uk-UA" dirty="0"/>
              <a:t>1, 2, 3, 4, 5.</a:t>
            </a:r>
          </a:p>
          <a:p>
            <a:r>
              <a:rPr lang="uk-UA" dirty="0"/>
              <a:t>І до сонечка всміхніться.</a:t>
            </a:r>
          </a:p>
          <a:p>
            <a:r>
              <a:rPr lang="uk-UA" dirty="0"/>
              <a:t>1, 2, 3, 4, 5.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74" y="609600"/>
            <a:ext cx="5718411" cy="49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3774" y="218364"/>
            <a:ext cx="4697596" cy="64008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12. </a:t>
            </a:r>
            <a:r>
              <a:rPr lang="ru-RU" sz="2200" dirty="0" err="1" smtClean="0"/>
              <a:t>Лі-лі-лі</a:t>
            </a:r>
            <a:r>
              <a:rPr lang="ru-RU" sz="2200" dirty="0" smtClean="0"/>
              <a:t> </a:t>
            </a:r>
            <a:r>
              <a:rPr lang="ru-RU" sz="2200" dirty="0"/>
              <a:t>— </a:t>
            </a:r>
            <a:r>
              <a:rPr lang="ru-RU" sz="2200" dirty="0" err="1"/>
              <a:t>українці</a:t>
            </a:r>
            <a:r>
              <a:rPr lang="ru-RU" sz="2200" dirty="0"/>
              <a:t> ми </a:t>
            </a:r>
            <a:r>
              <a:rPr lang="ru-RU" sz="2200" dirty="0" err="1"/>
              <a:t>малі</a:t>
            </a:r>
            <a:r>
              <a:rPr lang="ru-RU" sz="2200" dirty="0"/>
              <a:t>, </a:t>
            </a:r>
          </a:p>
          <a:p>
            <a:r>
              <a:rPr lang="ru-RU" sz="2200" dirty="0" err="1"/>
              <a:t>Працювали</a:t>
            </a:r>
            <a:r>
              <a:rPr lang="ru-RU" sz="2200" dirty="0"/>
              <a:t>, потомились, </a:t>
            </a:r>
          </a:p>
          <a:p>
            <a:r>
              <a:rPr lang="ru-RU" sz="2200" dirty="0" err="1"/>
              <a:t>Відпочити</a:t>
            </a:r>
            <a:r>
              <a:rPr lang="ru-RU" sz="2200" dirty="0"/>
              <a:t> </a:t>
            </a:r>
            <a:r>
              <a:rPr lang="ru-RU" sz="2200" dirty="0" err="1"/>
              <a:t>захотілось</a:t>
            </a:r>
            <a:r>
              <a:rPr lang="ru-RU" sz="2200" dirty="0"/>
              <a:t>. </a:t>
            </a:r>
          </a:p>
          <a:p>
            <a:r>
              <a:rPr lang="ru-RU" sz="2200" dirty="0"/>
              <a:t>Руки </a:t>
            </a:r>
            <a:r>
              <a:rPr lang="ru-RU" sz="2200" dirty="0" err="1"/>
              <a:t>вгору</a:t>
            </a:r>
            <a:r>
              <a:rPr lang="ru-RU" sz="2200" dirty="0"/>
              <a:t> </a:t>
            </a:r>
            <a:r>
              <a:rPr lang="ru-RU" sz="2200" dirty="0" err="1"/>
              <a:t>підняли</a:t>
            </a:r>
            <a:r>
              <a:rPr lang="ru-RU" sz="2200" dirty="0"/>
              <a:t>, </a:t>
            </a:r>
          </a:p>
          <a:p>
            <a:r>
              <a:rPr lang="ru-RU" sz="2200" dirty="0" err="1"/>
              <a:t>Трохи</a:t>
            </a:r>
            <a:r>
              <a:rPr lang="ru-RU" sz="2200" dirty="0"/>
              <a:t> ними потрясли. </a:t>
            </a:r>
          </a:p>
          <a:p>
            <a:r>
              <a:rPr lang="ru-RU" sz="2200" dirty="0" err="1"/>
              <a:t>Нахилились</a:t>
            </a:r>
            <a:r>
              <a:rPr lang="ru-RU" sz="2200" dirty="0"/>
              <a:t> </a:t>
            </a:r>
            <a:r>
              <a:rPr lang="ru-RU" sz="2200" dirty="0" err="1"/>
              <a:t>вліво</a:t>
            </a:r>
            <a:r>
              <a:rPr lang="ru-RU" sz="2200" dirty="0"/>
              <a:t>-вправо </a:t>
            </a:r>
          </a:p>
          <a:p>
            <a:r>
              <a:rPr lang="ru-RU" sz="2200" dirty="0"/>
              <a:t>Та </a:t>
            </a:r>
            <a:r>
              <a:rPr lang="ru-RU" sz="2200" dirty="0" err="1"/>
              <a:t>цього</a:t>
            </a:r>
            <a:r>
              <a:rPr lang="ru-RU" sz="2200" dirty="0"/>
              <a:t> </a:t>
            </a:r>
            <a:r>
              <a:rPr lang="ru-RU" sz="2200" dirty="0" err="1"/>
              <a:t>іще</a:t>
            </a:r>
            <a:r>
              <a:rPr lang="ru-RU" sz="2200" dirty="0"/>
              <a:t> </a:t>
            </a:r>
            <a:r>
              <a:rPr lang="ru-RU" sz="2200" dirty="0" err="1"/>
              <a:t>замало</a:t>
            </a:r>
            <a:r>
              <a:rPr lang="ru-RU" sz="2200" dirty="0"/>
              <a:t>. </a:t>
            </a:r>
          </a:p>
          <a:p>
            <a:r>
              <a:rPr lang="ru-RU" sz="2200" dirty="0"/>
              <a:t>Руки </a:t>
            </a:r>
            <a:r>
              <a:rPr lang="ru-RU" sz="2200" dirty="0" err="1"/>
              <a:t>вгору</a:t>
            </a:r>
            <a:r>
              <a:rPr lang="ru-RU" sz="2200" dirty="0"/>
              <a:t>, руки вниз, </a:t>
            </a:r>
          </a:p>
          <a:p>
            <a:r>
              <a:rPr lang="ru-RU" sz="2200" dirty="0"/>
              <a:t>Раз </a:t>
            </a:r>
            <a:r>
              <a:rPr lang="ru-RU" sz="2200" dirty="0" err="1"/>
              <a:t>присіли</a:t>
            </a:r>
            <a:r>
              <a:rPr lang="ru-RU" sz="2200" dirty="0"/>
              <a:t>, </a:t>
            </a:r>
            <a:r>
              <a:rPr lang="ru-RU" sz="2200" dirty="0" err="1"/>
              <a:t>піднялись</a:t>
            </a:r>
            <a:r>
              <a:rPr lang="ru-RU" sz="2200" dirty="0"/>
              <a:t>,</a:t>
            </a:r>
          </a:p>
          <a:p>
            <a:r>
              <a:rPr lang="ru-RU" sz="2200" dirty="0"/>
              <a:t>Головою </a:t>
            </a:r>
            <a:r>
              <a:rPr lang="ru-RU" sz="2200" dirty="0" err="1"/>
              <a:t>похитали</a:t>
            </a:r>
            <a:r>
              <a:rPr lang="ru-RU" sz="2200" dirty="0"/>
              <a:t> </a:t>
            </a:r>
          </a:p>
          <a:p>
            <a:r>
              <a:rPr lang="ru-RU" sz="2200" dirty="0"/>
              <a:t>Й </a:t>
            </a:r>
            <a:r>
              <a:rPr lang="ru-RU" sz="2200" dirty="0" err="1"/>
              <a:t>працювати</a:t>
            </a:r>
            <a:r>
              <a:rPr lang="ru-RU" sz="2200" dirty="0"/>
              <a:t> </a:t>
            </a:r>
            <a:r>
              <a:rPr lang="ru-RU" sz="2200" dirty="0" err="1"/>
              <a:t>знов</a:t>
            </a:r>
            <a:r>
              <a:rPr lang="ru-RU" sz="2200" dirty="0"/>
              <a:t> </a:t>
            </a:r>
          </a:p>
          <a:p>
            <a:r>
              <a:rPr lang="ru-RU" sz="2200" dirty="0"/>
              <a:t>Почали.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6024" y="354843"/>
            <a:ext cx="4237980" cy="5686520"/>
          </a:xfrm>
        </p:spPr>
        <p:txBody>
          <a:bodyPr>
            <a:noAutofit/>
          </a:bodyPr>
          <a:lstStyle/>
          <a:p>
            <a:r>
              <a:rPr lang="ru-RU" sz="2200" dirty="0"/>
              <a:t>На пальчики </a:t>
            </a:r>
            <a:r>
              <a:rPr lang="ru-RU" sz="2200" dirty="0" err="1"/>
              <a:t>встанемо</a:t>
            </a:r>
            <a:r>
              <a:rPr lang="ru-RU" sz="2200" dirty="0"/>
              <a:t> — </a:t>
            </a:r>
          </a:p>
          <a:p>
            <a:r>
              <a:rPr lang="ru-RU" sz="2200" dirty="0"/>
              <a:t>До </a:t>
            </a:r>
            <a:r>
              <a:rPr lang="ru-RU" sz="2200" dirty="0" err="1"/>
              <a:t>хмарин</a:t>
            </a:r>
            <a:r>
              <a:rPr lang="ru-RU" sz="2200" dirty="0"/>
              <a:t> </a:t>
            </a:r>
            <a:r>
              <a:rPr lang="ru-RU" sz="2200" dirty="0" err="1"/>
              <a:t>дістанемо</a:t>
            </a:r>
            <a:r>
              <a:rPr lang="ru-RU" sz="2200" dirty="0"/>
              <a:t>.</a:t>
            </a:r>
          </a:p>
          <a:p>
            <a:r>
              <a:rPr lang="ru-RU" sz="2200" dirty="0"/>
              <a:t>Один, два, три, </a:t>
            </a:r>
            <a:r>
              <a:rPr lang="ru-RU" sz="2200" dirty="0" err="1"/>
              <a:t>чотири</a:t>
            </a:r>
            <a:r>
              <a:rPr lang="ru-RU" sz="2200" dirty="0"/>
              <a:t>, </a:t>
            </a:r>
          </a:p>
          <a:p>
            <a:r>
              <a:rPr lang="ru-RU" sz="2200" dirty="0"/>
              <a:t>До </a:t>
            </a:r>
            <a:r>
              <a:rPr lang="ru-RU" sz="2200" dirty="0" err="1"/>
              <a:t>хмарин</a:t>
            </a:r>
            <a:r>
              <a:rPr lang="ru-RU" sz="2200" dirty="0"/>
              <a:t> </a:t>
            </a:r>
            <a:r>
              <a:rPr lang="ru-RU" sz="2200" dirty="0" err="1"/>
              <a:t>дістанемо</a:t>
            </a:r>
            <a:r>
              <a:rPr lang="ru-RU" sz="2200" dirty="0"/>
              <a:t>. </a:t>
            </a:r>
          </a:p>
          <a:p>
            <a:r>
              <a:rPr lang="ru-RU" sz="2200" dirty="0" err="1"/>
              <a:t>Нахиліться</a:t>
            </a:r>
            <a:r>
              <a:rPr lang="ru-RU" sz="2200" dirty="0"/>
              <a:t> </a:t>
            </a:r>
            <a:r>
              <a:rPr lang="ru-RU" sz="2200" dirty="0" err="1"/>
              <a:t>стільки</a:t>
            </a:r>
            <a:r>
              <a:rPr lang="ru-RU" sz="2200" dirty="0"/>
              <a:t> раз, </a:t>
            </a:r>
          </a:p>
          <a:p>
            <a:r>
              <a:rPr lang="ru-RU" sz="2200" dirty="0" err="1"/>
              <a:t>Скільки</a:t>
            </a:r>
            <a:r>
              <a:rPr lang="ru-RU" sz="2200" dirty="0"/>
              <a:t> </a:t>
            </a:r>
            <a:r>
              <a:rPr lang="ru-RU" sz="2200" dirty="0" err="1"/>
              <a:t>квіточок</a:t>
            </a:r>
            <a:r>
              <a:rPr lang="ru-RU" sz="2200" dirty="0"/>
              <a:t> у нас. </a:t>
            </a:r>
          </a:p>
          <a:p>
            <a:r>
              <a:rPr lang="ru-RU" sz="2200" dirty="0"/>
              <a:t>Один, два, три, </a:t>
            </a:r>
            <a:r>
              <a:rPr lang="ru-RU" sz="2200" dirty="0" err="1"/>
              <a:t>чотири</a:t>
            </a:r>
            <a:r>
              <a:rPr lang="ru-RU" sz="2200" dirty="0"/>
              <a:t>, </a:t>
            </a:r>
            <a:r>
              <a:rPr lang="ru-RU" sz="2200" dirty="0" err="1"/>
              <a:t>п'ять</a:t>
            </a:r>
            <a:endParaRPr lang="ru-RU" sz="2200" dirty="0"/>
          </a:p>
          <a:p>
            <a:r>
              <a:rPr lang="ru-RU" sz="2200" dirty="0"/>
              <a:t>Добре </a:t>
            </a:r>
            <a:r>
              <a:rPr lang="ru-RU" sz="2200" dirty="0" err="1"/>
              <a:t>вмієм</a:t>
            </a:r>
            <a:r>
              <a:rPr lang="ru-RU" sz="2200" dirty="0"/>
              <a:t> </a:t>
            </a:r>
            <a:r>
              <a:rPr lang="ru-RU" sz="2200" dirty="0" err="1"/>
              <a:t>рахувать</a:t>
            </a:r>
            <a:r>
              <a:rPr lang="ru-RU" sz="2200" dirty="0"/>
              <a:t>. </a:t>
            </a:r>
          </a:p>
          <a:p>
            <a:r>
              <a:rPr lang="ru-RU" sz="2200" dirty="0" err="1"/>
              <a:t>Скільки</a:t>
            </a:r>
            <a:r>
              <a:rPr lang="ru-RU" sz="2200" dirty="0"/>
              <a:t> покажу </a:t>
            </a:r>
            <a:r>
              <a:rPr lang="ru-RU" sz="2200" dirty="0" err="1"/>
              <a:t>грибків</a:t>
            </a:r>
            <a:r>
              <a:rPr lang="ru-RU" sz="2200" dirty="0"/>
              <a:t>, </a:t>
            </a:r>
          </a:p>
          <a:p>
            <a:r>
              <a:rPr lang="ru-RU" sz="2200" dirty="0" err="1"/>
              <a:t>Стільки</a:t>
            </a:r>
            <a:r>
              <a:rPr lang="ru-RU" sz="2200" dirty="0"/>
              <a:t> </a:t>
            </a:r>
            <a:r>
              <a:rPr lang="ru-RU" sz="2200" dirty="0" err="1"/>
              <a:t>ви</a:t>
            </a:r>
            <a:r>
              <a:rPr lang="ru-RU" sz="2200" dirty="0"/>
              <a:t> </a:t>
            </a:r>
            <a:r>
              <a:rPr lang="ru-RU" sz="2200" dirty="0" err="1"/>
              <a:t>зробіть</a:t>
            </a:r>
            <a:r>
              <a:rPr lang="ru-RU" sz="2200" dirty="0"/>
              <a:t> </a:t>
            </a:r>
            <a:r>
              <a:rPr lang="ru-RU" sz="2200" dirty="0" err="1"/>
              <a:t>стрибків</a:t>
            </a:r>
            <a:r>
              <a:rPr lang="ru-RU" sz="2200" dirty="0"/>
              <a:t>. </a:t>
            </a:r>
          </a:p>
          <a:p>
            <a:r>
              <a:rPr lang="ru-RU" sz="2200" dirty="0"/>
              <a:t>Один, два, три, </a:t>
            </a:r>
            <a:r>
              <a:rPr lang="ru-RU" sz="2200" dirty="0" err="1"/>
              <a:t>чотири</a:t>
            </a:r>
            <a:r>
              <a:rPr lang="ru-RU" sz="2200" dirty="0"/>
              <a:t>, </a:t>
            </a:r>
            <a:r>
              <a:rPr lang="ru-RU" sz="2200" dirty="0" err="1"/>
              <a:t>п'яті</a:t>
            </a:r>
            <a:endParaRPr lang="ru-RU" sz="2200" dirty="0"/>
          </a:p>
          <a:p>
            <a:r>
              <a:rPr lang="ru-RU" sz="2200" dirty="0"/>
              <a:t>Час </a:t>
            </a:r>
            <a:r>
              <a:rPr lang="ru-RU" sz="2200" dirty="0" err="1"/>
              <a:t>усім</a:t>
            </a:r>
            <a:r>
              <a:rPr lang="ru-RU" sz="2200" dirty="0"/>
              <a:t> </a:t>
            </a:r>
            <a:r>
              <a:rPr lang="ru-RU" sz="2200" dirty="0" err="1"/>
              <a:t>відпочивать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70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7" y="227463"/>
            <a:ext cx="8345954" cy="700585"/>
          </a:xfrm>
        </p:spPr>
        <p:txBody>
          <a:bodyPr>
            <a:normAutofit/>
          </a:bodyPr>
          <a:lstStyle/>
          <a:p>
            <a:r>
              <a:rPr lang="ru-RU" sz="3200" b="1" dirty="0"/>
              <a:t>Орієнтовні </a:t>
            </a:r>
            <a:r>
              <a:rPr lang="ru-RU" sz="3200" b="1" dirty="0" err="1"/>
              <a:t>вправи</a:t>
            </a:r>
            <a:r>
              <a:rPr lang="ru-RU" sz="3200" b="1" dirty="0"/>
              <a:t> для </a:t>
            </a:r>
            <a:r>
              <a:rPr lang="ru-RU" sz="3200" b="1" dirty="0" err="1"/>
              <a:t>фізхвилинок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7" y="1173707"/>
            <a:ext cx="8946455" cy="4867655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1. „Пташка”.   Ноги разом, носки в сторону, руки по боках. На </a:t>
            </a:r>
            <a:r>
              <a:rPr lang="ru-RU" sz="2400" dirty="0" err="1"/>
              <a:t>рахунок</a:t>
            </a:r>
            <a:r>
              <a:rPr lang="ru-RU" sz="2400" dirty="0"/>
              <a:t> „раз” – </a:t>
            </a:r>
            <a:r>
              <a:rPr lang="ru-RU" sz="2400" dirty="0" err="1"/>
              <a:t>піднімаємо</a:t>
            </a:r>
            <a:r>
              <a:rPr lang="ru-RU" sz="2400" dirty="0"/>
              <a:t> руки </a:t>
            </a:r>
            <a:r>
              <a:rPr lang="ru-RU" sz="2400" dirty="0" err="1"/>
              <a:t>вгору</a:t>
            </a:r>
            <a:r>
              <a:rPr lang="ru-RU" sz="2400" dirty="0"/>
              <a:t> і </a:t>
            </a:r>
            <a:r>
              <a:rPr lang="ru-RU" sz="2400" dirty="0" err="1"/>
              <a:t>піднімаємося</a:t>
            </a:r>
            <a:r>
              <a:rPr lang="ru-RU" sz="2400" dirty="0"/>
              <a:t> на носки. На </a:t>
            </a:r>
            <a:r>
              <a:rPr lang="ru-RU" sz="2400" dirty="0" err="1"/>
              <a:t>рахунок</a:t>
            </a:r>
            <a:r>
              <a:rPr lang="ru-RU" sz="2400" dirty="0"/>
              <a:t> „два” – </a:t>
            </a:r>
            <a:r>
              <a:rPr lang="ru-RU" sz="2400" dirty="0" err="1"/>
              <a:t>висхідне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. Руки – як </a:t>
            </a:r>
            <a:r>
              <a:rPr lang="ru-RU" sz="2400" dirty="0" err="1"/>
              <a:t>крильця</a:t>
            </a:r>
            <a:r>
              <a:rPr lang="ru-RU" sz="2400" dirty="0"/>
              <a:t> у пташки, яка </a:t>
            </a:r>
            <a:r>
              <a:rPr lang="ru-RU" sz="2400" dirty="0" err="1"/>
              <a:t>летить</a:t>
            </a:r>
            <a:r>
              <a:rPr lang="ru-RU" sz="2400" dirty="0"/>
              <a:t>, - </a:t>
            </a:r>
            <a:r>
              <a:rPr lang="ru-RU" sz="2400" dirty="0" err="1"/>
              <a:t>вгору</a:t>
            </a:r>
            <a:r>
              <a:rPr lang="ru-RU" sz="2400" dirty="0"/>
              <a:t>-вниз, </a:t>
            </a:r>
            <a:r>
              <a:rPr lang="ru-RU" sz="2400" dirty="0" err="1"/>
              <a:t>вгору</a:t>
            </a:r>
            <a:r>
              <a:rPr lang="ru-RU" sz="2400" dirty="0"/>
              <a:t>-вниз.</a:t>
            </a:r>
          </a:p>
          <a:p>
            <a:r>
              <a:rPr lang="ru-RU" sz="2400" dirty="0"/>
              <a:t>2. „</a:t>
            </a:r>
            <a:r>
              <a:rPr lang="ru-RU" sz="2400" dirty="0" err="1"/>
              <a:t>Годинник</a:t>
            </a:r>
            <a:r>
              <a:rPr lang="ru-RU" sz="2400" dirty="0"/>
              <a:t>”.  Ноги разом, руки на </a:t>
            </a:r>
            <a:r>
              <a:rPr lang="ru-RU" sz="2400" dirty="0" err="1"/>
              <a:t>поясі</a:t>
            </a:r>
            <a:r>
              <a:rPr lang="ru-RU" sz="2400" dirty="0"/>
              <a:t>. На </a:t>
            </a:r>
            <a:r>
              <a:rPr lang="ru-RU" sz="2400" dirty="0" err="1"/>
              <a:t>рахунок</a:t>
            </a:r>
            <a:r>
              <a:rPr lang="ru-RU" sz="2400" dirty="0"/>
              <a:t> „раз”- голову </a:t>
            </a:r>
            <a:r>
              <a:rPr lang="ru-RU" sz="2400" dirty="0" err="1"/>
              <a:t>нахиляємо</a:t>
            </a:r>
            <a:r>
              <a:rPr lang="ru-RU" sz="2400" dirty="0"/>
              <a:t> до правого плеча, на </a:t>
            </a:r>
            <a:r>
              <a:rPr lang="ru-RU" sz="2400" dirty="0" err="1"/>
              <a:t>рахунок</a:t>
            </a:r>
            <a:r>
              <a:rPr lang="ru-RU" sz="2400" dirty="0"/>
              <a:t> „два” – до </a:t>
            </a:r>
            <a:r>
              <a:rPr lang="ru-RU" sz="2400" dirty="0" err="1"/>
              <a:t>лівого</a:t>
            </a:r>
            <a:r>
              <a:rPr lang="ru-RU" sz="2400" dirty="0"/>
              <a:t>. Як </a:t>
            </a:r>
            <a:r>
              <a:rPr lang="ru-RU" sz="2400" dirty="0" err="1"/>
              <a:t>годинник</a:t>
            </a:r>
            <a:r>
              <a:rPr lang="ru-RU" sz="2400" dirty="0"/>
              <a:t> – </a:t>
            </a:r>
            <a:r>
              <a:rPr lang="ru-RU" sz="2400" dirty="0" err="1"/>
              <a:t>тік</a:t>
            </a:r>
            <a:r>
              <a:rPr lang="ru-RU" sz="2400" dirty="0"/>
              <a:t>-так, </a:t>
            </a:r>
            <a:r>
              <a:rPr lang="ru-RU" sz="2400" dirty="0" err="1"/>
              <a:t>тік</a:t>
            </a:r>
            <a:r>
              <a:rPr lang="ru-RU" sz="2400" dirty="0"/>
              <a:t>-так.</a:t>
            </a:r>
          </a:p>
          <a:p>
            <a:r>
              <a:rPr lang="ru-RU" sz="2400" dirty="0"/>
              <a:t>3. „</a:t>
            </a:r>
            <a:r>
              <a:rPr lang="ru-RU" sz="2400" dirty="0" err="1"/>
              <a:t>Вітрячок</a:t>
            </a:r>
            <a:r>
              <a:rPr lang="ru-RU" sz="2400" dirty="0"/>
              <a:t>”.  Ноги на </a:t>
            </a:r>
            <a:r>
              <a:rPr lang="ru-RU" sz="2400" dirty="0" err="1"/>
              <a:t>ширині</a:t>
            </a:r>
            <a:r>
              <a:rPr lang="ru-RU" sz="2400" dirty="0"/>
              <a:t> </a:t>
            </a:r>
            <a:r>
              <a:rPr lang="ru-RU" sz="2400" dirty="0" err="1"/>
              <a:t>плечей</a:t>
            </a:r>
            <a:r>
              <a:rPr lang="ru-RU" sz="2400" dirty="0"/>
              <a:t>, </a:t>
            </a:r>
            <a:r>
              <a:rPr lang="ru-RU" sz="2400" dirty="0" err="1"/>
              <a:t>тулуб</a:t>
            </a:r>
            <a:r>
              <a:rPr lang="ru-RU" sz="2400" dirty="0"/>
              <a:t> </a:t>
            </a:r>
            <a:r>
              <a:rPr lang="ru-RU" sz="2400" dirty="0" err="1"/>
              <a:t>нахилено</a:t>
            </a:r>
            <a:r>
              <a:rPr lang="ru-RU" sz="2400" dirty="0"/>
              <a:t> вперед, руки </a:t>
            </a:r>
            <a:r>
              <a:rPr lang="ru-RU" sz="2400" dirty="0" err="1"/>
              <a:t>розведені</a:t>
            </a:r>
            <a:r>
              <a:rPr lang="ru-RU" sz="2400" dirty="0"/>
              <a:t> в </a:t>
            </a:r>
            <a:r>
              <a:rPr lang="ru-RU" sz="2400" dirty="0" err="1"/>
              <a:t>сторони</a:t>
            </a:r>
            <a:r>
              <a:rPr lang="ru-RU" sz="2400" dirty="0"/>
              <a:t>. „Раз”- права рука </a:t>
            </a:r>
            <a:r>
              <a:rPr lang="ru-RU" sz="2400" dirty="0" err="1"/>
              <a:t>піднімається</a:t>
            </a:r>
            <a:r>
              <a:rPr lang="ru-RU" sz="2400" dirty="0"/>
              <a:t> </a:t>
            </a:r>
            <a:r>
              <a:rPr lang="ru-RU" sz="2400" dirty="0" err="1"/>
              <a:t>вгору</a:t>
            </a:r>
            <a:r>
              <a:rPr lang="ru-RU" sz="2400" dirty="0"/>
              <a:t>, а </a:t>
            </a:r>
            <a:r>
              <a:rPr lang="ru-RU" sz="2400" dirty="0" err="1"/>
              <a:t>ліва</a:t>
            </a:r>
            <a:r>
              <a:rPr lang="ru-RU" sz="2400" dirty="0"/>
              <a:t> вниз, </a:t>
            </a:r>
            <a:r>
              <a:rPr lang="ru-RU" sz="2400" dirty="0" err="1"/>
              <a:t>дивимося</a:t>
            </a:r>
            <a:r>
              <a:rPr lang="ru-RU" sz="2400" dirty="0"/>
              <a:t> на праву руку </a:t>
            </a:r>
            <a:r>
              <a:rPr lang="ru-RU" sz="2400" dirty="0" err="1"/>
              <a:t>вгору</a:t>
            </a:r>
            <a:r>
              <a:rPr lang="ru-RU" sz="2400" dirty="0"/>
              <a:t>. „Два” – </a:t>
            </a:r>
            <a:r>
              <a:rPr lang="ru-RU" sz="2400" dirty="0" err="1"/>
              <a:t>ліва</a:t>
            </a:r>
            <a:r>
              <a:rPr lang="ru-RU" sz="2400" dirty="0"/>
              <a:t> рука </a:t>
            </a:r>
            <a:r>
              <a:rPr lang="ru-RU" sz="2400" dirty="0" err="1"/>
              <a:t>піднімається</a:t>
            </a:r>
            <a:r>
              <a:rPr lang="ru-RU" sz="2400" dirty="0"/>
              <a:t> </a:t>
            </a:r>
            <a:r>
              <a:rPr lang="ru-RU" sz="2400" dirty="0" err="1"/>
              <a:t>вгору</a:t>
            </a:r>
            <a:r>
              <a:rPr lang="ru-RU" sz="2400" dirty="0"/>
              <a:t>, а права вниз. </a:t>
            </a:r>
            <a:r>
              <a:rPr lang="ru-RU" sz="2400" dirty="0" err="1"/>
              <a:t>Дивимося</a:t>
            </a:r>
            <a:r>
              <a:rPr lang="ru-RU" sz="2400" dirty="0"/>
              <a:t> на </a:t>
            </a:r>
            <a:r>
              <a:rPr lang="ru-RU" sz="2400" dirty="0" err="1"/>
              <a:t>ліву</a:t>
            </a:r>
            <a:r>
              <a:rPr lang="ru-RU" sz="2400" dirty="0"/>
              <a:t> руку </a:t>
            </a:r>
            <a:r>
              <a:rPr lang="ru-RU" sz="2400" dirty="0" err="1"/>
              <a:t>вгору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1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341195"/>
            <a:ext cx="8850921" cy="5700168"/>
          </a:xfrm>
        </p:spPr>
        <p:txBody>
          <a:bodyPr>
            <a:noAutofit/>
          </a:bodyPr>
          <a:lstStyle/>
          <a:p>
            <a:r>
              <a:rPr lang="ru-RU" sz="2400" dirty="0"/>
              <a:t>4. „Деревце”. Ноги на </a:t>
            </a:r>
            <a:r>
              <a:rPr lang="ru-RU" sz="2400" dirty="0" err="1"/>
              <a:t>ширині</a:t>
            </a:r>
            <a:r>
              <a:rPr lang="ru-RU" sz="2400" dirty="0"/>
              <a:t> </a:t>
            </a:r>
            <a:r>
              <a:rPr lang="ru-RU" sz="2400" dirty="0" err="1"/>
              <a:t>плечей</a:t>
            </a:r>
            <a:r>
              <a:rPr lang="ru-RU" sz="2400" dirty="0"/>
              <a:t>, руки </a:t>
            </a:r>
            <a:r>
              <a:rPr lang="ru-RU" sz="2400" dirty="0" err="1"/>
              <a:t>піднято</a:t>
            </a:r>
            <a:r>
              <a:rPr lang="ru-RU" sz="2400" dirty="0"/>
              <a:t> </a:t>
            </a:r>
            <a:r>
              <a:rPr lang="ru-RU" sz="2400" dirty="0" err="1"/>
              <a:t>вгору</a:t>
            </a:r>
            <a:r>
              <a:rPr lang="ru-RU" sz="2400" dirty="0"/>
              <a:t>. На </a:t>
            </a:r>
            <a:r>
              <a:rPr lang="ru-RU" sz="2400" dirty="0" err="1"/>
              <a:t>рахунок</a:t>
            </a:r>
            <a:r>
              <a:rPr lang="ru-RU" sz="2400" dirty="0"/>
              <a:t> ”Раз-два” –</a:t>
            </a:r>
            <a:r>
              <a:rPr lang="ru-RU" sz="2400" dirty="0" err="1"/>
              <a:t>нахиляємося</a:t>
            </a:r>
            <a:r>
              <a:rPr lang="ru-RU" sz="2400" dirty="0"/>
              <a:t> вправо, на </a:t>
            </a:r>
            <a:r>
              <a:rPr lang="ru-RU" sz="2400" dirty="0" err="1"/>
              <a:t>рахунок</a:t>
            </a:r>
            <a:r>
              <a:rPr lang="ru-RU" sz="2400" dirty="0"/>
              <a:t> „три-</a:t>
            </a:r>
            <a:r>
              <a:rPr lang="ru-RU" sz="2400" dirty="0" err="1"/>
              <a:t>чотири</a:t>
            </a:r>
            <a:r>
              <a:rPr lang="ru-RU" sz="2400" dirty="0"/>
              <a:t>” – </a:t>
            </a:r>
            <a:r>
              <a:rPr lang="ru-RU" sz="2400" dirty="0" err="1"/>
              <a:t>випрямляємося</a:t>
            </a:r>
            <a:r>
              <a:rPr lang="ru-RU" sz="2400" dirty="0"/>
              <a:t>. </a:t>
            </a:r>
            <a:r>
              <a:rPr lang="ru-RU" sz="2400" dirty="0" err="1"/>
              <a:t>Вітер</a:t>
            </a:r>
            <a:r>
              <a:rPr lang="ru-RU" sz="2400" dirty="0"/>
              <a:t> подув </a:t>
            </a:r>
            <a:r>
              <a:rPr lang="ru-RU" sz="2400" dirty="0" err="1"/>
              <a:t>сильніше</a:t>
            </a:r>
            <a:r>
              <a:rPr lang="ru-RU" sz="2400" dirty="0"/>
              <a:t>, і деревце </a:t>
            </a:r>
            <a:r>
              <a:rPr lang="ru-RU" sz="2400" dirty="0" err="1"/>
              <a:t>нахиляється</a:t>
            </a:r>
            <a:r>
              <a:rPr lang="ru-RU" sz="2400" dirty="0"/>
              <a:t> </a:t>
            </a:r>
            <a:r>
              <a:rPr lang="ru-RU" sz="2400" dirty="0" err="1"/>
              <a:t>частіше</a:t>
            </a:r>
            <a:r>
              <a:rPr lang="ru-RU" sz="2400" dirty="0"/>
              <a:t>. На </a:t>
            </a:r>
            <a:r>
              <a:rPr lang="ru-RU" sz="2400" dirty="0" err="1"/>
              <a:t>рахунок</a:t>
            </a:r>
            <a:r>
              <a:rPr lang="ru-RU" sz="2400" dirty="0"/>
              <a:t> „раз”- вправо, на </a:t>
            </a:r>
            <a:r>
              <a:rPr lang="ru-RU" sz="2400" dirty="0" err="1"/>
              <a:t>рахунок</a:t>
            </a:r>
            <a:r>
              <a:rPr lang="ru-RU" sz="2400" dirty="0"/>
              <a:t> „два” – </a:t>
            </a:r>
            <a:r>
              <a:rPr lang="ru-RU" sz="2400" dirty="0" err="1"/>
              <a:t>випрямилися</a:t>
            </a:r>
            <a:r>
              <a:rPr lang="ru-RU" sz="2400" dirty="0"/>
              <a:t>, на </a:t>
            </a:r>
            <a:r>
              <a:rPr lang="ru-RU" sz="2400" dirty="0" err="1"/>
              <a:t>рахунок</a:t>
            </a:r>
            <a:r>
              <a:rPr lang="ru-RU" sz="2400" dirty="0"/>
              <a:t> „три” – </a:t>
            </a:r>
            <a:r>
              <a:rPr lang="ru-RU" sz="2400" dirty="0" err="1"/>
              <a:t>вліво</a:t>
            </a:r>
            <a:r>
              <a:rPr lang="ru-RU" sz="2400" dirty="0"/>
              <a:t>, на </a:t>
            </a:r>
            <a:r>
              <a:rPr lang="ru-RU" sz="2400" dirty="0" err="1"/>
              <a:t>рахунок</a:t>
            </a:r>
            <a:r>
              <a:rPr lang="ru-RU" sz="2400" dirty="0"/>
              <a:t> „</a:t>
            </a:r>
            <a:r>
              <a:rPr lang="ru-RU" sz="2400" dirty="0" err="1"/>
              <a:t>чотири</a:t>
            </a:r>
            <a:r>
              <a:rPr lang="ru-RU" sz="2400" dirty="0"/>
              <a:t>” –</a:t>
            </a:r>
            <a:r>
              <a:rPr lang="ru-RU" sz="2400" dirty="0" err="1"/>
              <a:t>випрямилися</a:t>
            </a:r>
            <a:r>
              <a:rPr lang="ru-RU" sz="2400" dirty="0"/>
              <a:t>.</a:t>
            </a:r>
          </a:p>
          <a:p>
            <a:r>
              <a:rPr lang="ru-RU" sz="2400" dirty="0"/>
              <a:t>5. „</a:t>
            </a:r>
            <a:r>
              <a:rPr lang="ru-RU" sz="2400" dirty="0" err="1"/>
              <a:t>М’ячик</a:t>
            </a:r>
            <a:r>
              <a:rPr lang="ru-RU" sz="2400" dirty="0"/>
              <a:t>”. Присядь на ногах, руки </a:t>
            </a:r>
            <a:r>
              <a:rPr lang="ru-RU" sz="2400" dirty="0" err="1"/>
              <a:t>поклади</a:t>
            </a:r>
            <a:r>
              <a:rPr lang="ru-RU" sz="2400" dirty="0"/>
              <a:t> на </a:t>
            </a:r>
            <a:r>
              <a:rPr lang="ru-RU" sz="2400" dirty="0" err="1"/>
              <a:t>колінця</a:t>
            </a:r>
            <a:r>
              <a:rPr lang="ru-RU" sz="2400" dirty="0"/>
              <a:t>. </a:t>
            </a:r>
            <a:r>
              <a:rPr lang="ru-RU" sz="2400" dirty="0" err="1"/>
              <a:t>Стрибай</a:t>
            </a:r>
            <a:r>
              <a:rPr lang="ru-RU" sz="2400" dirty="0"/>
              <a:t>, не </a:t>
            </a:r>
            <a:r>
              <a:rPr lang="ru-RU" sz="2400" dirty="0" err="1"/>
              <a:t>випрямляючись</a:t>
            </a:r>
            <a:r>
              <a:rPr lang="ru-RU" sz="2400" dirty="0"/>
              <a:t>, як маленький </a:t>
            </a:r>
            <a:r>
              <a:rPr lang="ru-RU" sz="2400" dirty="0" err="1"/>
              <a:t>м’ячик</a:t>
            </a:r>
            <a:r>
              <a:rPr lang="ru-RU" sz="2400" dirty="0"/>
              <a:t>, - раз, два, три, </a:t>
            </a:r>
            <a:r>
              <a:rPr lang="ru-RU" sz="2400" dirty="0" err="1"/>
              <a:t>чотири</a:t>
            </a:r>
            <a:r>
              <a:rPr lang="ru-RU" sz="2400" dirty="0"/>
              <a:t>...</a:t>
            </a:r>
          </a:p>
          <a:p>
            <a:r>
              <a:rPr lang="ru-RU" sz="2400" dirty="0"/>
              <a:t>6. „Паровозик”. Сядь на </a:t>
            </a:r>
            <a:r>
              <a:rPr lang="ru-RU" sz="2400" dirty="0" err="1"/>
              <a:t>підлогу</a:t>
            </a:r>
            <a:r>
              <a:rPr lang="ru-RU" sz="2400" dirty="0"/>
              <a:t>, по </a:t>
            </a:r>
            <a:r>
              <a:rPr lang="ru-RU" sz="2400" dirty="0" err="1"/>
              <a:t>черзі</a:t>
            </a:r>
            <a:r>
              <a:rPr lang="ru-RU" sz="2400" dirty="0"/>
              <a:t> </a:t>
            </a:r>
            <a:r>
              <a:rPr lang="ru-RU" sz="2400" dirty="0" err="1"/>
              <a:t>згинай</a:t>
            </a:r>
            <a:r>
              <a:rPr lang="ru-RU" sz="2400" dirty="0"/>
              <a:t> і </a:t>
            </a:r>
            <a:r>
              <a:rPr lang="ru-RU" sz="2400" dirty="0" err="1"/>
              <a:t>розгинай</a:t>
            </a:r>
            <a:r>
              <a:rPr lang="ru-RU" sz="2400" dirty="0"/>
              <a:t> руки і ноги, як паровозик – </a:t>
            </a:r>
            <a:r>
              <a:rPr lang="ru-RU" sz="2400" dirty="0" err="1"/>
              <a:t>чух</a:t>
            </a:r>
            <a:r>
              <a:rPr lang="ru-RU" sz="2400" dirty="0"/>
              <a:t> – </a:t>
            </a:r>
            <a:r>
              <a:rPr lang="ru-RU" sz="2400" dirty="0" err="1"/>
              <a:t>чух</a:t>
            </a:r>
            <a:r>
              <a:rPr lang="ru-RU" sz="2400" dirty="0"/>
              <a:t> - </a:t>
            </a:r>
            <a:r>
              <a:rPr lang="ru-RU" sz="2400" dirty="0" err="1"/>
              <a:t>чух</a:t>
            </a:r>
            <a:r>
              <a:rPr lang="ru-RU" sz="2400" dirty="0"/>
              <a:t>..</a:t>
            </a:r>
          </a:p>
          <a:p>
            <a:r>
              <a:rPr lang="ru-RU" sz="2400" dirty="0"/>
              <a:t>7. „</a:t>
            </a:r>
            <a:r>
              <a:rPr lang="ru-RU" sz="2400" dirty="0" err="1"/>
              <a:t>Іван</a:t>
            </a:r>
            <a:r>
              <a:rPr lang="ru-RU" sz="2400" dirty="0"/>
              <a:t>-покиван (Ванька-встанька)”. Сядь на </a:t>
            </a:r>
            <a:r>
              <a:rPr lang="ru-RU" sz="2400" dirty="0" err="1"/>
              <a:t>підлогу</a:t>
            </a:r>
            <a:r>
              <a:rPr lang="ru-RU" sz="2400" dirty="0"/>
              <a:t>, ноги </a:t>
            </a:r>
            <a:r>
              <a:rPr lang="ru-RU" sz="2400" dirty="0" err="1"/>
              <a:t>зігни</a:t>
            </a:r>
            <a:r>
              <a:rPr lang="ru-RU" sz="2400" dirty="0"/>
              <a:t> в </a:t>
            </a:r>
            <a:r>
              <a:rPr lang="ru-RU" sz="2400" dirty="0" err="1"/>
              <a:t>колінах</a:t>
            </a:r>
            <a:r>
              <a:rPr lang="ru-RU" sz="2400" dirty="0"/>
              <a:t>, </a:t>
            </a:r>
            <a:r>
              <a:rPr lang="ru-RU" sz="2400" dirty="0" err="1"/>
              <a:t>обійми</a:t>
            </a:r>
            <a:r>
              <a:rPr lang="ru-RU" sz="2400" dirty="0"/>
              <a:t> </a:t>
            </a:r>
            <a:r>
              <a:rPr lang="ru-RU" sz="2400" dirty="0" err="1"/>
              <a:t>коліна</a:t>
            </a:r>
            <a:r>
              <a:rPr lang="ru-RU" sz="2400" dirty="0"/>
              <a:t> руками. На </a:t>
            </a:r>
            <a:r>
              <a:rPr lang="ru-RU" sz="2400" dirty="0" err="1"/>
              <a:t>рахунок</a:t>
            </a:r>
            <a:r>
              <a:rPr lang="ru-RU" sz="2400" dirty="0"/>
              <a:t> „раз-два”- перекат на спину, „три-</a:t>
            </a:r>
            <a:r>
              <a:rPr lang="ru-RU" sz="2400" dirty="0" err="1"/>
              <a:t>чотири</a:t>
            </a:r>
            <a:r>
              <a:rPr lang="ru-RU" sz="2400" dirty="0"/>
              <a:t>”- </a:t>
            </a:r>
            <a:r>
              <a:rPr lang="ru-RU" sz="2400" dirty="0" err="1"/>
              <a:t>висхідне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47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7" y="213816"/>
            <a:ext cx="8878217" cy="5431762"/>
          </a:xfrm>
        </p:spPr>
        <p:txBody>
          <a:bodyPr>
            <a:noAutofit/>
          </a:bodyPr>
          <a:lstStyle/>
          <a:p>
            <a:r>
              <a:rPr lang="ru-RU" sz="2400" dirty="0"/>
              <a:t>8. „Коник”. </a:t>
            </a:r>
            <a:r>
              <a:rPr lang="ru-RU" sz="2400" dirty="0" err="1"/>
              <a:t>Стрибай</a:t>
            </a:r>
            <a:r>
              <a:rPr lang="ru-RU" sz="2400" dirty="0"/>
              <a:t>, як маленький коник, </a:t>
            </a:r>
            <a:r>
              <a:rPr lang="ru-RU" sz="2400" dirty="0" err="1"/>
              <a:t>високо</a:t>
            </a:r>
            <a:r>
              <a:rPr lang="ru-RU" sz="2400" dirty="0"/>
              <a:t> </a:t>
            </a:r>
            <a:r>
              <a:rPr lang="ru-RU" sz="2400" dirty="0" err="1"/>
              <a:t>піднімаючи</a:t>
            </a:r>
            <a:r>
              <a:rPr lang="ru-RU" sz="2400" dirty="0"/>
              <a:t> по </a:t>
            </a:r>
            <a:r>
              <a:rPr lang="ru-RU" sz="2400" dirty="0" err="1"/>
              <a:t>черзі</a:t>
            </a:r>
            <a:r>
              <a:rPr lang="ru-RU" sz="2400" dirty="0"/>
              <a:t> </a:t>
            </a:r>
            <a:r>
              <a:rPr lang="ru-RU" sz="2400" dirty="0" err="1"/>
              <a:t>кожне</a:t>
            </a:r>
            <a:r>
              <a:rPr lang="ru-RU" sz="2400" dirty="0"/>
              <a:t> </a:t>
            </a:r>
            <a:r>
              <a:rPr lang="ru-RU" sz="2400" dirty="0" err="1"/>
              <a:t>коліно</a:t>
            </a:r>
            <a:r>
              <a:rPr lang="ru-RU" sz="2400" dirty="0"/>
              <a:t>;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стрибати</a:t>
            </a:r>
            <a:r>
              <a:rPr lang="ru-RU" sz="2400" dirty="0"/>
              <a:t> по кругу.</a:t>
            </a:r>
          </a:p>
          <a:p>
            <a:r>
              <a:rPr lang="ru-RU" sz="2400" dirty="0"/>
              <a:t>9. „Зайчик”. А </a:t>
            </a:r>
            <a:r>
              <a:rPr lang="ru-RU" sz="2400" dirty="0" err="1"/>
              <a:t>тепер</a:t>
            </a:r>
            <a:r>
              <a:rPr lang="ru-RU" sz="2400" dirty="0"/>
              <a:t> до нас </a:t>
            </a:r>
            <a:r>
              <a:rPr lang="ru-RU" sz="2400" dirty="0" err="1"/>
              <a:t>завітали</a:t>
            </a:r>
            <a:r>
              <a:rPr lang="ru-RU" sz="2400" dirty="0"/>
              <a:t> зайчики, вони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маленькі</a:t>
            </a:r>
            <a:r>
              <a:rPr lang="ru-RU" sz="2400" dirty="0"/>
              <a:t>, лапки </a:t>
            </a:r>
            <a:r>
              <a:rPr lang="ru-RU" sz="2400" dirty="0" err="1"/>
              <a:t>підігнули</a:t>
            </a:r>
            <a:r>
              <a:rPr lang="ru-RU" sz="2400" dirty="0"/>
              <a:t> до грудей. </a:t>
            </a:r>
            <a:r>
              <a:rPr lang="ru-RU" sz="2400" dirty="0" err="1"/>
              <a:t>Їм</a:t>
            </a:r>
            <a:r>
              <a:rPr lang="ru-RU" sz="2400" dirty="0"/>
              <a:t> весело, вони </a:t>
            </a:r>
            <a:r>
              <a:rPr lang="ru-RU" sz="2400" dirty="0" err="1"/>
              <a:t>високо</a:t>
            </a:r>
            <a:r>
              <a:rPr lang="ru-RU" sz="2400" dirty="0"/>
              <a:t> </a:t>
            </a:r>
            <a:r>
              <a:rPr lang="ru-RU" sz="2400" dirty="0" err="1"/>
              <a:t>стрибають</a:t>
            </a:r>
            <a:r>
              <a:rPr lang="ru-RU" sz="2400" dirty="0"/>
              <a:t> на 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ніжках</a:t>
            </a:r>
            <a:r>
              <a:rPr lang="ru-RU" sz="2400" dirty="0"/>
              <a:t>. І </a:t>
            </a:r>
            <a:r>
              <a:rPr lang="ru-RU" sz="2400" dirty="0" err="1"/>
              <a:t>ти</a:t>
            </a:r>
            <a:r>
              <a:rPr lang="ru-RU" sz="2400" dirty="0"/>
              <a:t> </a:t>
            </a:r>
            <a:r>
              <a:rPr lang="ru-RU" sz="2400" dirty="0" err="1"/>
              <a:t>стрибай</a:t>
            </a:r>
            <a:r>
              <a:rPr lang="ru-RU" sz="2400" dirty="0"/>
              <a:t> разом </a:t>
            </a:r>
            <a:r>
              <a:rPr lang="ru-RU" sz="2400" dirty="0" err="1"/>
              <a:t>із</a:t>
            </a:r>
            <a:r>
              <a:rPr lang="ru-RU" sz="2400" dirty="0"/>
              <a:t> зайчиками.</a:t>
            </a:r>
          </a:p>
          <a:p>
            <a:r>
              <a:rPr lang="ru-RU" sz="2400" dirty="0"/>
              <a:t>10. </a:t>
            </a:r>
            <a:r>
              <a:rPr lang="ru-RU" sz="2400" dirty="0" err="1"/>
              <a:t>Вихідне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- </a:t>
            </a:r>
            <a:r>
              <a:rPr lang="ru-RU" sz="2400" dirty="0" err="1"/>
              <a:t>сидячи</a:t>
            </a:r>
            <a:r>
              <a:rPr lang="ru-RU" sz="2400" dirty="0"/>
              <a:t> на </a:t>
            </a:r>
            <a:r>
              <a:rPr lang="ru-RU" sz="2400" dirty="0" err="1"/>
              <a:t>стільці</a:t>
            </a:r>
            <a:r>
              <a:rPr lang="ru-RU" sz="2400" dirty="0"/>
              <a:t>, руки </a:t>
            </a:r>
            <a:r>
              <a:rPr lang="ru-RU" sz="2400" dirty="0" err="1"/>
              <a:t>вздовж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 </a:t>
            </a:r>
            <a:r>
              <a:rPr lang="ru-RU" sz="2400" dirty="0" err="1"/>
              <a:t>розслаблено</a:t>
            </a:r>
            <a:r>
              <a:rPr lang="ru-RU" sz="2400" dirty="0"/>
              <a:t>.</a:t>
            </a:r>
          </a:p>
          <a:p>
            <a:r>
              <a:rPr lang="ru-RU" sz="2400" dirty="0"/>
              <a:t>      1 – </a:t>
            </a:r>
            <a:r>
              <a:rPr lang="ru-RU" sz="2400" dirty="0" err="1"/>
              <a:t>нахил</a:t>
            </a:r>
            <a:r>
              <a:rPr lang="ru-RU" sz="2400" dirty="0"/>
              <a:t> </a:t>
            </a:r>
            <a:r>
              <a:rPr lang="ru-RU" sz="2400" dirty="0" err="1"/>
              <a:t>голови</a:t>
            </a:r>
            <a:r>
              <a:rPr lang="ru-RU" sz="2400" dirty="0"/>
              <a:t> назад, 2 – </a:t>
            </a:r>
            <a:r>
              <a:rPr lang="ru-RU" sz="2400" dirty="0" err="1"/>
              <a:t>нахил</a:t>
            </a:r>
            <a:r>
              <a:rPr lang="ru-RU" sz="2400" dirty="0"/>
              <a:t> </a:t>
            </a:r>
            <a:r>
              <a:rPr lang="ru-RU" sz="2400" dirty="0" err="1"/>
              <a:t>голови</a:t>
            </a:r>
            <a:r>
              <a:rPr lang="ru-RU" sz="2400" dirty="0"/>
              <a:t> вперед.</a:t>
            </a:r>
          </a:p>
          <a:p>
            <a:r>
              <a:rPr lang="ru-RU" sz="2400" dirty="0"/>
              <a:t>     </a:t>
            </a:r>
            <a:r>
              <a:rPr lang="ru-RU" sz="2400" dirty="0" err="1"/>
              <a:t>Вправу</a:t>
            </a:r>
            <a:r>
              <a:rPr lang="ru-RU" sz="2400" dirty="0"/>
              <a:t> </a:t>
            </a:r>
            <a:r>
              <a:rPr lang="ru-RU" sz="2400" dirty="0" err="1"/>
              <a:t>виконувати</a:t>
            </a:r>
            <a:r>
              <a:rPr lang="ru-RU" sz="2400" dirty="0"/>
              <a:t> </a:t>
            </a:r>
            <a:r>
              <a:rPr lang="ru-RU" sz="2400" dirty="0" err="1"/>
              <a:t>повільно</a:t>
            </a:r>
            <a:r>
              <a:rPr lang="ru-RU" sz="2400" dirty="0"/>
              <a:t>, спину </a:t>
            </a:r>
            <a:r>
              <a:rPr lang="ru-RU" sz="2400" dirty="0" err="1"/>
              <a:t>тримати</a:t>
            </a:r>
            <a:r>
              <a:rPr lang="ru-RU" sz="2400" dirty="0"/>
              <a:t> </a:t>
            </a:r>
            <a:r>
              <a:rPr lang="ru-RU" sz="2400" dirty="0" err="1"/>
              <a:t>рівно</a:t>
            </a:r>
            <a:r>
              <a:rPr lang="ru-RU" sz="2400" dirty="0"/>
              <a:t>, голову </a:t>
            </a:r>
            <a:r>
              <a:rPr lang="ru-RU" sz="2400" dirty="0" err="1"/>
              <a:t>нахиляти</a:t>
            </a:r>
            <a:r>
              <a:rPr lang="ru-RU" sz="2400" dirty="0"/>
              <a:t> як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далі</a:t>
            </a:r>
            <a:r>
              <a:rPr lang="ru-RU" sz="2400" dirty="0"/>
              <a:t>.</a:t>
            </a:r>
          </a:p>
          <a:p>
            <a:r>
              <a:rPr lang="ru-RU" sz="2400" dirty="0"/>
              <a:t>11. </a:t>
            </a:r>
            <a:r>
              <a:rPr lang="ru-RU" sz="2400" dirty="0" err="1"/>
              <a:t>Вихідне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– ноги на </a:t>
            </a:r>
            <a:r>
              <a:rPr lang="ru-RU" sz="2400" dirty="0" err="1"/>
              <a:t>ширині</a:t>
            </a:r>
            <a:r>
              <a:rPr lang="ru-RU" sz="2400" dirty="0"/>
              <a:t> </a:t>
            </a:r>
            <a:r>
              <a:rPr lang="ru-RU" sz="2400" dirty="0" err="1"/>
              <a:t>плечей</a:t>
            </a:r>
            <a:r>
              <a:rPr lang="ru-RU" sz="2400" dirty="0"/>
              <a:t>, руки </a:t>
            </a:r>
            <a:r>
              <a:rPr lang="ru-RU" sz="2400" dirty="0" err="1"/>
              <a:t>вбоки</a:t>
            </a:r>
            <a:r>
              <a:rPr lang="ru-RU" sz="2400" dirty="0"/>
              <a:t>.</a:t>
            </a:r>
          </a:p>
          <a:p>
            <a:r>
              <a:rPr lang="ru-RU" sz="2400" dirty="0"/>
              <a:t>      </a:t>
            </a:r>
            <a:r>
              <a:rPr lang="ru-RU" sz="2400" dirty="0" err="1"/>
              <a:t>Кругові</a:t>
            </a:r>
            <a:r>
              <a:rPr lang="ru-RU" sz="2400" dirty="0"/>
              <a:t> </a:t>
            </a:r>
            <a:r>
              <a:rPr lang="ru-RU" sz="2400" dirty="0" err="1"/>
              <a:t>рухи</a:t>
            </a:r>
            <a:r>
              <a:rPr lang="ru-RU" sz="2400" dirty="0"/>
              <a:t> руками вперед і назад.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787" y="3207223"/>
            <a:ext cx="1747909" cy="174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08362" cy="577755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Зміст</a:t>
            </a:r>
            <a:br>
              <a:rPr lang="uk-UA" dirty="0" smtClean="0"/>
            </a:br>
            <a:r>
              <a:rPr lang="uk-UA" dirty="0" smtClean="0"/>
              <a:t>Вступ</a:t>
            </a:r>
            <a:br>
              <a:rPr lang="uk-UA" dirty="0" smtClean="0"/>
            </a:br>
            <a:r>
              <a:rPr lang="uk-UA" dirty="0"/>
              <a:t>1</a:t>
            </a:r>
            <a:r>
              <a:rPr lang="uk-UA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Орієнтовні </a:t>
            </a:r>
            <a:r>
              <a:rPr lang="ru-RU" dirty="0" err="1"/>
              <a:t>вправи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 smtClean="0"/>
              <a:t>дихання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</a:t>
            </a:r>
            <a:r>
              <a:rPr lang="ru-RU" dirty="0" smtClean="0"/>
              <a:t>.Комплекс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гімнастики</a:t>
            </a:r>
            <a:r>
              <a:rPr lang="ru-RU" dirty="0"/>
              <a:t> для очей</a:t>
            </a:r>
            <a:br>
              <a:rPr lang="ru-RU" dirty="0"/>
            </a:br>
            <a:r>
              <a:rPr lang="ru-RU" dirty="0"/>
              <a:t>3</a:t>
            </a:r>
            <a:r>
              <a:rPr lang="ru-RU" dirty="0" smtClean="0"/>
              <a:t>.Вправи </a:t>
            </a:r>
            <a:r>
              <a:rPr lang="ru-RU" dirty="0"/>
              <a:t>для </a:t>
            </a:r>
            <a:r>
              <a:rPr lang="ru-RU" dirty="0" err="1"/>
              <a:t>профілактики</a:t>
            </a:r>
            <a:r>
              <a:rPr lang="ru-RU" dirty="0"/>
              <a:t> </a:t>
            </a:r>
            <a:r>
              <a:rPr lang="ru-RU" dirty="0" err="1" smtClean="0"/>
              <a:t>короткозорості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4</a:t>
            </a:r>
            <a:r>
              <a:rPr lang="ru-RU" dirty="0" smtClean="0"/>
              <a:t>.Фізкультхвилинки </a:t>
            </a:r>
            <a:r>
              <a:rPr lang="ru-RU" dirty="0"/>
              <a:t>з </a:t>
            </a:r>
            <a:r>
              <a:rPr lang="ru-RU" dirty="0" err="1"/>
              <a:t>віршованими</a:t>
            </a:r>
            <a:r>
              <a:rPr lang="ru-RU" dirty="0"/>
              <a:t> текстами</a:t>
            </a:r>
            <a:br>
              <a:rPr lang="ru-RU" dirty="0"/>
            </a:br>
            <a:r>
              <a:rPr lang="ru-RU" dirty="0"/>
              <a:t>5</a:t>
            </a:r>
            <a:r>
              <a:rPr lang="ru-RU" dirty="0" smtClean="0"/>
              <a:t>.Орієнтовні </a:t>
            </a:r>
            <a:r>
              <a:rPr lang="ru-RU" dirty="0" err="1"/>
              <a:t>вправи</a:t>
            </a:r>
            <a:r>
              <a:rPr lang="ru-RU" dirty="0"/>
              <a:t> для </a:t>
            </a:r>
            <a:r>
              <a:rPr lang="ru-RU" dirty="0" err="1" smtClean="0"/>
              <a:t>фізхвилинок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Література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Посилання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музичні</a:t>
            </a:r>
            <a:r>
              <a:rPr lang="ru-RU" dirty="0"/>
              <a:t> </a:t>
            </a:r>
            <a:r>
              <a:rPr lang="ru-RU" dirty="0" err="1"/>
              <a:t>відео-фізкультхвилинки</a:t>
            </a:r>
            <a:r>
              <a:rPr lang="ru-RU" dirty="0"/>
              <a:t> </a:t>
            </a:r>
            <a:r>
              <a:rPr lang="ru-RU" dirty="0" smtClean="0"/>
              <a:t>   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1564" y="6387152"/>
            <a:ext cx="6326086" cy="295655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4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7334" y="348129"/>
            <a:ext cx="8480314" cy="6369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609600"/>
            <a:ext cx="8932808" cy="5741111"/>
          </a:xfrm>
        </p:spPr>
        <p:txBody>
          <a:bodyPr>
            <a:normAutofit/>
          </a:bodyPr>
          <a:lstStyle/>
          <a:p>
            <a:r>
              <a:rPr lang="ru-RU" sz="2400" dirty="0"/>
              <a:t>12. </a:t>
            </a:r>
            <a:r>
              <a:rPr lang="ru-RU" sz="2400" dirty="0" err="1"/>
              <a:t>Вихідне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- </a:t>
            </a:r>
            <a:r>
              <a:rPr lang="ru-RU" sz="2400" dirty="0" err="1"/>
              <a:t>сидячи</a:t>
            </a:r>
            <a:r>
              <a:rPr lang="ru-RU" sz="2400" dirty="0"/>
              <a:t> на </a:t>
            </a:r>
            <a:r>
              <a:rPr lang="ru-RU" sz="2400" dirty="0" err="1"/>
              <a:t>стільці</a:t>
            </a:r>
            <a:r>
              <a:rPr lang="ru-RU" sz="2400" dirty="0"/>
              <a:t>, руки до </a:t>
            </a:r>
            <a:r>
              <a:rPr lang="ru-RU" sz="2400" dirty="0" err="1"/>
              <a:t>плечей</a:t>
            </a:r>
            <a:r>
              <a:rPr lang="ru-RU" sz="2400" dirty="0"/>
              <a:t>, лопатки </a:t>
            </a:r>
            <a:r>
              <a:rPr lang="ru-RU" sz="2400" dirty="0" err="1"/>
              <a:t>з’єднати</a:t>
            </a:r>
            <a:r>
              <a:rPr lang="ru-RU" sz="2400" dirty="0"/>
              <a:t>.</a:t>
            </a:r>
          </a:p>
          <a:p>
            <a:r>
              <a:rPr lang="ru-RU" sz="2400" dirty="0"/>
              <a:t>      1 – 2 – </a:t>
            </a:r>
            <a:r>
              <a:rPr lang="ru-RU" sz="2400" dirty="0" err="1"/>
              <a:t>нахил</a:t>
            </a:r>
            <a:r>
              <a:rPr lang="ru-RU" sz="2400" dirty="0"/>
              <a:t> вправо, 3-4 – </a:t>
            </a:r>
            <a:r>
              <a:rPr lang="ru-RU" sz="2400" dirty="0" err="1"/>
              <a:t>нахил</a:t>
            </a:r>
            <a:r>
              <a:rPr lang="ru-RU" sz="2400" dirty="0"/>
              <a:t> </a:t>
            </a:r>
            <a:r>
              <a:rPr lang="ru-RU" sz="2400" dirty="0" err="1"/>
              <a:t>вліво</a:t>
            </a:r>
            <a:r>
              <a:rPr lang="ru-RU" sz="2400" dirty="0"/>
              <a:t>.</a:t>
            </a:r>
          </a:p>
          <a:p>
            <a:r>
              <a:rPr lang="ru-RU" sz="2400" dirty="0"/>
              <a:t>13. </a:t>
            </a:r>
            <a:r>
              <a:rPr lang="ru-RU" sz="2400" dirty="0" err="1"/>
              <a:t>Вихідне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– руки на </a:t>
            </a:r>
            <a:r>
              <a:rPr lang="ru-RU" sz="2400" dirty="0" err="1"/>
              <a:t>плечі</a:t>
            </a:r>
            <a:r>
              <a:rPr lang="ru-RU" sz="2400" dirty="0"/>
              <a:t>. </a:t>
            </a:r>
            <a:r>
              <a:rPr lang="ru-RU" sz="2400" dirty="0" err="1"/>
              <a:t>Відставити</a:t>
            </a:r>
            <a:r>
              <a:rPr lang="ru-RU" sz="2400" dirty="0"/>
              <a:t> праву ногу назад на носок, руки </a:t>
            </a:r>
            <a:r>
              <a:rPr lang="ru-RU" sz="2400" dirty="0" err="1"/>
              <a:t>підняти</a:t>
            </a:r>
            <a:r>
              <a:rPr lang="ru-RU" sz="2400" dirty="0"/>
              <a:t> </a:t>
            </a:r>
            <a:r>
              <a:rPr lang="ru-RU" sz="2400" dirty="0" err="1"/>
              <a:t>вгору</a:t>
            </a:r>
            <a:r>
              <a:rPr lang="ru-RU" sz="2400" dirty="0"/>
              <a:t>, </a:t>
            </a:r>
            <a:r>
              <a:rPr lang="ru-RU" sz="2400" dirty="0" err="1"/>
              <a:t>прогнутися</a:t>
            </a:r>
            <a:r>
              <a:rPr lang="ru-RU" sz="2400" dirty="0"/>
              <a:t>, </a:t>
            </a:r>
            <a:r>
              <a:rPr lang="ru-RU" sz="2400" dirty="0" err="1"/>
              <a:t>подивитися</a:t>
            </a:r>
            <a:r>
              <a:rPr lang="ru-RU" sz="2400" dirty="0"/>
              <a:t> на </a:t>
            </a:r>
            <a:r>
              <a:rPr lang="ru-RU" sz="2400" dirty="0" err="1"/>
              <a:t>кисті</a:t>
            </a:r>
            <a:r>
              <a:rPr lang="ru-RU" sz="2400" dirty="0"/>
              <a:t> рук, </a:t>
            </a:r>
            <a:r>
              <a:rPr lang="ru-RU" sz="2400" dirty="0" err="1"/>
              <a:t>повернутися</a:t>
            </a:r>
            <a:r>
              <a:rPr lang="ru-RU" sz="2400" dirty="0"/>
              <a:t> у </a:t>
            </a:r>
            <a:r>
              <a:rPr lang="ru-RU" sz="2400" dirty="0" err="1"/>
              <a:t>вихідне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. Те </a:t>
            </a:r>
            <a:r>
              <a:rPr lang="ru-RU" sz="2400" dirty="0" err="1"/>
              <a:t>саме</a:t>
            </a:r>
            <a:r>
              <a:rPr lang="ru-RU" sz="2400" dirty="0"/>
              <a:t>, </a:t>
            </a:r>
            <a:r>
              <a:rPr lang="ru-RU" sz="2400" dirty="0" err="1"/>
              <a:t>починаючи</a:t>
            </a:r>
            <a:r>
              <a:rPr lang="ru-RU" sz="2400" dirty="0"/>
              <a:t> з </a:t>
            </a:r>
            <a:r>
              <a:rPr lang="ru-RU" sz="2400" dirty="0" err="1"/>
              <a:t>лівої</a:t>
            </a:r>
            <a:r>
              <a:rPr lang="ru-RU" sz="2400" dirty="0"/>
              <a:t> ноги.</a:t>
            </a:r>
          </a:p>
          <a:p>
            <a:r>
              <a:rPr lang="ru-RU" sz="2400" dirty="0"/>
              <a:t>14. </a:t>
            </a:r>
            <a:r>
              <a:rPr lang="ru-RU" sz="2400" dirty="0" err="1"/>
              <a:t>Вихідне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– руки на </a:t>
            </a:r>
            <a:r>
              <a:rPr lang="ru-RU" sz="2400" dirty="0" err="1"/>
              <a:t>поясі</a:t>
            </a:r>
            <a:r>
              <a:rPr lang="ru-RU" sz="2400" dirty="0"/>
              <a:t>. </a:t>
            </a:r>
            <a:r>
              <a:rPr lang="ru-RU" sz="2400" dirty="0" err="1"/>
              <a:t>Повернути</a:t>
            </a:r>
            <a:r>
              <a:rPr lang="ru-RU" sz="2400" dirty="0"/>
              <a:t> </a:t>
            </a:r>
            <a:r>
              <a:rPr lang="ru-RU" sz="2400" dirty="0" err="1"/>
              <a:t>тулуб</a:t>
            </a:r>
            <a:r>
              <a:rPr lang="ru-RU" sz="2400" dirty="0"/>
              <a:t> </a:t>
            </a:r>
            <a:r>
              <a:rPr lang="ru-RU" sz="2400" dirty="0" err="1"/>
              <a:t>наліво</a:t>
            </a:r>
            <a:r>
              <a:rPr lang="ru-RU" sz="2400" dirty="0"/>
              <a:t>, руки в </a:t>
            </a:r>
            <a:r>
              <a:rPr lang="ru-RU" sz="2400" dirty="0" err="1"/>
              <a:t>бік</a:t>
            </a:r>
            <a:r>
              <a:rPr lang="ru-RU" sz="2400" dirty="0"/>
              <a:t> </a:t>
            </a:r>
            <a:r>
              <a:rPr lang="ru-RU" sz="2400" dirty="0" err="1"/>
              <a:t>долонями</a:t>
            </a:r>
            <a:r>
              <a:rPr lang="ru-RU" sz="2400" dirty="0"/>
              <a:t> </a:t>
            </a:r>
            <a:r>
              <a:rPr lang="ru-RU" sz="2400" dirty="0" err="1"/>
              <a:t>вгору</a:t>
            </a:r>
            <a:r>
              <a:rPr lang="ru-RU" sz="2400" dirty="0"/>
              <a:t>, </a:t>
            </a:r>
            <a:r>
              <a:rPr lang="ru-RU" sz="2400" dirty="0" err="1"/>
              <a:t>повернутися</a:t>
            </a:r>
            <a:r>
              <a:rPr lang="ru-RU" sz="2400" dirty="0"/>
              <a:t> у </a:t>
            </a:r>
            <a:r>
              <a:rPr lang="ru-RU" sz="2400" dirty="0" err="1"/>
              <a:t>вихідне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. Те </a:t>
            </a:r>
            <a:r>
              <a:rPr lang="ru-RU" sz="2400" dirty="0" err="1"/>
              <a:t>саме</a:t>
            </a:r>
            <a:r>
              <a:rPr lang="ru-RU" sz="2400" dirty="0"/>
              <a:t>, але в </a:t>
            </a:r>
            <a:r>
              <a:rPr lang="ru-RU" sz="2400" dirty="0" err="1"/>
              <a:t>інший</a:t>
            </a:r>
            <a:r>
              <a:rPr lang="ru-RU" sz="2400" dirty="0"/>
              <a:t> </a:t>
            </a:r>
            <a:r>
              <a:rPr lang="ru-RU" sz="2400" dirty="0" err="1"/>
              <a:t>бік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323" y="4612943"/>
            <a:ext cx="2470358" cy="199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7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232013"/>
            <a:ext cx="8850921" cy="5809350"/>
          </a:xfrm>
        </p:spPr>
        <p:txBody>
          <a:bodyPr/>
          <a:lstStyle/>
          <a:p>
            <a:r>
              <a:rPr lang="ru-RU" sz="2400" dirty="0"/>
              <a:t>15. </a:t>
            </a:r>
            <a:r>
              <a:rPr lang="ru-RU" sz="2400" dirty="0" err="1"/>
              <a:t>Вихідне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– </a:t>
            </a:r>
            <a:r>
              <a:rPr lang="ru-RU" sz="2400" dirty="0" err="1"/>
              <a:t>основна</a:t>
            </a:r>
            <a:r>
              <a:rPr lang="ru-RU" sz="2400" dirty="0"/>
              <a:t> </a:t>
            </a:r>
            <a:r>
              <a:rPr lang="ru-RU" sz="2400" dirty="0" err="1"/>
              <a:t>стійка</a:t>
            </a:r>
            <a:r>
              <a:rPr lang="ru-RU" sz="2400" dirty="0"/>
              <a:t>. </a:t>
            </a:r>
            <a:r>
              <a:rPr lang="ru-RU" sz="2400" dirty="0" err="1"/>
              <a:t>Підняти</a:t>
            </a:r>
            <a:r>
              <a:rPr lang="ru-RU" sz="2400" dirty="0"/>
              <a:t> вперед праву ногу, </a:t>
            </a:r>
            <a:r>
              <a:rPr lang="ru-RU" sz="2400" dirty="0" err="1"/>
              <a:t>зігнуту</a:t>
            </a:r>
            <a:r>
              <a:rPr lang="ru-RU" sz="2400" dirty="0"/>
              <a:t>  в </a:t>
            </a:r>
            <a:r>
              <a:rPr lang="ru-RU" sz="2400" dirty="0" err="1"/>
              <a:t>коліні</a:t>
            </a:r>
            <a:r>
              <a:rPr lang="ru-RU" sz="2400" dirty="0"/>
              <a:t>. Руками </a:t>
            </a:r>
            <a:r>
              <a:rPr lang="ru-RU" sz="2400" dirty="0" err="1"/>
              <a:t>притиснути</a:t>
            </a:r>
            <a:r>
              <a:rPr lang="ru-RU" sz="2400" dirty="0"/>
              <a:t> </a:t>
            </a:r>
            <a:r>
              <a:rPr lang="ru-RU" sz="2400" dirty="0" err="1"/>
              <a:t>коліно</a:t>
            </a:r>
            <a:r>
              <a:rPr lang="ru-RU" sz="2400" dirty="0"/>
              <a:t> до грудей, </a:t>
            </a:r>
            <a:r>
              <a:rPr lang="ru-RU" sz="2400" dirty="0" err="1"/>
              <a:t>повернутися</a:t>
            </a:r>
            <a:r>
              <a:rPr lang="ru-RU" sz="2400" dirty="0"/>
              <a:t> у </a:t>
            </a:r>
            <a:r>
              <a:rPr lang="ru-RU" sz="2400" dirty="0" err="1"/>
              <a:t>вихідне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. Те </a:t>
            </a:r>
            <a:r>
              <a:rPr lang="ru-RU" sz="2400" dirty="0" err="1"/>
              <a:t>саме</a:t>
            </a:r>
            <a:r>
              <a:rPr lang="ru-RU" sz="2400" dirty="0"/>
              <a:t>, </a:t>
            </a:r>
            <a:r>
              <a:rPr lang="ru-RU" sz="2400" dirty="0" err="1"/>
              <a:t>починаючи</a:t>
            </a:r>
            <a:r>
              <a:rPr lang="ru-RU" sz="2400" dirty="0"/>
              <a:t> з </a:t>
            </a:r>
            <a:r>
              <a:rPr lang="ru-RU" sz="2400" dirty="0" err="1"/>
              <a:t>лівої</a:t>
            </a:r>
            <a:r>
              <a:rPr lang="ru-RU" sz="2400" dirty="0"/>
              <a:t> ноги.</a:t>
            </a:r>
          </a:p>
          <a:p>
            <a:r>
              <a:rPr lang="ru-RU" sz="2400" dirty="0"/>
              <a:t>16. </a:t>
            </a:r>
            <a:r>
              <a:rPr lang="ru-RU" sz="2400" dirty="0" err="1"/>
              <a:t>Вихідне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– </a:t>
            </a:r>
            <a:r>
              <a:rPr lang="ru-RU" sz="2400" dirty="0" err="1"/>
              <a:t>основна</a:t>
            </a:r>
            <a:r>
              <a:rPr lang="ru-RU" sz="2400" dirty="0"/>
              <a:t> </a:t>
            </a:r>
            <a:r>
              <a:rPr lang="ru-RU" sz="2400" dirty="0" err="1"/>
              <a:t>стійка</a:t>
            </a:r>
            <a:r>
              <a:rPr lang="ru-RU" sz="2400" dirty="0"/>
              <a:t>. </a:t>
            </a:r>
            <a:r>
              <a:rPr lang="ru-RU" sz="2400" dirty="0" err="1"/>
              <a:t>Поставити</a:t>
            </a:r>
            <a:r>
              <a:rPr lang="ru-RU" sz="2400" dirty="0"/>
              <a:t> праву ногу вперед на носок, </a:t>
            </a:r>
            <a:r>
              <a:rPr lang="ru-RU" sz="2400" dirty="0" err="1"/>
              <a:t>підняти</a:t>
            </a:r>
            <a:r>
              <a:rPr lang="ru-RU" sz="2400" dirty="0"/>
              <a:t> руки вперед, </a:t>
            </a:r>
            <a:r>
              <a:rPr lang="ru-RU" sz="2400" dirty="0" err="1"/>
              <a:t>стискуючи</a:t>
            </a:r>
            <a:r>
              <a:rPr lang="ru-RU" sz="2400" dirty="0"/>
              <a:t> і </a:t>
            </a:r>
            <a:r>
              <a:rPr lang="ru-RU" sz="2400" dirty="0" err="1"/>
              <a:t>розпрямляючи</a:t>
            </a:r>
            <a:r>
              <a:rPr lang="ru-RU" sz="2400" dirty="0"/>
              <a:t> </a:t>
            </a:r>
            <a:r>
              <a:rPr lang="ru-RU" sz="2400" dirty="0" err="1"/>
              <a:t>пальці</a:t>
            </a:r>
            <a:r>
              <a:rPr lang="ru-RU" sz="2400" dirty="0"/>
              <a:t>. Праву ногу в </a:t>
            </a:r>
            <a:r>
              <a:rPr lang="ru-RU" sz="2400" dirty="0" err="1"/>
              <a:t>бік</a:t>
            </a:r>
            <a:r>
              <a:rPr lang="ru-RU" sz="2400" dirty="0"/>
              <a:t>, руки в </a:t>
            </a:r>
            <a:r>
              <a:rPr lang="ru-RU" sz="2400" dirty="0" err="1"/>
              <a:t>сторони</a:t>
            </a:r>
            <a:r>
              <a:rPr lang="ru-RU" sz="2400" dirty="0"/>
              <a:t>, </a:t>
            </a:r>
            <a:r>
              <a:rPr lang="ru-RU" sz="2400" dirty="0" err="1"/>
              <a:t>продовжуючи</a:t>
            </a:r>
            <a:r>
              <a:rPr lang="ru-RU" sz="2400" dirty="0"/>
              <a:t> </a:t>
            </a:r>
            <a:r>
              <a:rPr lang="ru-RU" sz="2400" dirty="0" err="1"/>
              <a:t>стискувати</a:t>
            </a:r>
            <a:r>
              <a:rPr lang="ru-RU" sz="2400" dirty="0"/>
              <a:t> і </a:t>
            </a:r>
            <a:r>
              <a:rPr lang="ru-RU" sz="2400" dirty="0" err="1"/>
              <a:t>розпрямляти</a:t>
            </a:r>
            <a:r>
              <a:rPr lang="ru-RU" sz="2400" dirty="0"/>
              <a:t> </a:t>
            </a:r>
            <a:r>
              <a:rPr lang="ru-RU" sz="2400" dirty="0" err="1"/>
              <a:t>пальці</a:t>
            </a:r>
            <a:r>
              <a:rPr lang="ru-RU" sz="2400" dirty="0"/>
              <a:t>. </a:t>
            </a:r>
            <a:r>
              <a:rPr lang="ru-RU" sz="2400" dirty="0" err="1"/>
              <a:t>Приставити</a:t>
            </a:r>
            <a:r>
              <a:rPr lang="ru-RU" sz="2400" dirty="0"/>
              <a:t> ногу, </a:t>
            </a:r>
            <a:r>
              <a:rPr lang="ru-RU" sz="2400" dirty="0" err="1"/>
              <a:t>опустити</a:t>
            </a:r>
            <a:r>
              <a:rPr lang="ru-RU" sz="2400" dirty="0"/>
              <a:t> руки. Те </a:t>
            </a:r>
            <a:r>
              <a:rPr lang="ru-RU" sz="2400" dirty="0" err="1"/>
              <a:t>саме</a:t>
            </a:r>
            <a:r>
              <a:rPr lang="ru-RU" sz="2400" dirty="0"/>
              <a:t>, </a:t>
            </a:r>
            <a:r>
              <a:rPr lang="ru-RU" sz="2400" dirty="0" err="1"/>
              <a:t>починаючи</a:t>
            </a:r>
            <a:r>
              <a:rPr lang="ru-RU" sz="2400" dirty="0"/>
              <a:t> з </a:t>
            </a:r>
            <a:r>
              <a:rPr lang="ru-RU" sz="2400" dirty="0" err="1"/>
              <a:t>лівої</a:t>
            </a:r>
            <a:r>
              <a:rPr lang="ru-RU" sz="2400" dirty="0"/>
              <a:t> ноги.</a:t>
            </a:r>
          </a:p>
          <a:p>
            <a:r>
              <a:rPr lang="ru-RU" sz="2400" dirty="0"/>
              <a:t>17. </a:t>
            </a:r>
            <a:r>
              <a:rPr lang="ru-RU" sz="2400" dirty="0" err="1"/>
              <a:t>Рухи</a:t>
            </a:r>
            <a:r>
              <a:rPr lang="ru-RU" sz="2400" dirty="0"/>
              <a:t> </a:t>
            </a:r>
            <a:r>
              <a:rPr lang="ru-RU" sz="2400" dirty="0" err="1"/>
              <a:t>тулуба</a:t>
            </a:r>
            <a:r>
              <a:rPr lang="ru-RU" sz="2400" dirty="0"/>
              <a:t> вправо-</a:t>
            </a:r>
            <a:r>
              <a:rPr lang="ru-RU" sz="2400" dirty="0" err="1"/>
              <a:t>вліво</a:t>
            </a:r>
            <a:r>
              <a:rPr lang="ru-RU" sz="2400" dirty="0"/>
              <a:t>, вперед-назад, </a:t>
            </a:r>
            <a:r>
              <a:rPr lang="ru-RU" sz="2400" dirty="0" err="1"/>
              <a:t>навколо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осі</a:t>
            </a:r>
            <a:r>
              <a:rPr lang="ru-RU" sz="2400" dirty="0"/>
              <a:t>.</a:t>
            </a:r>
          </a:p>
          <a:p>
            <a:r>
              <a:rPr lang="ru-RU" sz="2400" dirty="0"/>
              <a:t>18. </a:t>
            </a:r>
            <a:r>
              <a:rPr lang="ru-RU" sz="2400" dirty="0" err="1"/>
              <a:t>Згинання</a:t>
            </a:r>
            <a:r>
              <a:rPr lang="ru-RU" sz="2400" dirty="0"/>
              <a:t> і </a:t>
            </a:r>
            <a:r>
              <a:rPr lang="ru-RU" sz="2400" dirty="0" err="1"/>
              <a:t>розгинання</a:t>
            </a:r>
            <a:r>
              <a:rPr lang="ru-RU" sz="2400" dirty="0"/>
              <a:t> </a:t>
            </a:r>
            <a:r>
              <a:rPr lang="ru-RU" sz="2400" dirty="0" err="1"/>
              <a:t>ніг</a:t>
            </a:r>
            <a:r>
              <a:rPr lang="ru-RU" sz="2400" dirty="0"/>
              <a:t>, </a:t>
            </a:r>
            <a:r>
              <a:rPr lang="ru-RU" sz="2400" dirty="0" err="1"/>
              <a:t>вставання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сидячого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і </a:t>
            </a:r>
            <a:r>
              <a:rPr lang="ru-RU" sz="2400" dirty="0" err="1"/>
              <a:t>повернення</a:t>
            </a:r>
            <a:r>
              <a:rPr lang="ru-RU" sz="2400" dirty="0"/>
              <a:t> у </a:t>
            </a:r>
            <a:r>
              <a:rPr lang="ru-RU" sz="2400" dirty="0" err="1"/>
              <a:t>вихідне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287" y="-209266"/>
            <a:ext cx="7991112" cy="673290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0"/>
            <a:ext cx="8837274" cy="607325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92D050"/>
                </a:solidFill>
              </a:rPr>
              <a:t>Висновок</a:t>
            </a:r>
            <a:endParaRPr lang="en-US" sz="2800" b="1" dirty="0" smtClean="0">
              <a:solidFill>
                <a:srgbClr val="92D050"/>
              </a:solidFill>
            </a:endParaRPr>
          </a:p>
          <a:p>
            <a:r>
              <a:rPr lang="ru-RU" sz="2200" dirty="0" err="1" smtClean="0"/>
              <a:t>Отже,фізкультурні</a:t>
            </a:r>
            <a:r>
              <a:rPr lang="ru-RU" sz="2200" dirty="0" smtClean="0"/>
              <a:t> </a:t>
            </a:r>
            <a:r>
              <a:rPr lang="ru-RU" sz="2200" dirty="0" err="1"/>
              <a:t>хвилинки</a:t>
            </a:r>
            <a:r>
              <a:rPr lang="ru-RU" sz="2200" dirty="0"/>
              <a:t> </a:t>
            </a:r>
            <a:r>
              <a:rPr lang="ru-RU" sz="2200" dirty="0" err="1"/>
              <a:t>необхідно</a:t>
            </a:r>
            <a:r>
              <a:rPr lang="ru-RU" sz="2200" dirty="0"/>
              <a:t> </a:t>
            </a:r>
            <a:r>
              <a:rPr lang="ru-RU" sz="2200" dirty="0" err="1"/>
              <a:t>проводити</a:t>
            </a:r>
            <a:r>
              <a:rPr lang="ru-RU" sz="2200" dirty="0"/>
              <a:t> на кожному </a:t>
            </a:r>
            <a:r>
              <a:rPr lang="ru-RU" sz="2200" dirty="0" err="1"/>
              <a:t>занятті</a:t>
            </a:r>
            <a:r>
              <a:rPr lang="ru-RU" sz="2200" dirty="0"/>
              <a:t>.  Як </a:t>
            </a:r>
            <a:r>
              <a:rPr lang="ru-RU" sz="2200" dirty="0" err="1"/>
              <a:t>короткочасні</a:t>
            </a:r>
            <a:r>
              <a:rPr lang="ru-RU" sz="2200" dirty="0"/>
              <a:t> </a:t>
            </a:r>
            <a:r>
              <a:rPr lang="ru-RU" sz="2200" dirty="0" err="1"/>
              <a:t>фізичні</a:t>
            </a:r>
            <a:r>
              <a:rPr lang="ru-RU" sz="2200" dirty="0"/>
              <a:t> </a:t>
            </a:r>
            <a:r>
              <a:rPr lang="ru-RU" sz="2200" dirty="0" err="1"/>
              <a:t>вправи</a:t>
            </a:r>
            <a:r>
              <a:rPr lang="ru-RU" sz="2200" dirty="0"/>
              <a:t> вони </a:t>
            </a:r>
            <a:r>
              <a:rPr lang="ru-RU" sz="2200" dirty="0" err="1"/>
              <a:t>традиційно</a:t>
            </a:r>
            <a:r>
              <a:rPr lang="ru-RU" sz="2200" dirty="0"/>
              <a:t> </a:t>
            </a:r>
            <a:r>
              <a:rPr lang="ru-RU" sz="2200" dirty="0" err="1"/>
              <a:t>проводяться</a:t>
            </a:r>
            <a:r>
              <a:rPr lang="ru-RU" sz="2200" dirty="0"/>
              <a:t> в </a:t>
            </a:r>
            <a:r>
              <a:rPr lang="ru-RU" sz="2200" dirty="0" err="1"/>
              <a:t>процесі</a:t>
            </a:r>
            <a:r>
              <a:rPr lang="ru-RU" sz="2200" dirty="0"/>
              <a:t> </a:t>
            </a:r>
            <a:r>
              <a:rPr lang="ru-RU" sz="2200" dirty="0" err="1"/>
              <a:t>уроків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вимагають</a:t>
            </a:r>
            <a:r>
              <a:rPr lang="ru-RU" sz="2200" dirty="0"/>
              <a:t> </a:t>
            </a:r>
            <a:r>
              <a:rPr lang="ru-RU" sz="2200" dirty="0" err="1"/>
              <a:t>інтелектуального</a:t>
            </a:r>
            <a:r>
              <a:rPr lang="ru-RU" sz="2200" dirty="0"/>
              <a:t> </a:t>
            </a:r>
            <a:r>
              <a:rPr lang="ru-RU" sz="2200" dirty="0" err="1"/>
              <a:t>напруження</a:t>
            </a:r>
            <a:r>
              <a:rPr lang="ru-RU" sz="2200" dirty="0"/>
              <a:t>, і </a:t>
            </a:r>
            <a:r>
              <a:rPr lang="ru-RU" sz="2200" dirty="0" err="1"/>
              <a:t>призначені</a:t>
            </a:r>
            <a:r>
              <a:rPr lang="ru-RU" sz="2200" dirty="0"/>
              <a:t> для </a:t>
            </a:r>
            <a:r>
              <a:rPr lang="ru-RU" sz="2200" dirty="0" err="1"/>
              <a:t>профілактики</a:t>
            </a:r>
            <a:r>
              <a:rPr lang="ru-RU" sz="2200" dirty="0"/>
              <a:t> </a:t>
            </a:r>
            <a:r>
              <a:rPr lang="ru-RU" sz="2200" dirty="0" err="1"/>
              <a:t>втоми</a:t>
            </a:r>
            <a:r>
              <a:rPr lang="ru-RU" sz="2200" dirty="0"/>
              <a:t>, </a:t>
            </a:r>
            <a:r>
              <a:rPr lang="ru-RU" sz="2200" dirty="0" err="1"/>
              <a:t>викликаного</a:t>
            </a:r>
            <a:r>
              <a:rPr lang="ru-RU" sz="2200" dirty="0"/>
              <a:t> </a:t>
            </a:r>
            <a:r>
              <a:rPr lang="ru-RU" sz="2200" dirty="0" err="1"/>
              <a:t>інтенсивними</a:t>
            </a:r>
            <a:r>
              <a:rPr lang="ru-RU" sz="2200" dirty="0"/>
              <a:t> </a:t>
            </a:r>
            <a:r>
              <a:rPr lang="ru-RU" sz="2200" dirty="0" err="1"/>
              <a:t>інтелектуальними</a:t>
            </a:r>
            <a:r>
              <a:rPr lang="ru-RU" sz="2200" dirty="0"/>
              <a:t> </a:t>
            </a:r>
            <a:r>
              <a:rPr lang="ru-RU" sz="2200" dirty="0" err="1"/>
              <a:t>навантаженнями</a:t>
            </a:r>
            <a:r>
              <a:rPr lang="ru-RU" sz="2200" dirty="0"/>
              <a:t>. Фізкультхвилинки  </a:t>
            </a:r>
            <a:r>
              <a:rPr lang="ru-RU" sz="2200" dirty="0" err="1"/>
              <a:t>можуть</a:t>
            </a:r>
            <a:r>
              <a:rPr lang="ru-RU" sz="2200" dirty="0"/>
              <a:t> </a:t>
            </a:r>
            <a:r>
              <a:rPr lang="ru-RU" sz="2200" dirty="0" err="1"/>
              <a:t>виконувати</a:t>
            </a:r>
            <a:r>
              <a:rPr lang="ru-RU" sz="2200" dirty="0"/>
              <a:t> </a:t>
            </a:r>
            <a:r>
              <a:rPr lang="ru-RU" sz="2200" dirty="0" err="1"/>
              <a:t>релаксаційну</a:t>
            </a:r>
            <a:r>
              <a:rPr lang="ru-RU" sz="2200" dirty="0"/>
              <a:t>, </a:t>
            </a:r>
            <a:r>
              <a:rPr lang="ru-RU" sz="2200" dirty="0" err="1"/>
              <a:t>комунікативну</a:t>
            </a:r>
            <a:r>
              <a:rPr lang="ru-RU" sz="2200" dirty="0"/>
              <a:t>, </a:t>
            </a:r>
            <a:r>
              <a:rPr lang="ru-RU" sz="2200" dirty="0" err="1"/>
              <a:t>розважальну</a:t>
            </a:r>
            <a:r>
              <a:rPr lang="ru-RU" sz="2200" dirty="0"/>
              <a:t>, </a:t>
            </a:r>
            <a:r>
              <a:rPr lang="ru-RU" sz="2200" dirty="0" err="1"/>
              <a:t>виховну</a:t>
            </a:r>
            <a:r>
              <a:rPr lang="ru-RU" sz="2200" dirty="0"/>
              <a:t> </a:t>
            </a:r>
            <a:r>
              <a:rPr lang="ru-RU" sz="2200" dirty="0" err="1"/>
              <a:t>функції</a:t>
            </a:r>
            <a:r>
              <a:rPr lang="ru-RU" sz="2200" dirty="0"/>
              <a:t>.    </a:t>
            </a:r>
          </a:p>
          <a:p>
            <a:r>
              <a:rPr lang="ru-RU" sz="2200" dirty="0"/>
              <a:t>Таким чином, для </a:t>
            </a:r>
            <a:r>
              <a:rPr lang="ru-RU" sz="2200" dirty="0" err="1"/>
              <a:t>збереження</a:t>
            </a:r>
            <a:r>
              <a:rPr lang="ru-RU" sz="2200" dirty="0"/>
              <a:t> </a:t>
            </a:r>
            <a:r>
              <a:rPr lang="ru-RU" sz="2200" dirty="0" err="1"/>
              <a:t>здоров’я</a:t>
            </a:r>
            <a:r>
              <a:rPr lang="ru-RU" sz="2200" dirty="0"/>
              <a:t> </a:t>
            </a:r>
            <a:r>
              <a:rPr lang="ru-RU" sz="2200" dirty="0" err="1"/>
              <a:t>дітей</a:t>
            </a:r>
            <a:r>
              <a:rPr lang="ru-RU" sz="2200" dirty="0"/>
              <a:t> при </a:t>
            </a:r>
            <a:r>
              <a:rPr lang="ru-RU" sz="2200" dirty="0" err="1"/>
              <a:t>проведенні</a:t>
            </a:r>
            <a:r>
              <a:rPr lang="ru-RU" sz="2200" dirty="0"/>
              <a:t> уроку </a:t>
            </a:r>
            <a:r>
              <a:rPr lang="ru-RU" sz="2200" dirty="0" err="1"/>
              <a:t>необхідно</a:t>
            </a:r>
            <a:r>
              <a:rPr lang="ru-RU" sz="2200" dirty="0"/>
              <a:t> </a:t>
            </a:r>
            <a:r>
              <a:rPr lang="ru-RU" sz="2200" dirty="0" err="1"/>
              <a:t>використання</a:t>
            </a:r>
            <a:r>
              <a:rPr lang="ru-RU" sz="2200" dirty="0"/>
              <a:t> </a:t>
            </a:r>
            <a:r>
              <a:rPr lang="ru-RU" sz="2200" dirty="0" err="1"/>
              <a:t>вчителем</a:t>
            </a:r>
            <a:r>
              <a:rPr lang="ru-RU" sz="2200" dirty="0"/>
              <a:t> </a:t>
            </a:r>
            <a:r>
              <a:rPr lang="ru-RU" sz="2200" dirty="0" err="1"/>
              <a:t>елементарної</a:t>
            </a:r>
            <a:r>
              <a:rPr lang="ru-RU" sz="2200" dirty="0"/>
              <a:t> </a:t>
            </a:r>
            <a:r>
              <a:rPr lang="ru-RU" sz="2200" dirty="0" err="1"/>
              <a:t>діагностики</a:t>
            </a:r>
            <a:r>
              <a:rPr lang="ru-RU" sz="2200" dirty="0"/>
              <a:t> </a:t>
            </a:r>
            <a:r>
              <a:rPr lang="ru-RU" sz="2200" dirty="0" err="1"/>
              <a:t>стомлюваності</a:t>
            </a:r>
            <a:r>
              <a:rPr lang="ru-RU" sz="2200" dirty="0"/>
              <a:t> </a:t>
            </a:r>
            <a:r>
              <a:rPr lang="ru-RU" sz="2200" dirty="0" err="1"/>
              <a:t>учнів</a:t>
            </a:r>
            <a:r>
              <a:rPr lang="ru-RU" sz="2200" dirty="0"/>
              <a:t> на </a:t>
            </a:r>
            <a:r>
              <a:rPr lang="ru-RU" sz="2200" dirty="0" err="1"/>
              <a:t>уроці</a:t>
            </a:r>
            <a:r>
              <a:rPr lang="ru-RU" sz="2200" dirty="0"/>
              <a:t> та </a:t>
            </a:r>
            <a:r>
              <a:rPr lang="ru-RU" sz="2200" dirty="0" err="1"/>
              <a:t>застосування</a:t>
            </a:r>
            <a:r>
              <a:rPr lang="ru-RU" sz="2200" dirty="0"/>
              <a:t> </a:t>
            </a:r>
            <a:r>
              <a:rPr lang="ru-RU" sz="2200" dirty="0" err="1"/>
              <a:t>способів</a:t>
            </a:r>
            <a:r>
              <a:rPr lang="ru-RU" sz="2200" dirty="0"/>
              <a:t> </a:t>
            </a:r>
            <a:r>
              <a:rPr lang="ru-RU" sz="2200" dirty="0" err="1"/>
              <a:t>зниження</a:t>
            </a:r>
            <a:r>
              <a:rPr lang="ru-RU" sz="2200" dirty="0"/>
              <a:t> </a:t>
            </a:r>
            <a:r>
              <a:rPr lang="ru-RU" sz="2200" dirty="0" err="1"/>
              <a:t>втоми</a:t>
            </a:r>
            <a:r>
              <a:rPr lang="ru-RU" sz="2200" dirty="0"/>
              <a:t>, </a:t>
            </a:r>
            <a:r>
              <a:rPr lang="ru-RU" sz="2200" dirty="0" err="1"/>
              <a:t>основним</a:t>
            </a:r>
            <a:r>
              <a:rPr lang="ru-RU" sz="2200" dirty="0"/>
              <a:t> з </a:t>
            </a:r>
            <a:r>
              <a:rPr lang="ru-RU" sz="2200" dirty="0" err="1"/>
              <a:t>яких</a:t>
            </a:r>
            <a:r>
              <a:rPr lang="ru-RU" sz="2200" dirty="0"/>
              <a:t> є </a:t>
            </a:r>
            <a:r>
              <a:rPr lang="ru-RU" sz="2200" dirty="0" err="1"/>
              <a:t>проведення</a:t>
            </a:r>
            <a:r>
              <a:rPr lang="ru-RU" sz="2200" dirty="0"/>
              <a:t> </a:t>
            </a:r>
            <a:r>
              <a:rPr lang="ru-RU" sz="2200" dirty="0" err="1"/>
              <a:t>фізкультхвилинок</a:t>
            </a:r>
            <a:r>
              <a:rPr lang="ru-RU" sz="2200" dirty="0"/>
              <a:t>.</a:t>
            </a:r>
          </a:p>
          <a:p>
            <a:r>
              <a:rPr lang="ru-RU" sz="2200" dirty="0" smtClean="0"/>
              <a:t> </a:t>
            </a:r>
            <a:r>
              <a:rPr lang="ru-RU" sz="2200" dirty="0"/>
              <a:t>Фізкультхвилинки є </a:t>
            </a:r>
            <a:r>
              <a:rPr lang="ru-RU" sz="2200" dirty="0" err="1"/>
              <a:t>ефективним</a:t>
            </a:r>
            <a:r>
              <a:rPr lang="ru-RU" sz="2200" dirty="0"/>
              <a:t> </a:t>
            </a:r>
            <a:r>
              <a:rPr lang="ru-RU" sz="2200" dirty="0" err="1"/>
              <a:t>засобом</a:t>
            </a:r>
            <a:r>
              <a:rPr lang="ru-RU" sz="2200" dirty="0"/>
              <a:t> </a:t>
            </a:r>
            <a:r>
              <a:rPr lang="ru-RU" sz="2200" dirty="0" err="1"/>
              <a:t>підвищення</a:t>
            </a:r>
            <a:r>
              <a:rPr lang="ru-RU" sz="2200" dirty="0"/>
              <a:t> </a:t>
            </a:r>
            <a:r>
              <a:rPr lang="ru-RU" sz="2200" dirty="0" err="1"/>
              <a:t>уваги</a:t>
            </a:r>
            <a:r>
              <a:rPr lang="ru-RU" sz="2200" dirty="0"/>
              <a:t> та </a:t>
            </a:r>
            <a:r>
              <a:rPr lang="ru-RU" sz="2200" dirty="0" err="1"/>
              <a:t>активності</a:t>
            </a:r>
            <a:r>
              <a:rPr lang="ru-RU" sz="2200" dirty="0"/>
              <a:t> </a:t>
            </a:r>
            <a:r>
              <a:rPr lang="ru-RU" sz="2200" dirty="0" err="1"/>
              <a:t>дітей</a:t>
            </a:r>
            <a:r>
              <a:rPr lang="ru-RU" sz="2200" dirty="0"/>
              <a:t> та </a:t>
            </a:r>
            <a:r>
              <a:rPr lang="ru-RU" sz="2200" dirty="0" err="1"/>
              <a:t>поліпшення</a:t>
            </a:r>
            <a:r>
              <a:rPr lang="ru-RU" sz="2200" dirty="0"/>
              <a:t> </a:t>
            </a:r>
            <a:r>
              <a:rPr lang="ru-RU" sz="2200" dirty="0" err="1"/>
              <a:t>засвоєння</a:t>
            </a:r>
            <a:r>
              <a:rPr lang="ru-RU" sz="2200" dirty="0"/>
              <a:t> ними </a:t>
            </a:r>
            <a:r>
              <a:rPr lang="ru-RU" sz="2200" dirty="0" err="1"/>
              <a:t>навчального</a:t>
            </a:r>
            <a:r>
              <a:rPr lang="ru-RU" sz="2200" dirty="0"/>
              <a:t> </a:t>
            </a:r>
            <a:r>
              <a:rPr lang="ru-RU" sz="2200" dirty="0" err="1"/>
              <a:t>матеріалу</a:t>
            </a:r>
            <a:r>
              <a:rPr lang="ru-RU" sz="2200" dirty="0"/>
              <a:t>. </a:t>
            </a:r>
            <a:r>
              <a:rPr lang="ru-RU" sz="2200" dirty="0" err="1"/>
              <a:t>Ефективність</a:t>
            </a:r>
            <a:r>
              <a:rPr lang="ru-RU" sz="2200" dirty="0"/>
              <a:t> </a:t>
            </a:r>
            <a:r>
              <a:rPr lang="ru-RU" sz="2200" dirty="0" err="1"/>
              <a:t>проведення</a:t>
            </a:r>
            <a:r>
              <a:rPr lang="ru-RU" sz="2200" dirty="0"/>
              <a:t> </a:t>
            </a:r>
            <a:r>
              <a:rPr lang="ru-RU" sz="2200" dirty="0" err="1"/>
              <a:t>фізкультхвилинок</a:t>
            </a:r>
            <a:r>
              <a:rPr lang="ru-RU" sz="2200" dirty="0"/>
              <a:t> </a:t>
            </a:r>
            <a:r>
              <a:rPr lang="ru-RU" sz="2200" dirty="0" err="1"/>
              <a:t>полягає</a:t>
            </a:r>
            <a:r>
              <a:rPr lang="ru-RU" sz="2200" dirty="0"/>
              <a:t> в тому,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фізкультхвилинки</a:t>
            </a:r>
            <a:r>
              <a:rPr lang="ru-RU" sz="2200" dirty="0"/>
              <a:t> </a:t>
            </a:r>
            <a:r>
              <a:rPr lang="ru-RU" sz="2200" dirty="0" err="1"/>
              <a:t>учні</a:t>
            </a:r>
            <a:r>
              <a:rPr lang="ru-RU" sz="2200" dirty="0"/>
              <a:t> </a:t>
            </a:r>
            <a:r>
              <a:rPr lang="ru-RU" sz="2200" dirty="0" err="1"/>
              <a:t>стають</a:t>
            </a:r>
            <a:r>
              <a:rPr lang="ru-RU" sz="2200" dirty="0"/>
              <a:t> </a:t>
            </a:r>
            <a:r>
              <a:rPr lang="ru-RU" sz="2200" dirty="0" err="1"/>
              <a:t>більш</a:t>
            </a:r>
            <a:r>
              <a:rPr lang="ru-RU" sz="2200" dirty="0"/>
              <a:t> </a:t>
            </a:r>
            <a:r>
              <a:rPr lang="ru-RU" sz="2200" dirty="0" err="1"/>
              <a:t>активними</a:t>
            </a:r>
            <a:r>
              <a:rPr lang="ru-RU" sz="2200" dirty="0"/>
              <a:t>, </a:t>
            </a:r>
            <a:r>
              <a:rPr lang="ru-RU" sz="2200" dirty="0" err="1"/>
              <a:t>їхня</a:t>
            </a:r>
            <a:r>
              <a:rPr lang="ru-RU" sz="2200" dirty="0"/>
              <a:t> </a:t>
            </a:r>
            <a:r>
              <a:rPr lang="ru-RU" sz="2200" dirty="0" err="1"/>
              <a:t>увага</a:t>
            </a:r>
            <a:r>
              <a:rPr lang="ru-RU" sz="2200" dirty="0"/>
              <a:t> </a:t>
            </a:r>
            <a:r>
              <a:rPr lang="ru-RU" sz="2200" dirty="0" err="1"/>
              <a:t>активізується</a:t>
            </a:r>
            <a:r>
              <a:rPr lang="ru-RU" sz="2200" dirty="0"/>
              <a:t>, </a:t>
            </a:r>
            <a:r>
              <a:rPr lang="ru-RU" sz="2200" dirty="0" err="1"/>
              <a:t>з’являється</a:t>
            </a:r>
            <a:r>
              <a:rPr lang="ru-RU" sz="2200" dirty="0"/>
              <a:t> </a:t>
            </a:r>
            <a:r>
              <a:rPr lang="ru-RU" sz="2200" dirty="0" err="1"/>
              <a:t>зацікавленість</a:t>
            </a:r>
            <a:r>
              <a:rPr lang="ru-RU" sz="2200" dirty="0"/>
              <a:t> у </a:t>
            </a:r>
            <a:r>
              <a:rPr lang="ru-RU" sz="2200" dirty="0" err="1"/>
              <a:t>подальшому</a:t>
            </a:r>
            <a:r>
              <a:rPr lang="ru-RU" sz="2200" dirty="0"/>
              <a:t> </a:t>
            </a:r>
            <a:r>
              <a:rPr lang="ru-RU" sz="2200" dirty="0" err="1"/>
              <a:t>засвоєнні</a:t>
            </a:r>
            <a:r>
              <a:rPr lang="ru-RU" sz="2200" dirty="0"/>
              <a:t> </a:t>
            </a:r>
            <a:r>
              <a:rPr lang="ru-RU" sz="2200" dirty="0" err="1"/>
              <a:t>знань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54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1" y="177421"/>
            <a:ext cx="8837274" cy="4476465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Література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</a:t>
            </a:r>
            <a:r>
              <a:rPr lang="ru-RU" sz="2400" dirty="0" smtClean="0"/>
              <a:t>.  Бойченко Т.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. Як  </a:t>
            </a:r>
            <a:r>
              <a:rPr lang="ru-RU" sz="2400" dirty="0" err="1" smtClean="0"/>
              <a:t>виростити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дитину</a:t>
            </a:r>
            <a:r>
              <a:rPr lang="ru-RU" sz="2400" dirty="0" smtClean="0"/>
              <a:t> здоровою: </a:t>
            </a:r>
            <a:r>
              <a:rPr lang="ru-RU" sz="2400" dirty="0" err="1" smtClean="0"/>
              <a:t>Посібник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батьків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молодшого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віку</a:t>
            </a:r>
            <a:r>
              <a:rPr lang="ru-RU" sz="2400" dirty="0" smtClean="0"/>
              <a:t>. – К.: </a:t>
            </a:r>
            <a:r>
              <a:rPr lang="ru-RU" sz="2400" dirty="0" err="1" smtClean="0"/>
              <a:t>Прем’єр-Медіа</a:t>
            </a:r>
            <a:r>
              <a:rPr lang="ru-RU" sz="2400" dirty="0" smtClean="0"/>
              <a:t>, 2001. – 204 с.</a:t>
            </a:r>
            <a:br>
              <a:rPr lang="ru-RU" sz="2400" dirty="0" smtClean="0"/>
            </a:br>
            <a:r>
              <a:rPr lang="ru-RU" sz="2400" dirty="0" smtClean="0"/>
              <a:t>2</a:t>
            </a:r>
            <a:r>
              <a:rPr lang="ru-RU" sz="2400" dirty="0"/>
              <a:t>. </a:t>
            </a:r>
            <a:r>
              <a:rPr lang="ru-RU" sz="2400" dirty="0" err="1"/>
              <a:t>Монетова</a:t>
            </a:r>
            <a:r>
              <a:rPr lang="ru-RU" sz="2400" dirty="0"/>
              <a:t> О. О. </a:t>
            </a:r>
            <a:r>
              <a:rPr lang="ru-RU" sz="2400" dirty="0" err="1"/>
              <a:t>Оздоровчі</a:t>
            </a:r>
            <a:r>
              <a:rPr lang="ru-RU" sz="2400" dirty="0"/>
              <a:t> </a:t>
            </a:r>
            <a:r>
              <a:rPr lang="ru-RU" sz="2400" dirty="0" err="1"/>
              <a:t>фізкультпаузи</a:t>
            </a:r>
            <a:r>
              <a:rPr lang="ru-RU" sz="2400" dirty="0"/>
              <a:t> на уроках / </a:t>
            </a:r>
            <a:r>
              <a:rPr lang="ru-RU" sz="2400" dirty="0" err="1"/>
              <a:t>Фізичне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виховання</a:t>
            </a:r>
            <a:r>
              <a:rPr lang="ru-RU" sz="2400" dirty="0"/>
              <a:t> в школах </a:t>
            </a:r>
            <a:r>
              <a:rPr lang="ru-RU" sz="2400" dirty="0" err="1"/>
              <a:t>україни</a:t>
            </a:r>
            <a:r>
              <a:rPr lang="ru-RU" sz="2400" dirty="0"/>
              <a:t>. – 2013. – № 4. – С. 12-15.</a:t>
            </a:r>
            <a:br>
              <a:rPr lang="ru-RU" sz="2400" dirty="0"/>
            </a:br>
            <a:r>
              <a:rPr lang="ru-RU" sz="2400" dirty="0" smtClean="0"/>
              <a:t>3. </a:t>
            </a:r>
            <a:r>
              <a:rPr lang="ru-RU" sz="2400" dirty="0"/>
              <a:t>Старко Ю. М. </a:t>
            </a:r>
            <a:r>
              <a:rPr lang="ru-RU" sz="2400" dirty="0" err="1"/>
              <a:t>Позитивний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</a:t>
            </a:r>
            <a:r>
              <a:rPr lang="ru-RU" sz="2400" dirty="0" err="1"/>
              <a:t>фізкультхвилинок</a:t>
            </a:r>
            <a:r>
              <a:rPr lang="ru-RU" sz="2400" dirty="0"/>
              <a:t> на </a:t>
            </a:r>
            <a:r>
              <a:rPr lang="ru-RU" sz="2400" dirty="0" err="1"/>
              <a:t>уроці</a:t>
            </a:r>
            <a:r>
              <a:rPr lang="ru-RU" sz="2400" dirty="0"/>
              <a:t> /</a:t>
            </a:r>
            <a:br>
              <a:rPr lang="ru-RU" sz="2400" dirty="0"/>
            </a:br>
            <a:r>
              <a:rPr lang="ru-RU" sz="2400" dirty="0" err="1"/>
              <a:t>Педагогічна</a:t>
            </a:r>
            <a:r>
              <a:rPr lang="ru-RU" sz="2400" dirty="0"/>
              <a:t> </a:t>
            </a:r>
            <a:r>
              <a:rPr lang="ru-RU" sz="2400" dirty="0" err="1"/>
              <a:t>майстерня</a:t>
            </a:r>
            <a:r>
              <a:rPr lang="ru-RU" sz="2400" dirty="0"/>
              <a:t>. – 2011. – № 11. – С. 25-26.</a:t>
            </a:r>
            <a:br>
              <a:rPr lang="ru-RU" sz="2400" dirty="0"/>
            </a:br>
            <a:r>
              <a:rPr lang="ru-RU" sz="2400" dirty="0" smtClean="0"/>
              <a:t>4. </a:t>
            </a:r>
            <a:r>
              <a:rPr lang="ru-RU" sz="2400" dirty="0"/>
              <a:t>Сутула В. Фізкультурні </a:t>
            </a:r>
            <a:r>
              <a:rPr lang="ru-RU" sz="2400" dirty="0" err="1"/>
              <a:t>хвилинки</a:t>
            </a:r>
            <a:r>
              <a:rPr lang="ru-RU" sz="2400" dirty="0"/>
              <a:t> / </a:t>
            </a:r>
            <a:r>
              <a:rPr lang="ru-RU" sz="2400" dirty="0" err="1"/>
              <a:t>Освіта</a:t>
            </a:r>
            <a:r>
              <a:rPr lang="ru-RU" sz="2400" dirty="0"/>
              <a:t>. – 2013. – № 30. –С. 15.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774208" y="5932180"/>
            <a:ext cx="7499793" cy="82346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108" y="4861596"/>
            <a:ext cx="1977036" cy="19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Посилання на </a:t>
            </a:r>
            <a:r>
              <a:rPr lang="ru-RU" sz="3200" b="1" dirty="0" err="1" smtClean="0"/>
              <a:t>музичні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відео-фізкультхвилинки</a:t>
            </a:r>
            <a:r>
              <a:rPr lang="ru-RU" sz="3200" b="1" dirty="0" smtClean="0"/>
              <a:t> </a:t>
            </a:r>
            <a:r>
              <a:rPr lang="ru-RU" sz="3200" b="1" dirty="0"/>
              <a:t>для </a:t>
            </a:r>
            <a:r>
              <a:rPr lang="ru-RU" sz="3200" b="1" dirty="0" err="1"/>
              <a:t>дітей</a:t>
            </a:r>
            <a:r>
              <a:rPr lang="ru-RU" sz="3200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92D050"/>
                </a:solidFill>
                <a:hlinkClick r:id="rId2"/>
              </a:rPr>
              <a:t>obuchonok.com.ua/fizkulthvylynka</a:t>
            </a:r>
            <a:endParaRPr lang="uk-UA" dirty="0" smtClean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92D050"/>
                </a:solidFill>
                <a:hlinkClick r:id="rId3"/>
              </a:rPr>
              <a:t>www.youtube.com/watch?v=RocWQDx_ROg</a:t>
            </a:r>
            <a:endParaRPr lang="uk-UA" dirty="0" smtClean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https://www.youtube.com/watch?v=8HvWHkDLDqM</a:t>
            </a:r>
          </a:p>
          <a:p>
            <a:r>
              <a:rPr lang="en-US" dirty="0">
                <a:solidFill>
                  <a:srgbClr val="92D050"/>
                </a:solidFill>
              </a:rPr>
              <a:t>https://www.youtube.com/watch?v=CB8knPllLp8</a:t>
            </a:r>
          </a:p>
          <a:p>
            <a:r>
              <a:rPr lang="en-US" dirty="0">
                <a:solidFill>
                  <a:srgbClr val="92D050"/>
                </a:solidFill>
              </a:rPr>
              <a:t>https://www.youtube.com/watch?v=JZaQ-ZBCDME</a:t>
            </a:r>
          </a:p>
          <a:p>
            <a:r>
              <a:rPr lang="en-US" dirty="0">
                <a:solidFill>
                  <a:srgbClr val="92D050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rgbClr val="92D050"/>
                </a:solidFill>
                <a:hlinkClick r:id="rId4"/>
              </a:rPr>
              <a:t>www.youtube.com/watch?v=sliNk-vfeXc</a:t>
            </a:r>
            <a:endParaRPr lang="uk-UA" dirty="0" smtClean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srgbClr val="92D050"/>
                </a:solidFill>
                <a:hlinkClick r:id="rId5"/>
              </a:rPr>
              <a:t>www.youtube.com/watch?v=7UIHVxIDc8M</a:t>
            </a:r>
            <a:endParaRPr lang="uk-UA" dirty="0" smtClean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  <a:hlinkClick r:id="rId6"/>
              </a:rPr>
              <a:t>https://</a:t>
            </a:r>
            <a:r>
              <a:rPr lang="en-US" dirty="0" smtClean="0">
                <a:solidFill>
                  <a:srgbClr val="92D050"/>
                </a:solidFill>
                <a:hlinkClick r:id="rId6"/>
              </a:rPr>
              <a:t>www.youtube.com/watch?v=00Qv4xDeDVg</a:t>
            </a:r>
            <a:endParaRPr lang="uk-UA" dirty="0" smtClean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https://www.youtube.com/watch?v=k2aiT2uqWl4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3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7" y="0"/>
            <a:ext cx="9449305" cy="6858000"/>
          </a:xfrm>
        </p:spPr>
        <p:txBody>
          <a:bodyPr>
            <a:normAutofit fontScale="92500" lnSpcReduction="20000"/>
          </a:bodyPr>
          <a:lstStyle/>
          <a:p>
            <a:r>
              <a:rPr lang="uk-UA" sz="3200" b="1" dirty="0" smtClean="0">
                <a:solidFill>
                  <a:srgbClr val="92D050"/>
                </a:solidFill>
              </a:rPr>
              <a:t>Вступ</a:t>
            </a:r>
            <a:endParaRPr lang="ru-RU" sz="3200" b="1" dirty="0" smtClean="0">
              <a:solidFill>
                <a:srgbClr val="92D050"/>
              </a:solidFill>
            </a:endParaRPr>
          </a:p>
          <a:p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/>
              <a:t>важлива</a:t>
            </a:r>
            <a:r>
              <a:rPr lang="ru-RU" sz="2400" dirty="0"/>
              <a:t> роль у </a:t>
            </a:r>
            <a:r>
              <a:rPr lang="ru-RU" sz="2400" dirty="0" err="1"/>
              <a:t>збереженні</a:t>
            </a:r>
            <a:r>
              <a:rPr lang="ru-RU" sz="2400" dirty="0"/>
              <a:t> </a:t>
            </a:r>
            <a:r>
              <a:rPr lang="ru-RU" sz="2400" dirty="0" err="1"/>
              <a:t>високої</a:t>
            </a:r>
            <a:r>
              <a:rPr lang="ru-RU" sz="2400" dirty="0"/>
              <a:t> </a:t>
            </a:r>
            <a:r>
              <a:rPr lang="ru-RU" sz="2400" dirty="0" err="1"/>
              <a:t>працездатності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уроку </a:t>
            </a:r>
            <a:r>
              <a:rPr lang="ru-RU" sz="2400" dirty="0" err="1"/>
              <a:t>належить</a:t>
            </a:r>
            <a:r>
              <a:rPr lang="ru-RU" sz="2400" dirty="0"/>
              <a:t> </a:t>
            </a:r>
            <a:r>
              <a:rPr lang="ru-RU" sz="2400" dirty="0" err="1"/>
              <a:t>фізкультхвилинкам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Фізкультхвилинками</a:t>
            </a:r>
            <a:r>
              <a:rPr lang="ru-RU" sz="2400" dirty="0"/>
              <a:t> </a:t>
            </a:r>
            <a:r>
              <a:rPr lang="ru-RU" sz="2400" dirty="0" err="1"/>
              <a:t>прийнято</a:t>
            </a:r>
            <a:r>
              <a:rPr lang="ru-RU" sz="2400" dirty="0"/>
              <a:t> </a:t>
            </a:r>
            <a:r>
              <a:rPr lang="ru-RU" sz="2400" dirty="0" err="1"/>
              <a:t>називати</a:t>
            </a:r>
            <a:r>
              <a:rPr lang="ru-RU" sz="2400" dirty="0"/>
              <a:t>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вправ</a:t>
            </a:r>
            <a:r>
              <a:rPr lang="ru-RU" sz="2400" dirty="0"/>
              <a:t> у </a:t>
            </a:r>
            <a:r>
              <a:rPr lang="ru-RU" sz="2400" dirty="0" err="1"/>
              <a:t>класі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уроку, а </a:t>
            </a:r>
            <a:r>
              <a:rPr lang="ru-RU" sz="2400" dirty="0" err="1"/>
              <a:t>також</a:t>
            </a:r>
            <a:r>
              <a:rPr lang="ru-RU" sz="2400" dirty="0"/>
              <a:t> при </a:t>
            </a:r>
            <a:r>
              <a:rPr lang="ru-RU" sz="2400" dirty="0" err="1"/>
              <a:t>виконанні</a:t>
            </a:r>
            <a:r>
              <a:rPr lang="ru-RU" sz="2400" dirty="0"/>
              <a:t> </a:t>
            </a:r>
            <a:r>
              <a:rPr lang="ru-RU" sz="2400" dirty="0" err="1"/>
              <a:t>домашніх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.</a:t>
            </a:r>
          </a:p>
          <a:p>
            <a:r>
              <a:rPr lang="ru-RU" sz="2400" dirty="0"/>
              <a:t>Мета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фізкультурної</a:t>
            </a:r>
            <a:r>
              <a:rPr lang="ru-RU" sz="2400" dirty="0"/>
              <a:t> </a:t>
            </a:r>
            <a:r>
              <a:rPr lang="ru-RU" sz="2400" dirty="0" err="1"/>
              <a:t>хвилинки</a:t>
            </a:r>
            <a:r>
              <a:rPr lang="ru-RU" sz="2400" dirty="0"/>
              <a:t> - </a:t>
            </a:r>
            <a:r>
              <a:rPr lang="ru-RU" sz="2400" dirty="0" err="1"/>
              <a:t>підвищити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утримати</a:t>
            </a:r>
            <a:r>
              <a:rPr lang="ru-RU" sz="2400" dirty="0"/>
              <a:t> </a:t>
            </a:r>
            <a:r>
              <a:rPr lang="ru-RU" sz="2400" dirty="0" err="1"/>
              <a:t>розумову</a:t>
            </a:r>
            <a:r>
              <a:rPr lang="ru-RU" sz="2400" dirty="0"/>
              <a:t> </a:t>
            </a:r>
            <a:r>
              <a:rPr lang="ru-RU" sz="2400" dirty="0" err="1"/>
              <a:t>працездатність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 на уроках, </a:t>
            </a:r>
            <a:r>
              <a:rPr lang="ru-RU" sz="2400" dirty="0" err="1"/>
              <a:t>забезпечити</a:t>
            </a:r>
            <a:r>
              <a:rPr lang="ru-RU" sz="2400" dirty="0"/>
              <a:t> </a:t>
            </a:r>
            <a:r>
              <a:rPr lang="ru-RU" sz="2400" dirty="0" err="1"/>
              <a:t>короткочасний</a:t>
            </a:r>
            <a:r>
              <a:rPr lang="ru-RU" sz="2400" dirty="0"/>
              <a:t> </a:t>
            </a:r>
            <a:r>
              <a:rPr lang="ru-RU" sz="2400" dirty="0" err="1"/>
              <a:t>активний</a:t>
            </a:r>
            <a:r>
              <a:rPr lang="ru-RU" sz="2400" dirty="0"/>
              <a:t> </a:t>
            </a:r>
            <a:r>
              <a:rPr lang="ru-RU" sz="2400" dirty="0" err="1"/>
              <a:t>відпочинок</a:t>
            </a:r>
            <a:r>
              <a:rPr lang="ru-RU" sz="2400" dirty="0"/>
              <a:t> для </a:t>
            </a:r>
            <a:r>
              <a:rPr lang="ru-RU" sz="2400" dirty="0" err="1"/>
              <a:t>школярів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занять, коли </a:t>
            </a:r>
            <a:r>
              <a:rPr lang="ru-RU" sz="2400" dirty="0" err="1"/>
              <a:t>значну</a:t>
            </a:r>
            <a:r>
              <a:rPr lang="ru-RU" sz="2400" dirty="0"/>
              <a:t> </a:t>
            </a:r>
            <a:r>
              <a:rPr lang="ru-RU" sz="2400" dirty="0" err="1"/>
              <a:t>навантаження</a:t>
            </a:r>
            <a:r>
              <a:rPr lang="ru-RU" sz="2400" dirty="0"/>
              <a:t> </a:t>
            </a:r>
            <a:r>
              <a:rPr lang="ru-RU" sz="2400" dirty="0" err="1"/>
              <a:t>випробовують</a:t>
            </a:r>
            <a:r>
              <a:rPr lang="ru-RU" sz="2400" dirty="0"/>
              <a:t> </a:t>
            </a:r>
            <a:r>
              <a:rPr lang="ru-RU" sz="2400" dirty="0" err="1"/>
              <a:t>органи</a:t>
            </a:r>
            <a:r>
              <a:rPr lang="ru-RU" sz="2400" dirty="0"/>
              <a:t> </a:t>
            </a:r>
            <a:r>
              <a:rPr lang="ru-RU" sz="2400" dirty="0" err="1"/>
              <a:t>зору</a:t>
            </a:r>
            <a:r>
              <a:rPr lang="ru-RU" sz="2400" dirty="0"/>
              <a:t> і слуху; </a:t>
            </a:r>
            <a:r>
              <a:rPr lang="ru-RU" sz="2400" dirty="0" err="1"/>
              <a:t>м'язи</a:t>
            </a:r>
            <a:r>
              <a:rPr lang="ru-RU" sz="2400" dirty="0"/>
              <a:t> </a:t>
            </a:r>
            <a:r>
              <a:rPr lang="ru-RU" sz="2400" dirty="0" err="1"/>
              <a:t>тулуба</a:t>
            </a:r>
            <a:r>
              <a:rPr lang="ru-RU" sz="2400" dirty="0"/>
              <a:t>, особливо </a:t>
            </a:r>
            <a:r>
              <a:rPr lang="ru-RU" sz="2400" dirty="0" err="1"/>
              <a:t>спини</a:t>
            </a:r>
            <a:r>
              <a:rPr lang="ru-RU" sz="2400" dirty="0"/>
              <a:t> 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знаходяться</a:t>
            </a:r>
            <a:r>
              <a:rPr lang="ru-RU" sz="2400" dirty="0"/>
              <a:t> в статичному </a:t>
            </a:r>
            <a:r>
              <a:rPr lang="ru-RU" sz="2400" dirty="0" err="1"/>
              <a:t>стані</a:t>
            </a:r>
            <a:r>
              <a:rPr lang="ru-RU" sz="2400" dirty="0"/>
              <a:t>; </a:t>
            </a:r>
            <a:r>
              <a:rPr lang="ru-RU" sz="2400" dirty="0" err="1"/>
              <a:t>м'язи</a:t>
            </a:r>
            <a:r>
              <a:rPr lang="ru-RU" sz="2400" dirty="0"/>
              <a:t> </a:t>
            </a:r>
            <a:r>
              <a:rPr lang="ru-RU" sz="2400" dirty="0" err="1"/>
              <a:t>кисті</a:t>
            </a:r>
            <a:r>
              <a:rPr lang="ru-RU" sz="2400" dirty="0"/>
              <a:t> </a:t>
            </a:r>
            <a:r>
              <a:rPr lang="ru-RU" sz="2400" dirty="0" err="1"/>
              <a:t>працюючої</a:t>
            </a:r>
            <a:r>
              <a:rPr lang="ru-RU" sz="2400" dirty="0"/>
              <a:t> руки. Вправи </a:t>
            </a:r>
            <a:r>
              <a:rPr lang="ru-RU" sz="2400" dirty="0" err="1"/>
              <a:t>складено</a:t>
            </a:r>
            <a:r>
              <a:rPr lang="ru-RU" sz="2400" dirty="0"/>
              <a:t> так, </a:t>
            </a:r>
            <a:r>
              <a:rPr lang="ru-RU" sz="2400" dirty="0" err="1"/>
              <a:t>щоб</a:t>
            </a:r>
            <a:r>
              <a:rPr lang="ru-RU" sz="2400" dirty="0"/>
              <a:t> при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виконанні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охоплені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м’язів</a:t>
            </a:r>
            <a:r>
              <a:rPr lang="ru-RU" sz="2400" dirty="0"/>
              <a:t>. Вона </a:t>
            </a:r>
            <a:r>
              <a:rPr lang="ru-RU" sz="2400" dirty="0" err="1"/>
              <a:t>необхідна</a:t>
            </a:r>
            <a:r>
              <a:rPr lang="ru-RU" sz="2400" dirty="0"/>
              <a:t> для </a:t>
            </a:r>
            <a:r>
              <a:rPr lang="ru-RU" sz="2400" dirty="0" err="1"/>
              <a:t>збереження</a:t>
            </a:r>
            <a:r>
              <a:rPr lang="ru-RU" sz="2400" dirty="0"/>
              <a:t> </a:t>
            </a:r>
            <a:r>
              <a:rPr lang="ru-RU" sz="2400" dirty="0" err="1"/>
              <a:t>здоров'я</a:t>
            </a:r>
            <a:r>
              <a:rPr lang="ru-RU" sz="2400" dirty="0"/>
              <a:t> </a:t>
            </a:r>
            <a:r>
              <a:rPr lang="ru-RU" sz="2400" dirty="0" err="1"/>
              <a:t>учнів</a:t>
            </a:r>
            <a:r>
              <a:rPr lang="ru-RU" sz="2400" dirty="0"/>
              <a:t>, для того,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підняти</a:t>
            </a:r>
            <a:r>
              <a:rPr lang="ru-RU" sz="2400" dirty="0"/>
              <a:t> </a:t>
            </a:r>
            <a:r>
              <a:rPr lang="ru-RU" sz="2400" dirty="0" err="1"/>
              <a:t>їм</a:t>
            </a:r>
            <a:r>
              <a:rPr lang="ru-RU" sz="2400" dirty="0"/>
              <a:t> </a:t>
            </a:r>
            <a:r>
              <a:rPr lang="ru-RU" sz="2400" dirty="0" err="1"/>
              <a:t>настрій</a:t>
            </a:r>
            <a:r>
              <a:rPr lang="ru-RU" sz="2400" dirty="0"/>
              <a:t>, </a:t>
            </a:r>
            <a:r>
              <a:rPr lang="ru-RU" sz="2400" dirty="0" err="1"/>
              <a:t>посилити</a:t>
            </a:r>
            <a:r>
              <a:rPr lang="ru-RU" sz="2400" dirty="0"/>
              <a:t> </a:t>
            </a:r>
            <a:r>
              <a:rPr lang="ru-RU" sz="2400" dirty="0" err="1"/>
              <a:t>крово</a:t>
            </a:r>
            <a:r>
              <a:rPr lang="ru-RU" sz="2400" dirty="0"/>
              <a:t>- і </a:t>
            </a:r>
            <a:r>
              <a:rPr lang="ru-RU" sz="2400" dirty="0" err="1"/>
              <a:t>лімфообмін</a:t>
            </a:r>
            <a:r>
              <a:rPr lang="ru-RU" sz="2400" dirty="0"/>
              <a:t> </a:t>
            </a:r>
            <a:r>
              <a:rPr lang="ru-RU" sz="2400" dirty="0" err="1"/>
              <a:t>застійних</a:t>
            </a:r>
            <a:r>
              <a:rPr lang="ru-RU" sz="2400" dirty="0"/>
              <a:t> </a:t>
            </a:r>
            <a:r>
              <a:rPr lang="ru-RU" sz="2400" dirty="0" err="1"/>
              <a:t>ділянок</a:t>
            </a:r>
            <a:r>
              <a:rPr lang="ru-RU" sz="2400" dirty="0"/>
              <a:t> в </a:t>
            </a:r>
            <a:r>
              <a:rPr lang="ru-RU" sz="2400" dirty="0" err="1"/>
              <a:t>організмі</a:t>
            </a:r>
            <a:r>
              <a:rPr lang="ru-RU" sz="2400" dirty="0"/>
              <a:t> </a:t>
            </a:r>
            <a:r>
              <a:rPr lang="ru-RU" sz="2400" dirty="0" err="1"/>
              <a:t>дитини</a:t>
            </a:r>
            <a:r>
              <a:rPr lang="ru-RU" sz="2400" dirty="0"/>
              <a:t>, </a:t>
            </a:r>
            <a:r>
              <a:rPr lang="ru-RU" sz="2400" dirty="0" err="1"/>
              <a:t>зняти</a:t>
            </a:r>
            <a:r>
              <a:rPr lang="ru-RU" sz="2400" dirty="0"/>
              <a:t> </a:t>
            </a:r>
            <a:r>
              <a:rPr lang="ru-RU" sz="2400" dirty="0" err="1"/>
              <a:t>статичну</a:t>
            </a:r>
            <a:r>
              <a:rPr lang="ru-RU" sz="2400" dirty="0"/>
              <a:t> </a:t>
            </a:r>
            <a:r>
              <a:rPr lang="ru-RU" sz="2400" dirty="0" err="1"/>
              <a:t>напругу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Існують </a:t>
            </a:r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фізкультхвилинок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•</a:t>
            </a:r>
            <a:r>
              <a:rPr lang="ru-RU" sz="2400" dirty="0" err="1" smtClean="0"/>
              <a:t>рухлива</a:t>
            </a:r>
            <a:r>
              <a:rPr lang="ru-RU" sz="2400" dirty="0" smtClean="0"/>
              <a:t> </a:t>
            </a:r>
            <a:r>
              <a:rPr lang="ru-RU" sz="2400" dirty="0" err="1" smtClean="0"/>
              <a:t>гра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• </a:t>
            </a:r>
            <a:r>
              <a:rPr lang="ru-RU" sz="2400" dirty="0" err="1" smtClean="0"/>
              <a:t>імітація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трудових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дій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• </a:t>
            </a:r>
            <a:r>
              <a:rPr lang="ru-RU" sz="2400" dirty="0" err="1" smtClean="0"/>
              <a:t>проголошення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скоромовок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супроводжується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діями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• </a:t>
            </a:r>
            <a:r>
              <a:rPr lang="ru-RU" sz="2400" dirty="0" err="1" smtClean="0"/>
              <a:t>фізкультхвилинки</a:t>
            </a:r>
            <a:r>
              <a:rPr lang="ru-RU" sz="2400" dirty="0" smtClean="0"/>
              <a:t> у </a:t>
            </a:r>
            <a:r>
              <a:rPr lang="ru-RU" sz="2400" dirty="0" err="1" smtClean="0"/>
              <a:t>формі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психофізичної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гімнастики</a:t>
            </a:r>
            <a:r>
              <a:rPr lang="ru-RU" sz="2400" dirty="0" smtClean="0"/>
              <a:t>, коли </a:t>
            </a:r>
            <a:r>
              <a:rPr lang="ru-RU" sz="2400" dirty="0" err="1" smtClean="0"/>
              <a:t>діти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мімікою</a:t>
            </a:r>
            <a:r>
              <a:rPr lang="ru-RU" sz="2400" dirty="0" smtClean="0"/>
              <a:t>, жестами і </a:t>
            </a:r>
            <a:r>
              <a:rPr lang="ru-RU" sz="2400" dirty="0" err="1" smtClean="0"/>
              <a:t>рухами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55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840036" cy="6857999"/>
          </a:xfrm>
        </p:spPr>
        <p:txBody>
          <a:bodyPr>
            <a:normAutofit/>
          </a:bodyPr>
          <a:lstStyle/>
          <a:p>
            <a:r>
              <a:rPr lang="ru-RU" sz="2200" dirty="0"/>
              <a:t>Крім того, вони благотворно </a:t>
            </a:r>
            <a:r>
              <a:rPr lang="ru-RU" sz="2200" dirty="0" err="1"/>
              <a:t>впливають</a:t>
            </a:r>
            <a:r>
              <a:rPr lang="ru-RU" sz="2200" dirty="0"/>
              <a:t> на </a:t>
            </a:r>
            <a:r>
              <a:rPr lang="ru-RU" sz="2200" dirty="0" err="1"/>
              <a:t>організм</a:t>
            </a:r>
            <a:r>
              <a:rPr lang="ru-RU" sz="2200" dirty="0"/>
              <a:t> </a:t>
            </a:r>
            <a:r>
              <a:rPr lang="ru-RU" sz="2200" dirty="0" err="1"/>
              <a:t>учнів</a:t>
            </a:r>
            <a:r>
              <a:rPr lang="ru-RU" sz="2200" dirty="0"/>
              <a:t>. Фізкультхвилинки є </a:t>
            </a:r>
            <a:r>
              <a:rPr lang="ru-RU" sz="2200" dirty="0" err="1"/>
              <a:t>ефективним</a:t>
            </a:r>
            <a:r>
              <a:rPr lang="ru-RU" sz="2200" dirty="0"/>
              <a:t> </a:t>
            </a:r>
            <a:r>
              <a:rPr lang="ru-RU" sz="2200" dirty="0" err="1"/>
              <a:t>засобом</a:t>
            </a:r>
            <a:r>
              <a:rPr lang="ru-RU" sz="2200" dirty="0"/>
              <a:t> </a:t>
            </a:r>
            <a:r>
              <a:rPr lang="ru-RU" sz="2200" dirty="0" err="1"/>
              <a:t>відновлення</a:t>
            </a:r>
            <a:r>
              <a:rPr lang="ru-RU" sz="2200" dirty="0"/>
              <a:t> </a:t>
            </a:r>
            <a:r>
              <a:rPr lang="ru-RU" sz="2200" dirty="0" err="1"/>
              <a:t>розумової</a:t>
            </a:r>
            <a:r>
              <a:rPr lang="ru-RU" sz="2200" dirty="0"/>
              <a:t> </a:t>
            </a:r>
            <a:r>
              <a:rPr lang="ru-RU" sz="2200" dirty="0" err="1"/>
              <a:t>працездатності</a:t>
            </a:r>
            <a:r>
              <a:rPr lang="ru-RU" sz="2200" dirty="0"/>
              <a:t> </a:t>
            </a:r>
            <a:r>
              <a:rPr lang="ru-RU" sz="2200" dirty="0" err="1"/>
              <a:t>молодших</a:t>
            </a:r>
            <a:r>
              <a:rPr lang="ru-RU" sz="2200" dirty="0"/>
              <a:t> </a:t>
            </a:r>
            <a:r>
              <a:rPr lang="ru-RU" sz="2200" dirty="0" err="1"/>
              <a:t>школярів</a:t>
            </a:r>
            <a:r>
              <a:rPr lang="ru-RU" sz="2200" dirty="0"/>
              <a:t>, </a:t>
            </a:r>
            <a:r>
              <a:rPr lang="ru-RU" sz="2200" dirty="0" err="1"/>
              <a:t>запобігають</a:t>
            </a:r>
            <a:r>
              <a:rPr lang="ru-RU" sz="2200" dirty="0"/>
              <a:t> </a:t>
            </a:r>
            <a:r>
              <a:rPr lang="ru-RU" sz="2200" dirty="0" err="1"/>
              <a:t>розвитку</a:t>
            </a:r>
            <a:r>
              <a:rPr lang="ru-RU" sz="2200" dirty="0"/>
              <a:t> </a:t>
            </a:r>
            <a:r>
              <a:rPr lang="ru-RU" sz="2200" dirty="0" err="1"/>
              <a:t>втоми</a:t>
            </a:r>
            <a:r>
              <a:rPr lang="ru-RU" sz="2200" dirty="0"/>
              <a:t>, </a:t>
            </a:r>
            <a:r>
              <a:rPr lang="ru-RU" sz="2200" dirty="0" err="1"/>
              <a:t>порушенню</a:t>
            </a:r>
            <a:r>
              <a:rPr lang="ru-RU" sz="2200" dirty="0"/>
              <a:t> </a:t>
            </a:r>
            <a:r>
              <a:rPr lang="ru-RU" sz="2200" dirty="0" err="1"/>
              <a:t>постави</a:t>
            </a:r>
            <a:r>
              <a:rPr lang="ru-RU" sz="2200" dirty="0"/>
              <a:t>, </a:t>
            </a:r>
            <a:r>
              <a:rPr lang="ru-RU" sz="2200" dirty="0" err="1"/>
              <a:t>знижують</a:t>
            </a:r>
            <a:r>
              <a:rPr lang="ru-RU" sz="2200" dirty="0"/>
              <a:t> </a:t>
            </a:r>
            <a:r>
              <a:rPr lang="ru-RU" sz="2200" dirty="0" err="1"/>
              <a:t>статичне</a:t>
            </a:r>
            <a:r>
              <a:rPr lang="ru-RU" sz="2200" dirty="0"/>
              <a:t> </a:t>
            </a:r>
            <a:r>
              <a:rPr lang="ru-RU" sz="2200" dirty="0" err="1"/>
              <a:t>навантаження</a:t>
            </a:r>
            <a:r>
              <a:rPr lang="ru-RU" sz="2200" dirty="0"/>
              <a:t>.</a:t>
            </a:r>
          </a:p>
          <a:p>
            <a:r>
              <a:rPr lang="ru-RU" sz="2200" dirty="0"/>
              <a:t>Для того </a:t>
            </a:r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/>
              <a:t>фізкультхвилинка</a:t>
            </a:r>
            <a:r>
              <a:rPr lang="ru-RU" sz="2200" dirty="0"/>
              <a:t> давала </a:t>
            </a:r>
            <a:r>
              <a:rPr lang="ru-RU" sz="2200" dirty="0" err="1"/>
              <a:t>універсальний</a:t>
            </a:r>
            <a:r>
              <a:rPr lang="ru-RU" sz="2200" dirty="0"/>
              <a:t> </a:t>
            </a:r>
            <a:r>
              <a:rPr lang="ru-RU" sz="2200" dirty="0" err="1"/>
              <a:t>профілактичний</a:t>
            </a:r>
            <a:r>
              <a:rPr lang="ru-RU" sz="2200" dirty="0"/>
              <a:t> </a:t>
            </a:r>
            <a:r>
              <a:rPr lang="ru-RU" sz="2200" dirty="0" err="1"/>
              <a:t>ефект</a:t>
            </a:r>
            <a:r>
              <a:rPr lang="ru-RU" sz="2200" dirty="0"/>
              <a:t>, вона повинна </a:t>
            </a:r>
            <a:r>
              <a:rPr lang="ru-RU" sz="2200" dirty="0" err="1"/>
              <a:t>включати</a:t>
            </a:r>
            <a:r>
              <a:rPr lang="ru-RU" sz="2200" dirty="0"/>
              <a:t> </a:t>
            </a:r>
            <a:r>
              <a:rPr lang="ru-RU" sz="2200" dirty="0" err="1"/>
              <a:t>вправи</a:t>
            </a:r>
            <a:r>
              <a:rPr lang="ru-RU" sz="2200" dirty="0"/>
              <a:t> на </a:t>
            </a:r>
            <a:r>
              <a:rPr lang="ru-RU" sz="2200" dirty="0" err="1"/>
              <a:t>активізацію</a:t>
            </a:r>
            <a:r>
              <a:rPr lang="ru-RU" sz="2200" dirty="0"/>
              <a:t> </a:t>
            </a:r>
            <a:r>
              <a:rPr lang="ru-RU" sz="2200" dirty="0" err="1"/>
              <a:t>скелетних</a:t>
            </a:r>
            <a:r>
              <a:rPr lang="ru-RU" sz="2200" dirty="0"/>
              <a:t> </a:t>
            </a:r>
            <a:r>
              <a:rPr lang="ru-RU" sz="2200" dirty="0" err="1"/>
              <a:t>м'язів</a:t>
            </a:r>
            <a:r>
              <a:rPr lang="ru-RU" sz="2200" dirty="0"/>
              <a:t> (</a:t>
            </a:r>
            <a:r>
              <a:rPr lang="ru-RU" sz="2200" dirty="0" err="1"/>
              <a:t>нахили</a:t>
            </a:r>
            <a:r>
              <a:rPr lang="ru-RU" sz="2200" dirty="0"/>
              <a:t> </a:t>
            </a:r>
            <a:r>
              <a:rPr lang="ru-RU" sz="2200" dirty="0" err="1"/>
              <a:t>тулуба</a:t>
            </a:r>
            <a:r>
              <a:rPr lang="ru-RU" sz="2200" dirty="0"/>
              <a:t>, </a:t>
            </a:r>
            <a:r>
              <a:rPr lang="ru-RU" sz="2200" dirty="0" err="1"/>
              <a:t>обертання</a:t>
            </a:r>
            <a:r>
              <a:rPr lang="ru-RU" sz="2200" dirty="0"/>
              <a:t> головою), </a:t>
            </a:r>
            <a:r>
              <a:rPr lang="ru-RU" sz="2200" dirty="0" err="1"/>
              <a:t>м'язів</a:t>
            </a:r>
            <a:r>
              <a:rPr lang="ru-RU" sz="2200" dirty="0"/>
              <a:t> </a:t>
            </a:r>
            <a:r>
              <a:rPr lang="ru-RU" sz="2200" dirty="0" err="1"/>
              <a:t>нижніх</a:t>
            </a:r>
            <a:r>
              <a:rPr lang="ru-RU" sz="2200" dirty="0"/>
              <a:t> </a:t>
            </a:r>
            <a:r>
              <a:rPr lang="ru-RU" sz="2200" dirty="0" err="1"/>
              <a:t>кінцівок</a:t>
            </a:r>
            <a:r>
              <a:rPr lang="ru-RU" sz="2200" dirty="0"/>
              <a:t> (</a:t>
            </a:r>
            <a:r>
              <a:rPr lang="ru-RU" sz="2200" dirty="0" err="1"/>
              <a:t>присідання</a:t>
            </a:r>
            <a:r>
              <a:rPr lang="ru-RU" sz="2200" dirty="0"/>
              <a:t>, </a:t>
            </a:r>
            <a:r>
              <a:rPr lang="ru-RU" sz="2200" dirty="0" err="1"/>
              <a:t>тильні</a:t>
            </a:r>
            <a:r>
              <a:rPr lang="ru-RU" sz="2200" dirty="0"/>
              <a:t> і </a:t>
            </a:r>
            <a:r>
              <a:rPr lang="ru-RU" sz="2200" dirty="0" err="1"/>
              <a:t>підошовні</a:t>
            </a:r>
            <a:r>
              <a:rPr lang="ru-RU" sz="2200" dirty="0"/>
              <a:t> </a:t>
            </a:r>
            <a:r>
              <a:rPr lang="ru-RU" sz="2200" dirty="0" err="1"/>
              <a:t>згинання</a:t>
            </a:r>
            <a:r>
              <a:rPr lang="ru-RU" sz="2200" dirty="0"/>
              <a:t> стоп); </a:t>
            </a:r>
            <a:r>
              <a:rPr lang="ru-RU" sz="2200" dirty="0" err="1"/>
              <a:t>останні</a:t>
            </a:r>
            <a:r>
              <a:rPr lang="ru-RU" sz="2200" dirty="0"/>
              <a:t> </a:t>
            </a:r>
            <a:r>
              <a:rPr lang="ru-RU" sz="2200" dirty="0" err="1"/>
              <a:t>важливі</a:t>
            </a:r>
            <a:r>
              <a:rPr lang="ru-RU" sz="2200" dirty="0"/>
              <a:t> для </a:t>
            </a:r>
            <a:r>
              <a:rPr lang="ru-RU" sz="2200" dirty="0" err="1"/>
              <a:t>запобігання</a:t>
            </a:r>
            <a:r>
              <a:rPr lang="ru-RU" sz="2200" dirty="0"/>
              <a:t> </a:t>
            </a:r>
            <a:r>
              <a:rPr lang="ru-RU" sz="2200" dirty="0" err="1"/>
              <a:t>застійних</a:t>
            </a:r>
            <a:r>
              <a:rPr lang="ru-RU" sz="2200" dirty="0"/>
              <a:t> </a:t>
            </a:r>
            <a:r>
              <a:rPr lang="ru-RU" sz="2200" dirty="0" err="1"/>
              <a:t>реакцій</a:t>
            </a:r>
            <a:r>
              <a:rPr lang="ru-RU" sz="2200" dirty="0"/>
              <a:t> </a:t>
            </a:r>
            <a:r>
              <a:rPr lang="ru-RU" sz="2200" dirty="0" err="1"/>
              <a:t>кровообігу</a:t>
            </a:r>
            <a:r>
              <a:rPr lang="ru-RU" sz="2200" dirty="0"/>
              <a:t> в </a:t>
            </a:r>
            <a:r>
              <a:rPr lang="ru-RU" sz="2200" dirty="0" err="1"/>
              <a:t>нижніх</a:t>
            </a:r>
            <a:r>
              <a:rPr lang="ru-RU" sz="2200" dirty="0"/>
              <a:t> </a:t>
            </a:r>
            <a:r>
              <a:rPr lang="ru-RU" sz="2200" dirty="0" err="1"/>
              <a:t>кінцівках</a:t>
            </a:r>
            <a:r>
              <a:rPr lang="ru-RU" sz="2200" dirty="0"/>
              <a:t> і органах малого тазу. Не </a:t>
            </a:r>
            <a:r>
              <a:rPr lang="ru-RU" sz="2200" dirty="0" err="1"/>
              <a:t>слід</a:t>
            </a:r>
            <a:r>
              <a:rPr lang="ru-RU" sz="2200" dirty="0"/>
              <a:t> </a:t>
            </a:r>
            <a:r>
              <a:rPr lang="ru-RU" sz="2200" dirty="0" err="1"/>
              <a:t>забувати</a:t>
            </a:r>
            <a:r>
              <a:rPr lang="ru-RU" sz="2200" dirty="0"/>
              <a:t> і про </a:t>
            </a:r>
            <a:r>
              <a:rPr lang="ru-RU" sz="2200" dirty="0" err="1"/>
              <a:t>вправи</a:t>
            </a:r>
            <a:r>
              <a:rPr lang="ru-RU" sz="2200" dirty="0"/>
              <a:t> для </a:t>
            </a:r>
            <a:r>
              <a:rPr lang="ru-RU" sz="2200" dirty="0" err="1"/>
              <a:t>поліпшення</a:t>
            </a:r>
            <a:r>
              <a:rPr lang="ru-RU" sz="2200" dirty="0"/>
              <a:t> </a:t>
            </a:r>
            <a:r>
              <a:rPr lang="ru-RU" sz="2200" dirty="0" err="1"/>
              <a:t>мозкового</a:t>
            </a:r>
            <a:r>
              <a:rPr lang="ru-RU" sz="2200" dirty="0"/>
              <a:t> </a:t>
            </a:r>
            <a:r>
              <a:rPr lang="ru-RU" sz="2200" dirty="0" err="1"/>
              <a:t>кровообігу</a:t>
            </a:r>
            <a:r>
              <a:rPr lang="ru-RU" sz="2200" dirty="0"/>
              <a:t>. Для </a:t>
            </a:r>
            <a:r>
              <a:rPr lang="ru-RU" sz="2200" dirty="0" err="1"/>
              <a:t>профілактики</a:t>
            </a:r>
            <a:r>
              <a:rPr lang="ru-RU" sz="2200" dirty="0"/>
              <a:t> </a:t>
            </a:r>
            <a:r>
              <a:rPr lang="ru-RU" sz="2200" dirty="0" err="1"/>
              <a:t>перевтоми</a:t>
            </a:r>
            <a:r>
              <a:rPr lang="ru-RU" sz="2200" dirty="0"/>
              <a:t> очей і </a:t>
            </a:r>
            <a:r>
              <a:rPr lang="ru-RU" sz="2200" dirty="0" err="1"/>
              <a:t>розвитку</a:t>
            </a:r>
            <a:r>
              <a:rPr lang="ru-RU" sz="2200" dirty="0"/>
              <a:t> </a:t>
            </a:r>
            <a:r>
              <a:rPr lang="ru-RU" sz="2200" dirty="0" err="1"/>
              <a:t>короткозорості</a:t>
            </a:r>
            <a:r>
              <a:rPr lang="ru-RU" sz="2200" dirty="0"/>
              <a:t> </a:t>
            </a:r>
            <a:r>
              <a:rPr lang="ru-RU" sz="2200" dirty="0" err="1"/>
              <a:t>рекомендуються</a:t>
            </a:r>
            <a:r>
              <a:rPr lang="ru-RU" sz="2200" dirty="0"/>
              <a:t> </a:t>
            </a:r>
            <a:r>
              <a:rPr lang="ru-RU" sz="2200" dirty="0" err="1"/>
              <a:t>вправи</a:t>
            </a:r>
            <a:r>
              <a:rPr lang="ru-RU" sz="2200" dirty="0"/>
              <a:t>, </a:t>
            </a:r>
            <a:r>
              <a:rPr lang="ru-RU" sz="2200" dirty="0" err="1"/>
              <a:t>спрямовані</a:t>
            </a:r>
            <a:r>
              <a:rPr lang="ru-RU" sz="2200" dirty="0"/>
              <a:t> на </a:t>
            </a:r>
            <a:r>
              <a:rPr lang="ru-RU" sz="2200" dirty="0" err="1"/>
              <a:t>зміцнення</a:t>
            </a:r>
            <a:r>
              <a:rPr lang="ru-RU" sz="2200" dirty="0"/>
              <a:t> </a:t>
            </a:r>
            <a:r>
              <a:rPr lang="ru-RU" sz="2200" dirty="0" err="1"/>
              <a:t>очних</a:t>
            </a:r>
            <a:r>
              <a:rPr lang="ru-RU" sz="2200" dirty="0"/>
              <a:t> </a:t>
            </a:r>
            <a:r>
              <a:rPr lang="ru-RU" sz="2200" dirty="0" err="1"/>
              <a:t>м'язів</a:t>
            </a:r>
            <a:r>
              <a:rPr lang="ru-RU" sz="2200" dirty="0"/>
              <a:t>.</a:t>
            </a:r>
          </a:p>
          <a:p>
            <a:r>
              <a:rPr lang="ru-RU" sz="2200" dirty="0"/>
              <a:t>Для </a:t>
            </a:r>
            <a:r>
              <a:rPr lang="ru-RU" sz="2200" dirty="0" err="1"/>
              <a:t>підвищення</a:t>
            </a:r>
            <a:r>
              <a:rPr lang="ru-RU" sz="2200" dirty="0"/>
              <a:t> </a:t>
            </a:r>
            <a:r>
              <a:rPr lang="ru-RU" sz="2200" dirty="0" err="1"/>
              <a:t>ефективності</a:t>
            </a:r>
            <a:r>
              <a:rPr lang="ru-RU" sz="2200" dirty="0"/>
              <a:t> </a:t>
            </a:r>
            <a:r>
              <a:rPr lang="ru-RU" sz="2200" dirty="0" err="1"/>
              <a:t>фізкультурних</a:t>
            </a:r>
            <a:r>
              <a:rPr lang="ru-RU" sz="2200" dirty="0"/>
              <a:t> </a:t>
            </a:r>
            <a:r>
              <a:rPr lang="ru-RU" sz="2200" dirty="0" err="1"/>
              <a:t>хвилинок</a:t>
            </a:r>
            <a:r>
              <a:rPr lang="ru-RU" sz="2200" dirty="0"/>
              <a:t> </a:t>
            </a:r>
            <a:r>
              <a:rPr lang="ru-RU" sz="2200" dirty="0" err="1"/>
              <a:t>доцільно</a:t>
            </a:r>
            <a:r>
              <a:rPr lang="ru-RU" sz="2200" dirty="0"/>
              <a:t> </a:t>
            </a:r>
            <a:r>
              <a:rPr lang="ru-RU" sz="2200" dirty="0" err="1"/>
              <a:t>використовувати</a:t>
            </a:r>
            <a:r>
              <a:rPr lang="ru-RU" sz="2200" dirty="0"/>
              <a:t> </a:t>
            </a:r>
            <a:r>
              <a:rPr lang="ru-RU" sz="2200" dirty="0" err="1"/>
              <a:t>музичний</a:t>
            </a:r>
            <a:r>
              <a:rPr lang="ru-RU" sz="2200" dirty="0"/>
              <a:t> </a:t>
            </a:r>
            <a:r>
              <a:rPr lang="ru-RU" sz="2200" dirty="0" err="1"/>
              <a:t>супровід</a:t>
            </a:r>
            <a:r>
              <a:rPr lang="ru-RU" sz="22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5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692" y="-191575"/>
            <a:ext cx="9381697" cy="6555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50" y="150125"/>
            <a:ext cx="9995842" cy="447014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92D050"/>
                </a:solidFill>
              </a:rPr>
              <a:t>Орієнтовні </a:t>
            </a:r>
            <a:r>
              <a:rPr lang="ru-RU" sz="3200" b="1" dirty="0" err="1">
                <a:solidFill>
                  <a:srgbClr val="92D050"/>
                </a:solidFill>
              </a:rPr>
              <a:t>вправи</a:t>
            </a:r>
            <a:r>
              <a:rPr lang="ru-RU" sz="3200" b="1" dirty="0">
                <a:solidFill>
                  <a:srgbClr val="92D050"/>
                </a:solidFill>
              </a:rPr>
              <a:t> для </a:t>
            </a:r>
            <a:r>
              <a:rPr lang="ru-RU" sz="3200" b="1" dirty="0" err="1">
                <a:solidFill>
                  <a:srgbClr val="92D050"/>
                </a:solidFill>
              </a:rPr>
              <a:t>розвитку</a:t>
            </a:r>
            <a:r>
              <a:rPr lang="ru-RU" sz="3200" b="1" dirty="0">
                <a:solidFill>
                  <a:srgbClr val="92D050"/>
                </a:solidFill>
              </a:rPr>
              <a:t> </a:t>
            </a:r>
            <a:r>
              <a:rPr lang="ru-RU" sz="3200" b="1" dirty="0" err="1">
                <a:solidFill>
                  <a:srgbClr val="92D050"/>
                </a:solidFill>
              </a:rPr>
              <a:t>дихання</a:t>
            </a:r>
            <a:endParaRPr lang="ru-RU" sz="3200" b="1" dirty="0">
              <a:solidFill>
                <a:srgbClr val="92D050"/>
              </a:solidFill>
            </a:endParaRPr>
          </a:p>
          <a:p>
            <a:r>
              <a:rPr lang="ru-RU" sz="2400" dirty="0"/>
              <a:t>1.  Руки </a:t>
            </a:r>
            <a:r>
              <a:rPr lang="ru-RU" sz="2400" dirty="0" err="1"/>
              <a:t>вгору</a:t>
            </a:r>
            <a:r>
              <a:rPr lang="ru-RU" sz="2400" dirty="0"/>
              <a:t>, вниз, </a:t>
            </a:r>
            <a:r>
              <a:rPr lang="ru-RU" sz="2400" dirty="0" err="1"/>
              <a:t>промовляти</a:t>
            </a:r>
            <a:r>
              <a:rPr lang="ru-RU" sz="2400" dirty="0"/>
              <a:t> звуки „Ш”, „Ж”, </a:t>
            </a:r>
            <a:r>
              <a:rPr lang="ru-RU" sz="2400" dirty="0" err="1"/>
              <a:t>видихаючи</a:t>
            </a:r>
            <a:r>
              <a:rPr lang="ru-RU" sz="2400" dirty="0"/>
              <a:t> </a:t>
            </a:r>
            <a:r>
              <a:rPr lang="ru-RU" sz="2400" dirty="0" err="1"/>
              <a:t>повітря</a:t>
            </a:r>
            <a:r>
              <a:rPr lang="ru-RU" sz="2400" dirty="0"/>
              <a:t>.</a:t>
            </a:r>
          </a:p>
          <a:p>
            <a:r>
              <a:rPr lang="ru-RU" sz="2400" dirty="0"/>
              <a:t>               За </a:t>
            </a:r>
            <a:r>
              <a:rPr lang="ru-RU" sz="2400" dirty="0" err="1"/>
              <a:t>рекомендацією</a:t>
            </a:r>
            <a:r>
              <a:rPr lang="ru-RU" sz="2400" dirty="0"/>
              <a:t> </a:t>
            </a:r>
            <a:r>
              <a:rPr lang="ru-RU" sz="2400" dirty="0" err="1"/>
              <a:t>Є.В.Давиденка</a:t>
            </a:r>
            <a:r>
              <a:rPr lang="ru-RU" sz="2400" dirty="0"/>
              <a:t>:</a:t>
            </a:r>
          </a:p>
          <a:p>
            <a:r>
              <a:rPr lang="ru-RU" sz="2400" dirty="0"/>
              <a:t>1.  В. п. – стати </a:t>
            </a:r>
            <a:r>
              <a:rPr lang="ru-RU" sz="2400" dirty="0" err="1"/>
              <a:t>рівно</a:t>
            </a:r>
            <a:r>
              <a:rPr lang="ru-RU" sz="2400" dirty="0"/>
              <a:t>, руки вниз.</a:t>
            </a:r>
          </a:p>
          <a:p>
            <a:r>
              <a:rPr lang="ru-RU" sz="2400" dirty="0"/>
              <a:t>     1-2 – руки в </a:t>
            </a:r>
            <a:r>
              <a:rPr lang="ru-RU" sz="2400" dirty="0" err="1"/>
              <a:t>сторони</a:t>
            </a:r>
            <a:r>
              <a:rPr lang="ru-RU" sz="2400" dirty="0"/>
              <a:t> – </a:t>
            </a:r>
            <a:r>
              <a:rPr lang="ru-RU" sz="2400" dirty="0" err="1"/>
              <a:t>вдихнути</a:t>
            </a:r>
            <a:r>
              <a:rPr lang="ru-RU" sz="2400" dirty="0"/>
              <a:t>, 3-4 – </a:t>
            </a:r>
            <a:r>
              <a:rPr lang="ru-RU" sz="2400" dirty="0" err="1"/>
              <a:t>різко</a:t>
            </a:r>
            <a:r>
              <a:rPr lang="ru-RU" sz="2400" dirty="0"/>
              <a:t> </a:t>
            </a:r>
            <a:r>
              <a:rPr lang="ru-RU" sz="2400" dirty="0" err="1"/>
              <a:t>обняти</a:t>
            </a:r>
            <a:r>
              <a:rPr lang="ru-RU" sz="2400" dirty="0"/>
              <a:t> себе руками за </a:t>
            </a:r>
            <a:r>
              <a:rPr lang="ru-RU" sz="2400" dirty="0" err="1"/>
              <a:t>плечі</a:t>
            </a:r>
            <a:r>
              <a:rPr lang="ru-RU" sz="2400" dirty="0"/>
              <a:t> – </a:t>
            </a:r>
            <a:r>
              <a:rPr lang="ru-RU" sz="2400" dirty="0" err="1"/>
              <a:t>видихнути</a:t>
            </a:r>
            <a:r>
              <a:rPr lang="ru-RU" sz="2400" dirty="0"/>
              <a:t>. </a:t>
            </a:r>
            <a:r>
              <a:rPr lang="ru-RU" sz="2400" dirty="0" err="1"/>
              <a:t>Повторити</a:t>
            </a:r>
            <a:r>
              <a:rPr lang="ru-RU" sz="2400" dirty="0"/>
              <a:t> 3-4 рази.</a:t>
            </a:r>
          </a:p>
          <a:p>
            <a:r>
              <a:rPr lang="ru-RU" sz="2400" dirty="0"/>
              <a:t>2.  В. п. – стати </a:t>
            </a:r>
            <a:r>
              <a:rPr lang="ru-RU" sz="2400" dirty="0" err="1"/>
              <a:t>рівно</a:t>
            </a:r>
            <a:r>
              <a:rPr lang="ru-RU" sz="2400" dirty="0"/>
              <a:t>, руки вниз.</a:t>
            </a:r>
          </a:p>
          <a:p>
            <a:r>
              <a:rPr lang="ru-RU" sz="2400" dirty="0"/>
              <a:t>     1-2 – руки в </a:t>
            </a:r>
            <a:r>
              <a:rPr lang="ru-RU" sz="2400" dirty="0" err="1"/>
              <a:t>сторони</a:t>
            </a:r>
            <a:r>
              <a:rPr lang="ru-RU" sz="2400" dirty="0"/>
              <a:t> – </a:t>
            </a:r>
            <a:r>
              <a:rPr lang="ru-RU" sz="2400" dirty="0" err="1"/>
              <a:t>вдихнути</a:t>
            </a:r>
            <a:r>
              <a:rPr lang="ru-RU" sz="2400" dirty="0"/>
              <a:t>, 3-4 – </a:t>
            </a:r>
            <a:r>
              <a:rPr lang="ru-RU" sz="2400" dirty="0" err="1"/>
              <a:t>присісти</a:t>
            </a:r>
            <a:r>
              <a:rPr lang="ru-RU" sz="2400" dirty="0"/>
              <a:t>, </a:t>
            </a:r>
            <a:r>
              <a:rPr lang="ru-RU" sz="2400" dirty="0" err="1"/>
              <a:t>обняти</a:t>
            </a:r>
            <a:r>
              <a:rPr lang="ru-RU" sz="2400" dirty="0"/>
              <a:t> руками </a:t>
            </a:r>
            <a:r>
              <a:rPr lang="ru-RU" sz="2400" dirty="0" err="1"/>
              <a:t>коліна</a:t>
            </a:r>
            <a:r>
              <a:rPr lang="ru-RU" sz="2400" dirty="0"/>
              <a:t> – </a:t>
            </a:r>
            <a:r>
              <a:rPr lang="ru-RU" sz="2400" dirty="0" err="1"/>
              <a:t>видихнути</a:t>
            </a:r>
            <a:r>
              <a:rPr lang="ru-RU" sz="2400" dirty="0"/>
              <a:t>. </a:t>
            </a:r>
            <a:r>
              <a:rPr lang="ru-RU" sz="2400" dirty="0" err="1"/>
              <a:t>Повторити</a:t>
            </a:r>
            <a:r>
              <a:rPr lang="ru-RU" sz="2400" dirty="0"/>
              <a:t> 3-4 рази.</a:t>
            </a:r>
          </a:p>
          <a:p>
            <a:r>
              <a:rPr lang="ru-RU" sz="2400" dirty="0"/>
              <a:t>3.  </a:t>
            </a:r>
            <a:r>
              <a:rPr lang="ru-RU" sz="2400" dirty="0" err="1"/>
              <a:t>Вдихнути</a:t>
            </a:r>
            <a:r>
              <a:rPr lang="ru-RU" sz="2400" dirty="0"/>
              <a:t> широко </a:t>
            </a:r>
            <a:r>
              <a:rPr lang="ru-RU" sz="2400" dirty="0" err="1"/>
              <a:t>відкритим</a:t>
            </a:r>
            <a:r>
              <a:rPr lang="ru-RU" sz="2400" dirty="0"/>
              <a:t> </a:t>
            </a:r>
            <a:r>
              <a:rPr lang="ru-RU" sz="2400" dirty="0" err="1"/>
              <a:t>ротом</a:t>
            </a:r>
            <a:r>
              <a:rPr lang="ru-RU" sz="2400" dirty="0"/>
              <a:t>, </a:t>
            </a:r>
            <a:r>
              <a:rPr lang="ru-RU" sz="2400" dirty="0" err="1"/>
              <a:t>видихнути</a:t>
            </a:r>
            <a:r>
              <a:rPr lang="ru-RU" sz="2400" dirty="0"/>
              <a:t> носом. </a:t>
            </a:r>
            <a:r>
              <a:rPr lang="ru-RU" sz="2400" dirty="0" err="1"/>
              <a:t>Повторити</a:t>
            </a:r>
            <a:r>
              <a:rPr lang="ru-RU" sz="2400" dirty="0"/>
              <a:t> 4-5 </a:t>
            </a:r>
            <a:r>
              <a:rPr lang="ru-RU" sz="2400" dirty="0" err="1"/>
              <a:t>разів</a:t>
            </a:r>
            <a:r>
              <a:rPr lang="ru-RU" sz="2400" dirty="0"/>
              <a:t>.</a:t>
            </a:r>
          </a:p>
          <a:p>
            <a:r>
              <a:rPr lang="ru-RU" sz="2400" dirty="0"/>
              <a:t>4.  </a:t>
            </a:r>
            <a:r>
              <a:rPr lang="ru-RU" sz="2400" dirty="0" err="1"/>
              <a:t>Дихання</a:t>
            </a:r>
            <a:r>
              <a:rPr lang="ru-RU" sz="2400" dirty="0"/>
              <a:t> через одну </a:t>
            </a:r>
            <a:r>
              <a:rPr lang="ru-RU" sz="2400" dirty="0" err="1"/>
              <a:t>ніздрю</a:t>
            </a:r>
            <a:r>
              <a:rPr lang="ru-RU" sz="2400" dirty="0"/>
              <a:t>: </a:t>
            </a:r>
            <a:r>
              <a:rPr lang="ru-RU" sz="2400" dirty="0" err="1"/>
              <a:t>вдихнути</a:t>
            </a:r>
            <a:r>
              <a:rPr lang="ru-RU" sz="2400" dirty="0"/>
              <a:t> носом – одна </a:t>
            </a:r>
            <a:r>
              <a:rPr lang="ru-RU" sz="2400" dirty="0" err="1"/>
              <a:t>ніздря</a:t>
            </a:r>
            <a:r>
              <a:rPr lang="ru-RU" sz="2400" dirty="0"/>
              <a:t> притиснута пальцем, </a:t>
            </a:r>
            <a:r>
              <a:rPr lang="ru-RU" sz="2400" dirty="0" err="1"/>
              <a:t>видихнути</a:t>
            </a:r>
            <a:r>
              <a:rPr lang="ru-RU" sz="2400" dirty="0"/>
              <a:t> </a:t>
            </a:r>
            <a:r>
              <a:rPr lang="ru-RU" sz="2400" dirty="0" err="1"/>
              <a:t>ротом</a:t>
            </a:r>
            <a:r>
              <a:rPr lang="ru-RU" sz="2400" dirty="0"/>
              <a:t>. </a:t>
            </a:r>
            <a:r>
              <a:rPr lang="ru-RU" sz="2400" dirty="0" err="1"/>
              <a:t>Повторити</a:t>
            </a:r>
            <a:r>
              <a:rPr lang="ru-RU" sz="2400" dirty="0"/>
              <a:t> 3-4 рази.</a:t>
            </a:r>
          </a:p>
        </p:txBody>
      </p:sp>
    </p:spTree>
    <p:extLst>
      <p:ext uri="{BB962C8B-B14F-4D97-AF65-F5344CB8AC3E}">
        <p14:creationId xmlns:p14="http://schemas.microsoft.com/office/powerpoint/2010/main" val="22541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30" y="464025"/>
            <a:ext cx="9804774" cy="4626590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rgbClr val="92D050"/>
                </a:solidFill>
              </a:rPr>
              <a:t>Комплекс </a:t>
            </a:r>
            <a:r>
              <a:rPr lang="ru-RU" sz="3200" b="1" dirty="0" err="1">
                <a:solidFill>
                  <a:srgbClr val="92D050"/>
                </a:solidFill>
              </a:rPr>
              <a:t>вправ</a:t>
            </a:r>
            <a:r>
              <a:rPr lang="ru-RU" sz="3200" b="1" dirty="0">
                <a:solidFill>
                  <a:srgbClr val="92D050"/>
                </a:solidFill>
              </a:rPr>
              <a:t> </a:t>
            </a:r>
            <a:r>
              <a:rPr lang="ru-RU" sz="3200" b="1" dirty="0" err="1">
                <a:solidFill>
                  <a:srgbClr val="92D050"/>
                </a:solidFill>
              </a:rPr>
              <a:t>гімнастики</a:t>
            </a:r>
            <a:r>
              <a:rPr lang="ru-RU" sz="3200" b="1" dirty="0">
                <a:solidFill>
                  <a:srgbClr val="92D050"/>
                </a:solidFill>
              </a:rPr>
              <a:t> для очей</a:t>
            </a:r>
          </a:p>
          <a:p>
            <a:r>
              <a:rPr lang="ru-RU" sz="2400" dirty="0"/>
              <a:t>1. </a:t>
            </a:r>
            <a:r>
              <a:rPr lang="ru-RU" sz="2400" dirty="0" err="1"/>
              <a:t>Швидко</a:t>
            </a:r>
            <a:r>
              <a:rPr lang="ru-RU" sz="2400" dirty="0"/>
              <a:t> </a:t>
            </a:r>
            <a:r>
              <a:rPr lang="ru-RU" sz="2400" dirty="0" err="1"/>
              <a:t>покліпати</a:t>
            </a:r>
            <a:r>
              <a:rPr lang="ru-RU" sz="2400" dirty="0"/>
              <a:t> </a:t>
            </a:r>
            <a:r>
              <a:rPr lang="ru-RU" sz="2400" dirty="0" err="1"/>
              <a:t>очима</a:t>
            </a:r>
            <a:r>
              <a:rPr lang="ru-RU" sz="2400" dirty="0"/>
              <a:t>, </a:t>
            </a:r>
            <a:r>
              <a:rPr lang="ru-RU" sz="2400" dirty="0" err="1"/>
              <a:t>заплющити</a:t>
            </a:r>
            <a:r>
              <a:rPr lang="ru-RU" sz="2400" dirty="0"/>
              <a:t> </a:t>
            </a:r>
            <a:r>
              <a:rPr lang="ru-RU" sz="2400" dirty="0" err="1"/>
              <a:t>очі</a:t>
            </a:r>
            <a:r>
              <a:rPr lang="ru-RU" sz="2400" dirty="0"/>
              <a:t> та </a:t>
            </a:r>
            <a:r>
              <a:rPr lang="ru-RU" sz="2400" dirty="0" err="1"/>
              <a:t>посидіти</a:t>
            </a:r>
            <a:r>
              <a:rPr lang="ru-RU" sz="2400" dirty="0"/>
              <a:t> </a:t>
            </a:r>
            <a:r>
              <a:rPr lang="ru-RU" sz="2400" dirty="0" err="1"/>
              <a:t>спокійно</a:t>
            </a:r>
            <a:r>
              <a:rPr lang="ru-RU" sz="2400" dirty="0"/>
              <a:t>, </a:t>
            </a:r>
            <a:r>
              <a:rPr lang="ru-RU" sz="2400" dirty="0" err="1"/>
              <a:t>повільно</a:t>
            </a:r>
            <a:r>
              <a:rPr lang="ru-RU" sz="2400" dirty="0"/>
              <a:t> </a:t>
            </a:r>
            <a:r>
              <a:rPr lang="ru-RU" sz="2400" dirty="0" err="1"/>
              <a:t>рахуючи</a:t>
            </a:r>
            <a:r>
              <a:rPr lang="ru-RU" sz="2400" dirty="0"/>
              <a:t> до 5. </a:t>
            </a:r>
            <a:r>
              <a:rPr lang="ru-RU" sz="2400" dirty="0" err="1"/>
              <a:t>Повторити</a:t>
            </a:r>
            <a:r>
              <a:rPr lang="ru-RU" sz="2400" dirty="0"/>
              <a:t> 4 -5 </a:t>
            </a:r>
            <a:r>
              <a:rPr lang="ru-RU" sz="2400" dirty="0" err="1"/>
              <a:t>разів</a:t>
            </a:r>
            <a:r>
              <a:rPr lang="ru-RU" sz="2400" dirty="0"/>
              <a:t>.</a:t>
            </a:r>
          </a:p>
          <a:p>
            <a:r>
              <a:rPr lang="ru-RU" sz="2400" dirty="0"/>
              <a:t>2. </a:t>
            </a:r>
            <a:r>
              <a:rPr lang="ru-RU" sz="2400" dirty="0" err="1"/>
              <a:t>Міцно</a:t>
            </a:r>
            <a:r>
              <a:rPr lang="ru-RU" sz="2400" dirty="0"/>
              <a:t> </a:t>
            </a:r>
            <a:r>
              <a:rPr lang="ru-RU" sz="2400" dirty="0" err="1"/>
              <a:t>замружити</a:t>
            </a:r>
            <a:r>
              <a:rPr lang="ru-RU" sz="2400" dirty="0"/>
              <a:t> </a:t>
            </a:r>
            <a:r>
              <a:rPr lang="ru-RU" sz="2400" dirty="0" err="1"/>
              <a:t>очі</a:t>
            </a:r>
            <a:r>
              <a:rPr lang="ru-RU" sz="2400" dirty="0"/>
              <a:t>. </a:t>
            </a:r>
            <a:r>
              <a:rPr lang="ru-RU" sz="2400" dirty="0" err="1"/>
              <a:t>Порахувати</a:t>
            </a:r>
            <a:r>
              <a:rPr lang="ru-RU" sz="2400" dirty="0"/>
              <a:t> до 3, </a:t>
            </a:r>
            <a:r>
              <a:rPr lang="ru-RU" sz="2400" dirty="0" err="1"/>
              <a:t>відкрити</a:t>
            </a:r>
            <a:r>
              <a:rPr lang="ru-RU" sz="2400" dirty="0"/>
              <a:t> </a:t>
            </a:r>
            <a:r>
              <a:rPr lang="ru-RU" sz="2400" dirty="0" err="1"/>
              <a:t>очі</a:t>
            </a:r>
            <a:r>
              <a:rPr lang="ru-RU" sz="2400" dirty="0"/>
              <a:t> та </a:t>
            </a:r>
            <a:r>
              <a:rPr lang="ru-RU" sz="2400" dirty="0" err="1"/>
              <a:t>подивитися</a:t>
            </a:r>
            <a:r>
              <a:rPr lang="ru-RU" sz="2400" dirty="0"/>
              <a:t> </a:t>
            </a:r>
            <a:r>
              <a:rPr lang="ru-RU" sz="2400" dirty="0" err="1"/>
              <a:t>вдалечінь</a:t>
            </a:r>
            <a:r>
              <a:rPr lang="ru-RU" sz="2400" dirty="0"/>
              <a:t>. </a:t>
            </a:r>
            <a:r>
              <a:rPr lang="ru-RU" sz="2400" dirty="0" err="1"/>
              <a:t>Порахувати</a:t>
            </a:r>
            <a:r>
              <a:rPr lang="ru-RU" sz="2400" dirty="0"/>
              <a:t> до 5. </a:t>
            </a:r>
            <a:r>
              <a:rPr lang="ru-RU" sz="2400" dirty="0" err="1"/>
              <a:t>Повторити</a:t>
            </a:r>
            <a:r>
              <a:rPr lang="ru-RU" sz="2400" dirty="0"/>
              <a:t> 4 – 5 </a:t>
            </a:r>
            <a:r>
              <a:rPr lang="ru-RU" sz="2400" dirty="0" err="1"/>
              <a:t>разів</a:t>
            </a:r>
            <a:r>
              <a:rPr lang="ru-RU" sz="2400" dirty="0"/>
              <a:t>.</a:t>
            </a:r>
          </a:p>
          <a:p>
            <a:r>
              <a:rPr lang="ru-RU" sz="2400" dirty="0"/>
              <a:t>3. У </a:t>
            </a:r>
            <a:r>
              <a:rPr lang="ru-RU" sz="2400" dirty="0" err="1"/>
              <a:t>середньому</a:t>
            </a:r>
            <a:r>
              <a:rPr lang="ru-RU" sz="2400" dirty="0"/>
              <a:t> </a:t>
            </a:r>
            <a:r>
              <a:rPr lang="ru-RU" sz="2400" dirty="0" err="1"/>
              <a:t>темпі</a:t>
            </a:r>
            <a:r>
              <a:rPr lang="ru-RU" sz="2400" dirty="0"/>
              <a:t> </a:t>
            </a:r>
            <a:r>
              <a:rPr lang="ru-RU" sz="2400" dirty="0" err="1"/>
              <a:t>проробити</a:t>
            </a:r>
            <a:r>
              <a:rPr lang="ru-RU" sz="2400" dirty="0"/>
              <a:t> 3 – 4 </a:t>
            </a:r>
            <a:r>
              <a:rPr lang="ru-RU" sz="2400" dirty="0" err="1"/>
              <a:t>кругових</a:t>
            </a:r>
            <a:r>
              <a:rPr lang="ru-RU" sz="2400" dirty="0"/>
              <a:t> </a:t>
            </a:r>
            <a:r>
              <a:rPr lang="ru-RU" sz="2400" dirty="0" err="1"/>
              <a:t>рухів</a:t>
            </a:r>
            <a:r>
              <a:rPr lang="ru-RU" sz="2400" dirty="0"/>
              <a:t> </a:t>
            </a:r>
            <a:r>
              <a:rPr lang="ru-RU" sz="2400" dirty="0" err="1"/>
              <a:t>очима</a:t>
            </a:r>
            <a:r>
              <a:rPr lang="ru-RU" sz="2400" dirty="0"/>
              <a:t> в </a:t>
            </a:r>
            <a:r>
              <a:rPr lang="ru-RU" sz="2400" dirty="0" err="1"/>
              <a:t>правий</a:t>
            </a:r>
            <a:r>
              <a:rPr lang="ru-RU" sz="2400" dirty="0"/>
              <a:t> </a:t>
            </a:r>
            <a:r>
              <a:rPr lang="ru-RU" sz="2400" dirty="0" err="1"/>
              <a:t>бік</a:t>
            </a:r>
            <a:r>
              <a:rPr lang="ru-RU" sz="2400" dirty="0"/>
              <a:t>, </a:t>
            </a:r>
            <a:r>
              <a:rPr lang="ru-RU" sz="2400" dirty="0" err="1"/>
              <a:t>стільки</a:t>
            </a:r>
            <a:r>
              <a:rPr lang="ru-RU" sz="2400" dirty="0"/>
              <a:t> ж само - у </a:t>
            </a:r>
            <a:r>
              <a:rPr lang="ru-RU" sz="2400" dirty="0" err="1"/>
              <a:t>лівий</a:t>
            </a:r>
            <a:r>
              <a:rPr lang="ru-RU" sz="2400" dirty="0"/>
              <a:t>. </a:t>
            </a:r>
            <a:r>
              <a:rPr lang="ru-RU" sz="2400" dirty="0" err="1"/>
              <a:t>Розслабивши</a:t>
            </a:r>
            <a:r>
              <a:rPr lang="ru-RU" sz="2400" dirty="0"/>
              <a:t> </a:t>
            </a:r>
            <a:r>
              <a:rPr lang="ru-RU" sz="2400" dirty="0" err="1"/>
              <a:t>очні</a:t>
            </a:r>
            <a:r>
              <a:rPr lang="ru-RU" sz="2400" dirty="0"/>
              <a:t> </a:t>
            </a:r>
            <a:r>
              <a:rPr lang="ru-RU" sz="2400" dirty="0" err="1"/>
              <a:t>м’язи</a:t>
            </a:r>
            <a:r>
              <a:rPr lang="ru-RU" sz="2400" dirty="0"/>
              <a:t>, </a:t>
            </a:r>
            <a:r>
              <a:rPr lang="ru-RU" sz="2400" dirty="0" err="1"/>
              <a:t>подивитися</a:t>
            </a:r>
            <a:r>
              <a:rPr lang="ru-RU" sz="2400" dirty="0"/>
              <a:t> </a:t>
            </a:r>
            <a:r>
              <a:rPr lang="ru-RU" sz="2400" dirty="0" err="1"/>
              <a:t>вдалечінь</a:t>
            </a:r>
            <a:r>
              <a:rPr lang="ru-RU" sz="2400" dirty="0"/>
              <a:t> – на </a:t>
            </a:r>
            <a:r>
              <a:rPr lang="ru-RU" sz="2400" dirty="0" err="1"/>
              <a:t>рахунок</a:t>
            </a:r>
            <a:r>
              <a:rPr lang="ru-RU" sz="2400" dirty="0"/>
              <a:t> 1 – 6. </a:t>
            </a:r>
            <a:r>
              <a:rPr lang="ru-RU" sz="2400" dirty="0" err="1"/>
              <a:t>Повторити</a:t>
            </a:r>
            <a:r>
              <a:rPr lang="ru-RU" sz="2400" dirty="0"/>
              <a:t> 1 – 2 рази.</a:t>
            </a:r>
          </a:p>
          <a:p>
            <a:r>
              <a:rPr lang="ru-RU" sz="2400" dirty="0"/>
              <a:t>4. </a:t>
            </a:r>
            <a:r>
              <a:rPr lang="ru-RU" sz="2400" dirty="0" err="1"/>
              <a:t>Витягнути</a:t>
            </a:r>
            <a:r>
              <a:rPr lang="ru-RU" sz="2400" dirty="0"/>
              <a:t> руку вперед. </a:t>
            </a:r>
            <a:r>
              <a:rPr lang="ru-RU" sz="2400" dirty="0" err="1"/>
              <a:t>Подивитися</a:t>
            </a:r>
            <a:r>
              <a:rPr lang="ru-RU" sz="2400" dirty="0"/>
              <a:t> на </a:t>
            </a:r>
            <a:r>
              <a:rPr lang="ru-RU" sz="2400" dirty="0" err="1"/>
              <a:t>вказівний</a:t>
            </a:r>
            <a:r>
              <a:rPr lang="ru-RU" sz="2400" dirty="0"/>
              <a:t> </a:t>
            </a:r>
            <a:r>
              <a:rPr lang="ru-RU" sz="2400" dirty="0" err="1"/>
              <a:t>палець</a:t>
            </a:r>
            <a:r>
              <a:rPr lang="ru-RU" sz="2400" dirty="0"/>
              <a:t> </a:t>
            </a:r>
            <a:r>
              <a:rPr lang="ru-RU" sz="2400" dirty="0" err="1"/>
              <a:t>витягнутої</a:t>
            </a:r>
            <a:r>
              <a:rPr lang="ru-RU" sz="2400" dirty="0"/>
              <a:t> руки на </a:t>
            </a:r>
            <a:r>
              <a:rPr lang="ru-RU" sz="2400" dirty="0" err="1"/>
              <a:t>рахунок</a:t>
            </a:r>
            <a:r>
              <a:rPr lang="ru-RU" sz="2400" dirty="0"/>
              <a:t> 1 – 4. </a:t>
            </a:r>
            <a:r>
              <a:rPr lang="ru-RU" sz="2400" dirty="0" err="1"/>
              <a:t>Потім</a:t>
            </a:r>
            <a:r>
              <a:rPr lang="ru-RU" sz="2400" dirty="0"/>
              <a:t> перенести </a:t>
            </a:r>
            <a:r>
              <a:rPr lang="ru-RU" sz="2400" dirty="0" err="1"/>
              <a:t>погляд</a:t>
            </a:r>
            <a:r>
              <a:rPr lang="ru-RU" sz="2400" dirty="0"/>
              <a:t> </a:t>
            </a:r>
            <a:r>
              <a:rPr lang="ru-RU" sz="2400" dirty="0" err="1"/>
              <a:t>вдалечінь</a:t>
            </a:r>
            <a:r>
              <a:rPr lang="ru-RU" sz="2400" dirty="0"/>
              <a:t> на </a:t>
            </a:r>
            <a:r>
              <a:rPr lang="ru-RU" sz="2400" dirty="0" err="1"/>
              <a:t>рахунок</a:t>
            </a:r>
            <a:r>
              <a:rPr lang="ru-RU" sz="2400" dirty="0"/>
              <a:t> 1 – 6. </a:t>
            </a:r>
            <a:r>
              <a:rPr lang="ru-RU" sz="2400" dirty="0" err="1"/>
              <a:t>Повторити</a:t>
            </a:r>
            <a:r>
              <a:rPr lang="ru-RU" sz="2400" dirty="0"/>
              <a:t> 4 – 5 </a:t>
            </a:r>
            <a:r>
              <a:rPr lang="ru-RU" sz="2400" dirty="0" err="1"/>
              <a:t>разів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24" y="4678552"/>
            <a:ext cx="2588669" cy="20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9240" y="318168"/>
            <a:ext cx="9076897" cy="484259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92D050"/>
                </a:solidFill>
              </a:rPr>
              <a:t>Вправи для </a:t>
            </a:r>
            <a:r>
              <a:rPr lang="ru-RU" sz="3200" b="1" dirty="0" err="1">
                <a:solidFill>
                  <a:srgbClr val="92D050"/>
                </a:solidFill>
              </a:rPr>
              <a:t>профілактики</a:t>
            </a:r>
            <a:r>
              <a:rPr lang="ru-RU" sz="3200" b="1" dirty="0">
                <a:solidFill>
                  <a:srgbClr val="92D050"/>
                </a:solidFill>
              </a:rPr>
              <a:t> </a:t>
            </a:r>
            <a:r>
              <a:rPr lang="ru-RU" sz="3200" b="1" dirty="0" err="1">
                <a:solidFill>
                  <a:srgbClr val="92D050"/>
                </a:solidFill>
              </a:rPr>
              <a:t>короткозорості</a:t>
            </a:r>
            <a:endParaRPr lang="ru-RU" sz="3200" b="1" dirty="0">
              <a:solidFill>
                <a:srgbClr val="92D050"/>
              </a:solidFill>
            </a:endParaRPr>
          </a:p>
          <a:p>
            <a:r>
              <a:rPr lang="ru-RU" sz="2400" dirty="0"/>
              <a:t>1.  В. п. – ноги на </a:t>
            </a:r>
            <a:r>
              <a:rPr lang="ru-RU" sz="2400" dirty="0" err="1"/>
              <a:t>ширині</a:t>
            </a:r>
            <a:r>
              <a:rPr lang="ru-RU" sz="2400" dirty="0"/>
              <a:t> </a:t>
            </a:r>
            <a:r>
              <a:rPr lang="ru-RU" sz="2400" dirty="0" err="1"/>
              <a:t>плечей</a:t>
            </a:r>
            <a:r>
              <a:rPr lang="ru-RU" sz="2400" dirty="0"/>
              <a:t>, руки в боки.</a:t>
            </a:r>
          </a:p>
          <a:p>
            <a:r>
              <a:rPr lang="ru-RU" sz="2400" dirty="0"/>
              <a:t>     </a:t>
            </a:r>
            <a:r>
              <a:rPr lang="ru-RU" sz="2400" dirty="0" err="1"/>
              <a:t>Кругові</a:t>
            </a:r>
            <a:r>
              <a:rPr lang="ru-RU" sz="2400" dirty="0"/>
              <a:t> </a:t>
            </a:r>
            <a:r>
              <a:rPr lang="ru-RU" sz="2400" dirty="0" err="1"/>
              <a:t>рухи</a:t>
            </a:r>
            <a:r>
              <a:rPr lang="ru-RU" sz="2400" dirty="0"/>
              <a:t> руками вперед і назад. Весь час </a:t>
            </a:r>
            <a:r>
              <a:rPr lang="ru-RU" sz="2400" dirty="0" err="1"/>
              <a:t>стежити</a:t>
            </a:r>
            <a:r>
              <a:rPr lang="ru-RU" sz="2400" dirty="0"/>
              <a:t> за </a:t>
            </a:r>
            <a:r>
              <a:rPr lang="ru-RU" sz="2400" dirty="0" err="1"/>
              <a:t>кінчиком</a:t>
            </a:r>
            <a:r>
              <a:rPr lang="ru-RU" sz="2400" dirty="0"/>
              <a:t> великого </a:t>
            </a:r>
            <a:r>
              <a:rPr lang="ru-RU" sz="2400" dirty="0" err="1"/>
              <a:t>пальця</a:t>
            </a:r>
            <a:r>
              <a:rPr lang="ru-RU" sz="2400" dirty="0"/>
              <a:t>. </a:t>
            </a:r>
            <a:r>
              <a:rPr lang="ru-RU" sz="2400" dirty="0" err="1"/>
              <a:t>Повторити</a:t>
            </a:r>
            <a:r>
              <a:rPr lang="ru-RU" sz="2400" dirty="0"/>
              <a:t> 3-4 рази.</a:t>
            </a:r>
          </a:p>
          <a:p>
            <a:r>
              <a:rPr lang="ru-RU" sz="2400" dirty="0"/>
              <a:t>2. В. п. – </a:t>
            </a:r>
            <a:r>
              <a:rPr lang="ru-RU" sz="2400" dirty="0" err="1"/>
              <a:t>сісти</a:t>
            </a:r>
            <a:r>
              <a:rPr lang="ru-RU" sz="2400" dirty="0"/>
              <a:t> на </a:t>
            </a:r>
            <a:r>
              <a:rPr lang="ru-RU" sz="2400" dirty="0" err="1"/>
              <a:t>стілець</a:t>
            </a:r>
            <a:r>
              <a:rPr lang="ru-RU" sz="2400" dirty="0"/>
              <a:t>.</a:t>
            </a:r>
          </a:p>
          <a:p>
            <a:r>
              <a:rPr lang="ru-RU" sz="2400" dirty="0"/>
              <a:t>    </a:t>
            </a:r>
            <a:r>
              <a:rPr lang="ru-RU" sz="2400" dirty="0" err="1"/>
              <a:t>Замружити</a:t>
            </a:r>
            <a:r>
              <a:rPr lang="ru-RU" sz="2400" dirty="0"/>
              <a:t> і </a:t>
            </a:r>
            <a:r>
              <a:rPr lang="ru-RU" sz="2400" dirty="0" err="1"/>
              <a:t>відкрити</a:t>
            </a:r>
            <a:r>
              <a:rPr lang="ru-RU" sz="2400" dirty="0"/>
              <a:t> </a:t>
            </a:r>
            <a:r>
              <a:rPr lang="ru-RU" sz="2400" dirty="0" err="1"/>
              <a:t>очі</a:t>
            </a:r>
            <a:r>
              <a:rPr lang="ru-RU" sz="2400" dirty="0"/>
              <a:t>. </a:t>
            </a:r>
            <a:r>
              <a:rPr lang="ru-RU" sz="2400" dirty="0" err="1"/>
              <a:t>Повторити</a:t>
            </a:r>
            <a:r>
              <a:rPr lang="ru-RU" sz="2400" dirty="0"/>
              <a:t> 3-4 рази. </a:t>
            </a:r>
            <a:r>
              <a:rPr lang="ru-RU" sz="2400" dirty="0" err="1"/>
              <a:t>Виконувати</a:t>
            </a:r>
            <a:r>
              <a:rPr lang="ru-RU" sz="2400" dirty="0"/>
              <a:t> в </a:t>
            </a:r>
            <a:r>
              <a:rPr lang="ru-RU" sz="2400" dirty="0" err="1"/>
              <a:t>середньому</a:t>
            </a:r>
            <a:r>
              <a:rPr lang="ru-RU" sz="2400" dirty="0"/>
              <a:t> </a:t>
            </a:r>
            <a:r>
              <a:rPr lang="ru-RU" sz="2400" dirty="0" err="1"/>
              <a:t>темпі</a:t>
            </a:r>
            <a:r>
              <a:rPr lang="ru-RU" sz="2400" dirty="0"/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723988" y="1989675"/>
            <a:ext cx="4184034" cy="38807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3794131"/>
            <a:ext cx="4464382" cy="27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491" y="231506"/>
            <a:ext cx="9601196" cy="737486"/>
          </a:xfrm>
        </p:spPr>
        <p:txBody>
          <a:bodyPr>
            <a:normAutofit/>
          </a:bodyPr>
          <a:lstStyle/>
          <a:p>
            <a:r>
              <a:rPr lang="ru-RU" sz="3200" b="1" dirty="0"/>
              <a:t>Фізкультхвилинки з </a:t>
            </a:r>
            <a:r>
              <a:rPr lang="ru-RU" sz="3200" b="1" dirty="0" err="1"/>
              <a:t>віршованими</a:t>
            </a:r>
            <a:r>
              <a:rPr lang="ru-RU" sz="3200" b="1" dirty="0"/>
              <a:t> текстами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9491" y="1282889"/>
            <a:ext cx="4721350" cy="3441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1.  </a:t>
            </a:r>
            <a:r>
              <a:rPr lang="ru-RU" sz="2400" dirty="0" err="1"/>
              <a:t>Навколо</a:t>
            </a:r>
            <a:r>
              <a:rPr lang="ru-RU" sz="2400" dirty="0"/>
              <a:t> дерев весело </a:t>
            </a:r>
            <a:r>
              <a:rPr lang="ru-RU" sz="2400" dirty="0" err="1"/>
              <a:t>підемо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  </a:t>
            </a:r>
            <a:r>
              <a:rPr lang="ru-RU" sz="2400" dirty="0" smtClean="0"/>
              <a:t>  </a:t>
            </a:r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/>
              <a:t>листочки дружно </a:t>
            </a:r>
            <a:r>
              <a:rPr lang="ru-RU" sz="2400" dirty="0" smtClean="0"/>
              <a:t>    </a:t>
            </a:r>
            <a:r>
              <a:rPr lang="ru-RU" sz="2400" dirty="0" err="1" smtClean="0"/>
              <a:t>підберемо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     </a:t>
            </a:r>
            <a:r>
              <a:rPr lang="ru-RU" sz="2400" dirty="0" err="1"/>
              <a:t>Відразу</a:t>
            </a:r>
            <a:r>
              <a:rPr lang="ru-RU" sz="2400" dirty="0"/>
              <a:t> </a:t>
            </a:r>
            <a:r>
              <a:rPr lang="ru-RU" sz="2400" dirty="0" err="1"/>
              <a:t>вгору</a:t>
            </a:r>
            <a:r>
              <a:rPr lang="ru-RU" sz="2400" dirty="0"/>
              <a:t> </a:t>
            </a:r>
            <a:r>
              <a:rPr lang="ru-RU" sz="2400" dirty="0" err="1"/>
              <a:t>піднімемо</a:t>
            </a:r>
            <a:r>
              <a:rPr lang="ru-RU" sz="2400" dirty="0" smtClean="0"/>
              <a:t>,</a:t>
            </a:r>
          </a:p>
          <a:p>
            <a:pPr marL="0" indent="0">
              <a:buNone/>
            </a:pPr>
            <a:r>
              <a:rPr lang="ru-RU" sz="2400" dirty="0" smtClean="0"/>
              <a:t>     А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підкинемо</a:t>
            </a:r>
            <a:r>
              <a:rPr lang="ru-RU" sz="2400" dirty="0" smtClean="0"/>
              <a:t>,</a:t>
            </a:r>
          </a:p>
          <a:p>
            <a:pPr marL="0" indent="0">
              <a:buNone/>
            </a:pPr>
            <a:r>
              <a:rPr lang="ru-RU" sz="2400" dirty="0" smtClean="0"/>
              <a:t>     </a:t>
            </a:r>
            <a:r>
              <a:rPr lang="ru-RU" sz="2400" dirty="0"/>
              <a:t>Нехай </a:t>
            </a:r>
            <a:r>
              <a:rPr lang="ru-RU" sz="2400" dirty="0" err="1"/>
              <a:t>собі</a:t>
            </a:r>
            <a:r>
              <a:rPr lang="ru-RU" sz="2400" dirty="0"/>
              <a:t> </a:t>
            </a:r>
            <a:r>
              <a:rPr lang="ru-RU" sz="2400" dirty="0" err="1"/>
              <a:t>летять</a:t>
            </a:r>
            <a:r>
              <a:rPr lang="ru-RU" sz="2400" dirty="0"/>
              <a:t>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90471" y="1282889"/>
            <a:ext cx="418403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2.  </a:t>
            </a:r>
            <a:r>
              <a:rPr lang="ru-RU" sz="2400" dirty="0"/>
              <a:t>Руки в сторону, в кулачок</a:t>
            </a:r>
            <a:r>
              <a:rPr lang="ru-RU" sz="2400" dirty="0" smtClean="0"/>
              <a:t>.                                                         </a:t>
            </a:r>
            <a:r>
              <a:rPr lang="ru-RU" sz="2400" dirty="0" err="1"/>
              <a:t>Розгинай</a:t>
            </a:r>
            <a:r>
              <a:rPr lang="ru-RU" sz="2400" dirty="0"/>
              <a:t> – і на бочок</a:t>
            </a:r>
            <a:r>
              <a:rPr lang="ru-RU" sz="2400" dirty="0" smtClean="0"/>
              <a:t>.                                                            </a:t>
            </a:r>
            <a:r>
              <a:rPr lang="ru-RU" sz="2400" dirty="0"/>
              <a:t>По </a:t>
            </a:r>
            <a:r>
              <a:rPr lang="ru-RU" sz="2400" dirty="0" err="1"/>
              <a:t>колінах</a:t>
            </a:r>
            <a:r>
              <a:rPr lang="ru-RU" sz="2400" dirty="0"/>
              <a:t> вдарим </a:t>
            </a:r>
            <a:r>
              <a:rPr lang="ru-RU" sz="2400" dirty="0" err="1"/>
              <a:t>нижче</a:t>
            </a:r>
            <a:r>
              <a:rPr lang="ru-RU" sz="2400" dirty="0"/>
              <a:t>, </a:t>
            </a:r>
            <a:r>
              <a:rPr lang="ru-RU" sz="2400" dirty="0" err="1"/>
              <a:t>нижче</a:t>
            </a:r>
            <a:r>
              <a:rPr lang="ru-RU" sz="2400" dirty="0"/>
              <a:t>, </a:t>
            </a:r>
            <a:r>
              <a:rPr lang="ru-RU" sz="2400" dirty="0" err="1"/>
              <a:t>нижче</a:t>
            </a:r>
            <a:r>
              <a:rPr lang="ru-RU" sz="2400" dirty="0" smtClean="0"/>
              <a:t>.                                                             </a:t>
            </a:r>
            <a:r>
              <a:rPr lang="ru-RU" sz="2400" dirty="0"/>
              <a:t>Руки </a:t>
            </a:r>
            <a:r>
              <a:rPr lang="ru-RU" sz="2400" dirty="0" err="1"/>
              <a:t>вгору</a:t>
            </a:r>
            <a:r>
              <a:rPr lang="ru-RU" sz="2400" dirty="0"/>
              <a:t> </a:t>
            </a:r>
            <a:r>
              <a:rPr lang="ru-RU" sz="2400" dirty="0" err="1"/>
              <a:t>піднімемо</a:t>
            </a:r>
            <a:r>
              <a:rPr lang="ru-RU" sz="2400" dirty="0"/>
              <a:t> </a:t>
            </a:r>
            <a:r>
              <a:rPr lang="ru-RU" sz="2400" dirty="0" err="1"/>
              <a:t>вище</a:t>
            </a:r>
            <a:r>
              <a:rPr lang="ru-RU" sz="2400" dirty="0"/>
              <a:t>, </a:t>
            </a:r>
            <a:r>
              <a:rPr lang="ru-RU" sz="2400" dirty="0" err="1"/>
              <a:t>вище</a:t>
            </a:r>
            <a:r>
              <a:rPr lang="ru-RU" sz="2400" dirty="0"/>
              <a:t>, </a:t>
            </a:r>
            <a:r>
              <a:rPr lang="ru-RU" sz="2400" dirty="0" err="1"/>
              <a:t>вище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64" y="4583292"/>
            <a:ext cx="2611058" cy="201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8" y="572700"/>
            <a:ext cx="96011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0"/>
            <a:ext cx="4993170" cy="2103666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sz="9600" dirty="0" smtClean="0"/>
              <a:t>3</a:t>
            </a:r>
            <a:r>
              <a:rPr lang="ru-RU" sz="9600" dirty="0"/>
              <a:t>.  Ой ходили </a:t>
            </a:r>
            <a:r>
              <a:rPr lang="ru-RU" sz="9600" dirty="0" err="1"/>
              <a:t>журавлі</a:t>
            </a:r>
            <a:endParaRPr lang="ru-RU" sz="9600" dirty="0"/>
          </a:p>
          <a:p>
            <a:pPr algn="just"/>
            <a:r>
              <a:rPr lang="ru-RU" sz="9600" dirty="0"/>
              <a:t>     То </a:t>
            </a:r>
            <a:r>
              <a:rPr lang="ru-RU" sz="9600" dirty="0" err="1"/>
              <a:t>великі</a:t>
            </a:r>
            <a:r>
              <a:rPr lang="ru-RU" sz="9600" dirty="0"/>
              <a:t>, то </a:t>
            </a:r>
            <a:r>
              <a:rPr lang="ru-RU" sz="9600" dirty="0" err="1"/>
              <a:t>малі</a:t>
            </a:r>
            <a:r>
              <a:rPr lang="ru-RU" sz="9600" dirty="0"/>
              <a:t>.</a:t>
            </a:r>
          </a:p>
          <a:p>
            <a:pPr algn="just"/>
            <a:r>
              <a:rPr lang="ru-RU" sz="9600" dirty="0"/>
              <a:t>     </a:t>
            </a:r>
            <a:r>
              <a:rPr lang="ru-RU" sz="9600" dirty="0" err="1"/>
              <a:t>Сіли</a:t>
            </a:r>
            <a:r>
              <a:rPr lang="ru-RU" sz="9600" dirty="0"/>
              <a:t> </a:t>
            </a:r>
            <a:r>
              <a:rPr lang="ru-RU" sz="9600" dirty="0" err="1"/>
              <a:t>собі</a:t>
            </a:r>
            <a:r>
              <a:rPr lang="ru-RU" sz="9600" dirty="0"/>
              <a:t> на </a:t>
            </a:r>
            <a:r>
              <a:rPr lang="ru-RU" sz="9600" dirty="0" err="1"/>
              <a:t>ріллі</a:t>
            </a:r>
            <a:endParaRPr lang="ru-RU" sz="9600" dirty="0"/>
          </a:p>
          <a:p>
            <a:pPr algn="just"/>
            <a:r>
              <a:rPr lang="ru-RU" sz="9600" dirty="0"/>
              <a:t>     Та й </a:t>
            </a:r>
            <a:r>
              <a:rPr lang="ru-RU" sz="9600" dirty="0" err="1"/>
              <a:t>співають</a:t>
            </a:r>
            <a:r>
              <a:rPr lang="ru-RU" sz="9600" dirty="0"/>
              <a:t> </a:t>
            </a:r>
            <a:r>
              <a:rPr lang="ru-RU" sz="9600" dirty="0" err="1"/>
              <a:t>тра</a:t>
            </a:r>
            <a:r>
              <a:rPr lang="ru-RU" sz="9600" dirty="0"/>
              <a:t>-ла-</a:t>
            </a:r>
            <a:r>
              <a:rPr lang="ru-RU" sz="9600" dirty="0" err="1"/>
              <a:t>лі</a:t>
            </a:r>
            <a:r>
              <a:rPr lang="ru-RU" sz="9600" dirty="0"/>
              <a:t>.</a:t>
            </a:r>
          </a:p>
          <a:p>
            <a:pPr algn="just"/>
            <a:endParaRPr lang="ru-RU" sz="51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6752" y="618419"/>
            <a:ext cx="4882896" cy="341385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dirty="0" smtClean="0"/>
              <a:t> </a:t>
            </a:r>
            <a:r>
              <a:rPr lang="ru-RU" sz="9600" dirty="0"/>
              <a:t>4.  </a:t>
            </a:r>
            <a:r>
              <a:rPr lang="ru-RU" sz="9600" dirty="0" err="1"/>
              <a:t>Сильний</a:t>
            </a:r>
            <a:r>
              <a:rPr lang="ru-RU" sz="9600" dirty="0"/>
              <a:t> </a:t>
            </a:r>
            <a:r>
              <a:rPr lang="ru-RU" sz="9600" dirty="0" err="1"/>
              <a:t>вітер</a:t>
            </a:r>
            <a:r>
              <a:rPr lang="ru-RU" sz="9600" dirty="0"/>
              <a:t> до </a:t>
            </a:r>
            <a:r>
              <a:rPr lang="ru-RU" sz="9600" dirty="0" err="1"/>
              <a:t>землі</a:t>
            </a:r>
            <a:endParaRPr lang="ru-RU" sz="9600" dirty="0"/>
          </a:p>
          <a:p>
            <a:pPr algn="just"/>
            <a:r>
              <a:rPr lang="ru-RU" sz="9600" dirty="0"/>
              <a:t>                                                            </a:t>
            </a:r>
            <a:r>
              <a:rPr lang="ru-RU" sz="9600" dirty="0" err="1"/>
              <a:t>Гне</a:t>
            </a:r>
            <a:r>
              <a:rPr lang="ru-RU" sz="9600" dirty="0"/>
              <a:t> дерева </a:t>
            </a:r>
            <a:r>
              <a:rPr lang="ru-RU" sz="9600" dirty="0" err="1"/>
              <a:t>молоді</a:t>
            </a:r>
            <a:r>
              <a:rPr lang="ru-RU" sz="9600" dirty="0"/>
              <a:t>.</a:t>
            </a:r>
          </a:p>
          <a:p>
            <a:pPr algn="just"/>
            <a:r>
              <a:rPr lang="ru-RU" sz="9600" dirty="0"/>
              <a:t>                                                           А вони </a:t>
            </a:r>
            <a:r>
              <a:rPr lang="ru-RU" sz="9600" dirty="0" err="1"/>
              <a:t>ростуть</a:t>
            </a:r>
            <a:r>
              <a:rPr lang="ru-RU" sz="9600" dirty="0"/>
              <a:t>, </a:t>
            </a:r>
            <a:r>
              <a:rPr lang="ru-RU" sz="9600" dirty="0" err="1"/>
              <a:t>міцніють</a:t>
            </a:r>
            <a:r>
              <a:rPr lang="ru-RU" sz="9600" dirty="0"/>
              <a:t>,</a:t>
            </a:r>
          </a:p>
          <a:p>
            <a:pPr algn="just"/>
            <a:r>
              <a:rPr lang="ru-RU" sz="9600" dirty="0"/>
              <a:t>                                                           </a:t>
            </a:r>
            <a:r>
              <a:rPr lang="ru-RU" sz="9600" dirty="0" err="1"/>
              <a:t>Вгору</a:t>
            </a:r>
            <a:r>
              <a:rPr lang="ru-RU" sz="9600" dirty="0"/>
              <a:t> </a:t>
            </a:r>
            <a:r>
              <a:rPr lang="ru-RU" sz="9600" dirty="0" err="1"/>
              <a:t>тягнуться</a:t>
            </a:r>
            <a:r>
              <a:rPr lang="ru-RU" sz="9600" dirty="0"/>
              <a:t>, </a:t>
            </a:r>
            <a:r>
              <a:rPr lang="ru-RU" sz="9600" dirty="0" err="1"/>
              <a:t>радіють</a:t>
            </a:r>
            <a:r>
              <a:rPr lang="ru-RU" sz="9600" dirty="0"/>
              <a:t>.</a:t>
            </a:r>
          </a:p>
          <a:p>
            <a:pPr algn="just"/>
            <a:r>
              <a:rPr lang="ru-RU" sz="9600" dirty="0"/>
              <a:t>                                                           </a:t>
            </a:r>
            <a:r>
              <a:rPr lang="ru-RU" sz="9600" dirty="0" err="1"/>
              <a:t>Вітер</a:t>
            </a:r>
            <a:r>
              <a:rPr lang="ru-RU" sz="9600" dirty="0"/>
              <a:t> </a:t>
            </a:r>
            <a:r>
              <a:rPr lang="ru-RU" sz="9600" dirty="0" err="1"/>
              <a:t>віє</a:t>
            </a:r>
            <a:r>
              <a:rPr lang="ru-RU" sz="9600" dirty="0"/>
              <a:t> нам в лице;</a:t>
            </a:r>
          </a:p>
          <a:p>
            <a:pPr algn="just"/>
            <a:r>
              <a:rPr lang="ru-RU" sz="9600" dirty="0"/>
              <a:t>                                                           </a:t>
            </a:r>
            <a:r>
              <a:rPr lang="ru-RU" sz="9600" dirty="0" err="1"/>
              <a:t>Захиталось</a:t>
            </a:r>
            <a:r>
              <a:rPr lang="ru-RU" sz="9600" dirty="0"/>
              <a:t> деревце.</a:t>
            </a:r>
          </a:p>
          <a:p>
            <a:pPr algn="just"/>
            <a:r>
              <a:rPr lang="ru-RU" sz="9600" dirty="0"/>
              <a:t>                                                           </a:t>
            </a:r>
            <a:r>
              <a:rPr lang="ru-RU" sz="9600" dirty="0" err="1"/>
              <a:t>Вітерець</a:t>
            </a:r>
            <a:r>
              <a:rPr lang="ru-RU" sz="9600" dirty="0"/>
              <a:t> все </a:t>
            </a:r>
            <a:r>
              <a:rPr lang="ru-RU" sz="9600" dirty="0" err="1"/>
              <a:t>тихше</a:t>
            </a:r>
            <a:r>
              <a:rPr lang="ru-RU" sz="9600" dirty="0"/>
              <a:t>, </a:t>
            </a:r>
            <a:r>
              <a:rPr lang="ru-RU" sz="9600" dirty="0" err="1"/>
              <a:t>тихше</a:t>
            </a:r>
            <a:r>
              <a:rPr lang="ru-RU" sz="9600" dirty="0"/>
              <a:t>,</a:t>
            </a:r>
          </a:p>
          <a:p>
            <a:pPr algn="just"/>
            <a:r>
              <a:rPr lang="ru-RU" sz="9600" dirty="0"/>
              <a:t>                                                           Деревце все </a:t>
            </a:r>
            <a:r>
              <a:rPr lang="ru-RU" sz="9600" dirty="0" err="1"/>
              <a:t>вище</a:t>
            </a:r>
            <a:r>
              <a:rPr lang="ru-RU" sz="9600" dirty="0"/>
              <a:t>, </a:t>
            </a:r>
            <a:r>
              <a:rPr lang="ru-RU" sz="9600" dirty="0" err="1"/>
              <a:t>вище</a:t>
            </a:r>
            <a:r>
              <a:rPr lang="ru-RU" sz="9600" dirty="0"/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051" y="2676366"/>
            <a:ext cx="2330558" cy="38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2254</Words>
  <Application>Microsoft Office PowerPoint</Application>
  <PresentationFormat>Широкоэкранный</PresentationFormat>
  <Paragraphs>191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Грань</vt:lpstr>
      <vt:lpstr>Фізкультхвилинки у початковій школі</vt:lpstr>
      <vt:lpstr>Зміст Вступ 1. Орієнтовні вправи для розвитку дихання 2.Комплекс вправ гімнастики для очей 3.Вправи для профілактики короткозорості 4.Фізкультхвилинки з віршованими текстами 5.Орієнтовні вправи для фізхвилинок Література Посилання на музичні відео-фізкультхвилинки    для дітей      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Фізкультхвилинки з віршованими текстами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Орієнтовні вправи для фізхвилинок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Література  1.  Бойченко Т. та інші. Як  виростити дитину здоровою: Посібник для батьків учнів молодшого шкільного віку. – К.: Прем’єр-Медіа, 2001. – 204 с. 2. Монетова О. О. Оздоровчі фізкультпаузи на уроках / Фізичне виховання в школах україни. – 2013. – № 4. – С. 12-15. 3. Старко Ю. М. Позитивний вплив фізкультхвилинок на уроці / Педагогічна майстерня. – 2011. – № 11. – С. 25-26. 4. Сутула В. Фізкультурні хвилинки / Освіта. – 2013. – № 30. –С. 15.    </vt:lpstr>
      <vt:lpstr>Посилання на музичні відео-фізкультхвилинки для дітей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21</cp:revision>
  <dcterms:created xsi:type="dcterms:W3CDTF">2017-10-16T17:36:04Z</dcterms:created>
  <dcterms:modified xsi:type="dcterms:W3CDTF">2017-10-29T09:16:06Z</dcterms:modified>
</cp:coreProperties>
</file>