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8" r:id="rId4"/>
    <p:sldId id="259" r:id="rId5"/>
    <p:sldId id="260" r:id="rId6"/>
    <p:sldId id="261" r:id="rId7"/>
    <p:sldId id="275" r:id="rId8"/>
    <p:sldId id="274" r:id="rId9"/>
    <p:sldId id="262" r:id="rId10"/>
    <p:sldId id="264" r:id="rId11"/>
    <p:sldId id="263" r:id="rId12"/>
    <p:sldId id="265" r:id="rId13"/>
    <p:sldId id="266" r:id="rId14"/>
    <p:sldId id="267" r:id="rId15"/>
    <p:sldId id="276" r:id="rId16"/>
    <p:sldId id="268" r:id="rId17"/>
    <p:sldId id="269" r:id="rId18"/>
    <p:sldId id="277" r:id="rId19"/>
    <p:sldId id="270" r:id="rId20"/>
    <p:sldId id="271" r:id="rId21"/>
    <p:sldId id="278" r:id="rId22"/>
    <p:sldId id="280" r:id="rId23"/>
    <p:sldId id="279" r:id="rId24"/>
    <p:sldId id="272" r:id="rId2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 autoAdjust="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732898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6831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332051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913784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39113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03289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2113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13529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87985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85363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140708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BBA15-23A4-4A8A-8375-FCFD3F9D60A5}" type="datetimeFigureOut">
              <a:rPr lang="uk-UA" smtClean="0"/>
              <a:pPr/>
              <a:t>29.11.2017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EFA9-0666-4650-9EBB-A5278DE05A1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5432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sus\Desktop\&#1053;&#1086;&#1074;&#1072;&#1103;%20&#1087;&#1072;&#1087;&#1082;&#1072;\&#1092;&#1110;&#1079;&#1093;&#1074;&#1080;&#1083;&#1080;&#1085;&#1082;&#1072;%20%20'&#1059;&#1082;&#1088;&#1072;&#1111;&#1085;&#1086;,%20&#1084;&#1080;%20&#1090;&#1074;&#1086;&#1103;%20&#1085;&#1072;&#1076;&#1110;&#1103;'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28811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34216" y="785837"/>
            <a:ext cx="7796675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Україна-наш</a:t>
            </a:r>
            <a:r>
              <a:rPr lang="uk-UA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сонячний край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29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0239" y="1877876"/>
            <a:ext cx="9705703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1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Народознавці</a:t>
            </a:r>
            <a:endParaRPr lang="ru-RU" sz="12000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2012853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CF8"/>
              </a:clrFrom>
              <a:clrTo>
                <a:srgbClr val="FDFC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0253" y="0"/>
            <a:ext cx="2221748" cy="2230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0" y="0"/>
            <a:ext cx="2012853" cy="6858001"/>
            <a:chOff x="27355" y="0"/>
            <a:chExt cx="2012853" cy="6858001"/>
          </a:xfrm>
        </p:grpSpPr>
        <p:pic>
          <p:nvPicPr>
            <p:cNvPr id="9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7030A0"/>
                </a:solidFill>
              </a:rPr>
              <a:t>Державний Герб України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5" name="Содержимое 3" descr="Ukraine - for those who wants to know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3177" y="1825625"/>
            <a:ext cx="3735977" cy="45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7030A0"/>
                </a:solidFill>
              </a:rPr>
              <a:t>Державний Прапор України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Флаг Украины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313" y="1789611"/>
            <a:ext cx="6923315" cy="43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7030A0"/>
                </a:solidFill>
              </a:rPr>
              <a:t>Державний Гімн України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4" descr="Стенды &quot;Государственная символика&quot; - Интердизайн - Харьков, Киев, Днепропетровск, Донецк, Запорожье, Винница, Ивано-Франковск, Л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2755" y="1724296"/>
            <a:ext cx="6008914" cy="513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312\Desktop\581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Asus\Desktop\Rushnyk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312\Desktop\051678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366" y="222068"/>
            <a:ext cx="4885507" cy="6635931"/>
          </a:xfrm>
          <a:prstGeom prst="rect">
            <a:avLst/>
          </a:prstGeom>
        </p:spPr>
      </p:pic>
      <p:pic>
        <p:nvPicPr>
          <p:cNvPr id="1026" name="Picture 2" descr="C:\Users\Asus\Desktop\Перший урок\ПЕРШИЙ УРОК\НАРОДНІ СИМВОЛИ УКРАЇНИ\image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451" y="169817"/>
            <a:ext cx="5225143" cy="6479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753" y="365125"/>
            <a:ext cx="12331337" cy="1325563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 Барвінок      Чорнобривці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C:\Users\Asus\Desktop\загружено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131" y="2018348"/>
            <a:ext cx="5238206" cy="4447766"/>
          </a:xfrm>
          <a:prstGeom prst="rect">
            <a:avLst/>
          </a:prstGeom>
          <a:noFill/>
        </p:spPr>
      </p:pic>
      <p:pic>
        <p:nvPicPr>
          <p:cNvPr id="22531" name="Picture 3" descr="C:\Users\Asus\Desktop\загружен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152606" y="1946366"/>
            <a:ext cx="5826034" cy="49116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37806" y="1825625"/>
            <a:ext cx="9640388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15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Краєзнавці</a:t>
            </a:r>
            <a:endParaRPr lang="ru-RU" sz="15000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2012853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CF8"/>
              </a:clrFrom>
              <a:clrTo>
                <a:srgbClr val="FDFC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0253" y="0"/>
            <a:ext cx="2221748" cy="2230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0" y="0"/>
            <a:ext cx="2012853" cy="6858001"/>
            <a:chOff x="27355" y="0"/>
            <a:chExt cx="2012853" cy="6858001"/>
          </a:xfrm>
        </p:grpSpPr>
        <p:pic>
          <p:nvPicPr>
            <p:cNvPr id="9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1" descr="E:\ДОКУМЕНТАЦИЯ\ПРЕЗЕНТАЦІЇ\шаблоны\анимация\Україна свята\660a29a89bf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7446" y="1254034"/>
            <a:ext cx="2757838" cy="490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2" descr="E:\ДОКУМЕНТАЦИЯ\ПРЕЗЕНТАЦІЇ\шаблоны\анимация\Україна свята\8eb5e040d95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3735" y="807188"/>
            <a:ext cx="3234674" cy="536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3" descr="E:\ДОКУМЕНТАЦИЯ\ПРЕЗЕНТАЦІЇ\шаблоны\анимация\Україна свята\post-280950-134047539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1710" y="2843531"/>
            <a:ext cx="2639774" cy="373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C:\Users\Solnce\Desktop\1 урок\homestea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5900" y="5500600"/>
            <a:ext cx="1634327" cy="13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27355" y="0"/>
            <a:ext cx="2012853" cy="6858001"/>
            <a:chOff x="27355" y="0"/>
            <a:chExt cx="2012853" cy="6858001"/>
          </a:xfrm>
        </p:grpSpPr>
        <p:pic>
          <p:nvPicPr>
            <p:cNvPr id="11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3. ЗАГАЛЬНА ХАРАКТЕРИСТИКА МІСТА І РЕГІОНУ. ПЕРСПЕКТИВИ МІСТА В СОЦІАЛЬНО-ЕКОНОМІЧНІЙ РЕГІОНАЛІЗАЦІЇ КРАЇН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263" y="313508"/>
            <a:ext cx="11721737" cy="654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Марко Лукич Кропивницький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C:\Users\Asus\Desktop\загружено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95006" y="1449977"/>
            <a:ext cx="5799908" cy="4545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9" name="Picture 3" descr="C:\Users\Asus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82" y="3618411"/>
            <a:ext cx="5081451" cy="3239589"/>
          </a:xfrm>
          <a:prstGeom prst="rect">
            <a:avLst/>
          </a:prstGeom>
          <a:noFill/>
        </p:spPr>
      </p:pic>
      <p:pic>
        <p:nvPicPr>
          <p:cNvPr id="24580" name="Picture 4" descr="C:\Users\Asus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81266" y="3161212"/>
            <a:ext cx="6410734" cy="3696788"/>
          </a:xfrm>
          <a:prstGeom prst="rect">
            <a:avLst/>
          </a:prstGeom>
          <a:noFill/>
        </p:spPr>
      </p:pic>
      <p:pic>
        <p:nvPicPr>
          <p:cNvPr id="24581" name="Picture 5" descr="C:\Users\Asus\Desktop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363539" cy="3471455"/>
          </a:xfrm>
          <a:prstGeom prst="rect">
            <a:avLst/>
          </a:prstGeom>
          <a:noFill/>
        </p:spPr>
      </p:pic>
      <p:pic>
        <p:nvPicPr>
          <p:cNvPr id="24582" name="Picture 6" descr="C:\Users\Asus\Desktop\загружен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7131" y="0"/>
            <a:ext cx="6100355" cy="3129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15000" dirty="0" smtClean="0"/>
              <a:t>   </a:t>
            </a:r>
            <a:r>
              <a:rPr lang="uk-UA" sz="15000" b="1" dirty="0" smtClean="0">
                <a:solidFill>
                  <a:srgbClr val="FF0000"/>
                </a:solidFill>
              </a:rPr>
              <a:t>Екологи</a:t>
            </a:r>
            <a:endParaRPr lang="ru-RU" sz="15000" b="1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0" y="0"/>
            <a:ext cx="2012853" cy="6858001"/>
            <a:chOff x="27355" y="0"/>
            <a:chExt cx="2012853" cy="6858001"/>
          </a:xfrm>
        </p:grpSpPr>
        <p:pic>
          <p:nvPicPr>
            <p:cNvPr id="11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CF8"/>
              </a:clrFrom>
              <a:clrTo>
                <a:srgbClr val="FDFC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0253" y="0"/>
            <a:ext cx="2221748" cy="2230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cs614825.vk.me/v614825413/34c4/KxkQ7N41BZ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5968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7355" y="0"/>
            <a:ext cx="2012853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CF8"/>
              </a:clrFrom>
              <a:clrTo>
                <a:srgbClr val="FDFC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0253" y="0"/>
            <a:ext cx="2221748" cy="2230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103120" y="1825625"/>
            <a:ext cx="925068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06308" y="1922307"/>
            <a:ext cx="739664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15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Історики</a:t>
            </a:r>
            <a:endParaRPr lang="ru-RU" sz="15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41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37806" y="1825625"/>
            <a:ext cx="9315994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15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Географи</a:t>
            </a:r>
            <a:endParaRPr lang="ru-RU" sz="15000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2012853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CF8"/>
              </a:clrFrom>
              <a:clrTo>
                <a:srgbClr val="FDFC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0253" y="0"/>
            <a:ext cx="2221748" cy="2230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0" y="0"/>
            <a:ext cx="2012853" cy="6858001"/>
            <a:chOff x="27355" y="0"/>
            <a:chExt cx="2012853" cy="6858001"/>
          </a:xfrm>
        </p:grpSpPr>
        <p:pic>
          <p:nvPicPr>
            <p:cNvPr id="9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C:\Users\Юлія\Desktop\МОРЯ\ukraine_physical_map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klasnaocinka.com.ua/uploads/editor/5721/513796/blog_/images/2_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Asus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фізхвилинка  'Україно, ми твоя надія'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3063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24</Words>
  <Application>Microsoft Office PowerPoint</Application>
  <PresentationFormat>Произвольный</PresentationFormat>
  <Paragraphs>11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Державний Герб України</vt:lpstr>
      <vt:lpstr>Державний Прапор України</vt:lpstr>
      <vt:lpstr>Державний Гімн України</vt:lpstr>
      <vt:lpstr>Слайд 14</vt:lpstr>
      <vt:lpstr>Слайд 15</vt:lpstr>
      <vt:lpstr>Слайд 16</vt:lpstr>
      <vt:lpstr>Слайд 17</vt:lpstr>
      <vt:lpstr> Барвінок      Чорнобривці</vt:lpstr>
      <vt:lpstr>Слайд 19</vt:lpstr>
      <vt:lpstr>Слайд 20</vt:lpstr>
      <vt:lpstr>Марко Лукич Кропивницький</vt:lpstr>
      <vt:lpstr>Слайд 22</vt:lpstr>
      <vt:lpstr>Слайд 23</vt:lpstr>
      <vt:lpstr>Слайд 24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Asus</cp:lastModifiedBy>
  <cp:revision>21</cp:revision>
  <dcterms:created xsi:type="dcterms:W3CDTF">2015-03-31T16:36:13Z</dcterms:created>
  <dcterms:modified xsi:type="dcterms:W3CDTF">2017-11-29T17:18:30Z</dcterms:modified>
</cp:coreProperties>
</file>