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926F-A58F-4F53-99D0-4215558D55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901F-4194-4655-A7A1-A623177D7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926F-A58F-4F53-99D0-4215558D55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901F-4194-4655-A7A1-A623177D7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926F-A58F-4F53-99D0-4215558D55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901F-4194-4655-A7A1-A623177D7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926F-A58F-4F53-99D0-4215558D55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901F-4194-4655-A7A1-A623177D7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926F-A58F-4F53-99D0-4215558D55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901F-4194-4655-A7A1-A623177D7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926F-A58F-4F53-99D0-4215558D55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901F-4194-4655-A7A1-A623177D7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926F-A58F-4F53-99D0-4215558D55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901F-4194-4655-A7A1-A623177D7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926F-A58F-4F53-99D0-4215558D55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901F-4194-4655-A7A1-A623177D7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926F-A58F-4F53-99D0-4215558D55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901F-4194-4655-A7A1-A623177D7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926F-A58F-4F53-99D0-4215558D55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901F-4194-4655-A7A1-A623177D7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926F-A58F-4F53-99D0-4215558D55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A901F-4194-4655-A7A1-A623177D74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3926F-A58F-4F53-99D0-4215558D55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A901F-4194-4655-A7A1-A623177D74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071546"/>
            <a:ext cx="6824624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Картини</a:t>
            </a:r>
            <a:endParaRPr lang="ru-RU" sz="88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88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видатних</a:t>
            </a:r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88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художників</a:t>
            </a:r>
            <a:endParaRPr lang="ru-RU" sz="8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урок\малюнки до уроку\Ван Гог Сеяльщик(Сеятель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69206"/>
            <a:ext cx="7595373" cy="604591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28860" y="0"/>
            <a:ext cx="4282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Ван </a:t>
            </a:r>
            <a:r>
              <a:rPr lang="uk-UA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Гог</a:t>
            </a:r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“Сіяч”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урок\малюнки до уроку\22466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8058174" cy="536485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6278" y="214290"/>
            <a:ext cx="90077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Іван </a:t>
            </a:r>
            <a:r>
              <a:rPr lang="uk-UA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Труш</a:t>
            </a:r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“Захід</a:t>
            </a:r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сонця у </a:t>
            </a:r>
            <a:r>
              <a:rPr lang="uk-UA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лісі”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урок\малюнки до уроку\Aivazovsky-Ivan-The-billow-Su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561697" cy="55721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14290"/>
            <a:ext cx="8119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Іван Айвазовський </a:t>
            </a:r>
            <a:r>
              <a:rPr lang="uk-UA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“Небо”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22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2017-11-12T13:25:39Z</dcterms:created>
  <dcterms:modified xsi:type="dcterms:W3CDTF">2017-11-12T13:33:15Z</dcterms:modified>
</cp:coreProperties>
</file>