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ихайлова Софія" initials="МС" lastIdx="1" clrIdx="0">
    <p:extLst>
      <p:ext uri="{19B8F6BF-5375-455C-9EA6-DF929625EA0E}">
        <p15:presenceInfo xmlns:p15="http://schemas.microsoft.com/office/powerpoint/2012/main" xmlns="" userId="cb61e83451c58b7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-90" y="-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316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626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3651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50665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8655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8316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3539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975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289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150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280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505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983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950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463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571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027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5C50E-C797-4CD2-A34E-7AA467C58823}" type="datetimeFigureOut">
              <a:rPr lang="ru-RU" smtClean="0"/>
              <a:t>30.10.2017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9894C-C1B9-4A40-9A5D-E8644545D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5545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1">
                <a:lumMod val="45000"/>
                <a:lumOff val="5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6442" y="1031405"/>
            <a:ext cx="790621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Презентація</a:t>
            </a:r>
          </a:p>
          <a:p>
            <a:pPr algn="ctr"/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тему: ,,Парабола в архітектурі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uk-UA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чениці 8-А класу </a:t>
            </a:r>
          </a:p>
          <a:p>
            <a:pPr algn="ctr"/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спеціалізованої школи № 304</a:t>
            </a:r>
          </a:p>
          <a:p>
            <a:pPr algn="ctr"/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Києва</a:t>
            </a:r>
          </a:p>
          <a:p>
            <a:pPr algn="ctr"/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Михайлової Софії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3133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5552" y="1132763"/>
            <a:ext cx="101675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Отже, як ми бачимо багато сучасних конструкцій базуються на параболі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8965" y="2219387"/>
            <a:ext cx="3875588" cy="2591476"/>
          </a:xfrm>
          <a:prstGeom prst="rect">
            <a:avLst/>
          </a:prstGeom>
        </p:spPr>
      </p:pic>
      <p:pic>
        <p:nvPicPr>
          <p:cNvPr id="819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5952" y="3734289"/>
            <a:ext cx="3679444" cy="2565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Картинки по запросу мости з поворотом навколо осі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44" y="3939005"/>
            <a:ext cx="3928023" cy="2617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77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92823" y="1842448"/>
            <a:ext cx="817500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600" dirty="0" smtClean="0"/>
              <a:t>Кінець</a:t>
            </a:r>
            <a:endParaRPr lang="ru-RU" sz="16600" dirty="0"/>
          </a:p>
        </p:txBody>
      </p:sp>
    </p:spTree>
    <p:extLst>
      <p:ext uri="{BB962C8B-B14F-4D97-AF65-F5344CB8AC3E}">
        <p14:creationId xmlns:p14="http://schemas.microsoft.com/office/powerpoint/2010/main" val="65397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1">
                <a:lumMod val="45000"/>
                <a:lumOff val="5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9242" y="735049"/>
            <a:ext cx="103722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err="1" smtClean="0"/>
              <a:t>Пара́бола</a:t>
            </a:r>
            <a:r>
              <a:rPr lang="el-GR" sz="4800" dirty="0" smtClean="0"/>
              <a:t> — </a:t>
            </a:r>
            <a:r>
              <a:rPr lang="ru-RU" sz="4800" dirty="0" err="1" smtClean="0"/>
              <a:t>геометричне</a:t>
            </a:r>
            <a:r>
              <a:rPr lang="ru-RU" sz="4800" dirty="0" smtClean="0"/>
              <a:t> </a:t>
            </a:r>
            <a:r>
              <a:rPr lang="ru-RU" sz="4800" dirty="0" err="1" smtClean="0"/>
              <a:t>місце</a:t>
            </a:r>
            <a:r>
              <a:rPr lang="ru-RU" sz="4800" dirty="0" smtClean="0"/>
              <a:t> </a:t>
            </a:r>
            <a:r>
              <a:rPr lang="ru-RU" sz="4800" dirty="0" err="1" smtClean="0"/>
              <a:t>точок</a:t>
            </a:r>
            <a:r>
              <a:rPr lang="ru-RU" sz="4800" dirty="0" smtClean="0"/>
              <a:t>, </a:t>
            </a:r>
            <a:r>
              <a:rPr lang="ru-RU" sz="4800" dirty="0" err="1" smtClean="0"/>
              <a:t>що</a:t>
            </a:r>
            <a:r>
              <a:rPr lang="ru-RU" sz="4800" dirty="0" smtClean="0"/>
              <a:t> </a:t>
            </a:r>
            <a:r>
              <a:rPr lang="ru-RU" sz="4800" dirty="0" err="1" smtClean="0"/>
              <a:t>рівновіддалені</a:t>
            </a:r>
            <a:r>
              <a:rPr lang="ru-RU" sz="4800" dirty="0" smtClean="0"/>
              <a:t> </a:t>
            </a:r>
            <a:r>
              <a:rPr lang="ru-RU" sz="4800" dirty="0" err="1" smtClean="0"/>
              <a:t>від</a:t>
            </a:r>
            <a:r>
              <a:rPr lang="ru-RU" sz="4800" dirty="0" smtClean="0"/>
              <a:t> точки і </a:t>
            </a:r>
            <a:r>
              <a:rPr lang="ru-RU" sz="4800" dirty="0" err="1" smtClean="0"/>
              <a:t>прямої</a:t>
            </a:r>
            <a:r>
              <a:rPr lang="ru-RU" sz="4800" dirty="0" smtClean="0"/>
              <a:t>.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892" t="3080" r="2729" b="5623"/>
          <a:stretch/>
        </p:blipFill>
        <p:spPr>
          <a:xfrm>
            <a:off x="4107976" y="3077072"/>
            <a:ext cx="3493827" cy="34528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11303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1">
                <a:lumMod val="45000"/>
                <a:lumOff val="5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3081" y="464024"/>
            <a:ext cx="1191449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У </a:t>
            </a:r>
            <a:r>
              <a:rPr lang="ru-RU" sz="2800" dirty="0" err="1"/>
              <a:t>свідомості</a:t>
            </a:r>
            <a:r>
              <a:rPr lang="ru-RU" sz="2800" dirty="0"/>
              <a:t> </a:t>
            </a:r>
            <a:r>
              <a:rPr lang="ru-RU" sz="2800" dirty="0" err="1"/>
              <a:t>давньогрецьких</a:t>
            </a:r>
            <a:r>
              <a:rPr lang="ru-RU" sz="2800" dirty="0"/>
              <a:t> і </a:t>
            </a:r>
            <a:r>
              <a:rPr lang="ru-RU" sz="2800" dirty="0" err="1"/>
              <a:t>сучасних</a:t>
            </a:r>
            <a:r>
              <a:rPr lang="ru-RU" sz="2800" dirty="0"/>
              <a:t> </a:t>
            </a:r>
            <a:r>
              <a:rPr lang="ru-RU" sz="2800" dirty="0" err="1"/>
              <a:t>архітекторів</a:t>
            </a:r>
            <a:r>
              <a:rPr lang="ru-RU" sz="2800" dirty="0"/>
              <a:t> парабола стала </a:t>
            </a:r>
            <a:r>
              <a:rPr lang="ru-RU" sz="2800" dirty="0" err="1"/>
              <a:t>уособленням</a:t>
            </a:r>
            <a:r>
              <a:rPr lang="ru-RU" sz="2800" dirty="0"/>
              <a:t> </a:t>
            </a:r>
            <a:r>
              <a:rPr lang="ru-RU" sz="2800" dirty="0" err="1"/>
              <a:t>закономірності</a:t>
            </a:r>
            <a:r>
              <a:rPr lang="ru-RU" sz="2800" dirty="0"/>
              <a:t>, </a:t>
            </a:r>
            <a:r>
              <a:rPr lang="ru-RU" sz="2800" dirty="0" err="1"/>
              <a:t>доцільності</a:t>
            </a:r>
            <a:r>
              <a:rPr lang="ru-RU" sz="2800" dirty="0"/>
              <a:t>, </a:t>
            </a:r>
            <a:r>
              <a:rPr lang="ru-RU" sz="2800" dirty="0" err="1"/>
              <a:t>краси</a:t>
            </a:r>
            <a:r>
              <a:rPr lang="ru-RU" sz="2800" dirty="0"/>
              <a:t>. Ми </a:t>
            </a:r>
            <a:r>
              <a:rPr lang="ru-RU" sz="2800" dirty="0" err="1"/>
              <a:t>можемо</a:t>
            </a:r>
            <a:r>
              <a:rPr lang="ru-RU" sz="2800" dirty="0"/>
              <a:t> </a:t>
            </a:r>
            <a:r>
              <a:rPr lang="ru-RU" sz="2800" dirty="0" err="1"/>
              <a:t>зустріти</a:t>
            </a:r>
            <a:r>
              <a:rPr lang="ru-RU" sz="2800" dirty="0"/>
              <a:t> </a:t>
            </a:r>
            <a:r>
              <a:rPr lang="ru-RU" sz="2800" dirty="0" err="1"/>
              <a:t>її</a:t>
            </a:r>
            <a:r>
              <a:rPr lang="ru-RU" sz="2800" dirty="0"/>
              <a:t> в </a:t>
            </a:r>
            <a:r>
              <a:rPr lang="ru-RU" sz="2800" dirty="0" err="1"/>
              <a:t>стародавніх</a:t>
            </a:r>
            <a:r>
              <a:rPr lang="ru-RU" sz="2800" dirty="0"/>
              <a:t> </a:t>
            </a:r>
            <a:r>
              <a:rPr lang="ru-RU" sz="2800" dirty="0" err="1"/>
              <a:t>спорудах</a:t>
            </a:r>
            <a:r>
              <a:rPr lang="ru-RU" sz="2800" dirty="0"/>
              <a:t>, </a:t>
            </a:r>
            <a:r>
              <a:rPr lang="ru-RU" sz="2800" dirty="0" err="1"/>
              <a:t>конструкціях</a:t>
            </a:r>
            <a:r>
              <a:rPr lang="ru-RU" sz="2800" dirty="0"/>
              <a:t> </a:t>
            </a:r>
            <a:r>
              <a:rPr lang="ru-RU" sz="2800" dirty="0" err="1"/>
              <a:t>сучасних</a:t>
            </a:r>
            <a:r>
              <a:rPr lang="ru-RU" sz="2800" dirty="0"/>
              <a:t> </a:t>
            </a:r>
            <a:r>
              <a:rPr lang="ru-RU" sz="2800" dirty="0" err="1"/>
              <a:t>будівель</a:t>
            </a:r>
            <a:r>
              <a:rPr lang="ru-RU" sz="2800" dirty="0"/>
              <a:t>, </a:t>
            </a:r>
            <a:r>
              <a:rPr lang="ru-RU" sz="2800" dirty="0" err="1"/>
              <a:t>мостів</a:t>
            </a:r>
            <a:r>
              <a:rPr lang="ru-RU" sz="2800" dirty="0"/>
              <a:t>, </a:t>
            </a:r>
            <a:r>
              <a:rPr lang="ru-RU" sz="2800" dirty="0" err="1"/>
              <a:t>пам'ятників</a:t>
            </a:r>
            <a:r>
              <a:rPr lang="ru-RU" sz="2800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784" y="2434217"/>
            <a:ext cx="4854054" cy="32328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311544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540" y="2448767"/>
            <a:ext cx="6537277" cy="39197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809767" y="867602"/>
            <a:ext cx="104496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/>
              <a:t>Пон-дю-Гар</a:t>
            </a:r>
            <a:r>
              <a:rPr lang="ru-RU" sz="3200" dirty="0"/>
              <a:t> (фр. </a:t>
            </a:r>
            <a:r>
              <a:rPr lang="en-US" sz="3200" dirty="0"/>
              <a:t>Pont du Gard, </a:t>
            </a:r>
            <a:r>
              <a:rPr lang="ru-RU" sz="3200" dirty="0"/>
              <a:t>букв. «</a:t>
            </a:r>
            <a:r>
              <a:rPr lang="ru-RU" sz="3200" dirty="0" err="1"/>
              <a:t>Міст</a:t>
            </a:r>
            <a:r>
              <a:rPr lang="ru-RU" sz="3200" dirty="0"/>
              <a:t> через </a:t>
            </a:r>
            <a:r>
              <a:rPr lang="ru-RU" sz="3200" dirty="0" err="1"/>
              <a:t>Гар</a:t>
            </a:r>
            <a:r>
              <a:rPr lang="ru-RU" sz="3200" dirty="0"/>
              <a:t>») — </a:t>
            </a:r>
            <a:r>
              <a:rPr lang="ru-RU" sz="3200" dirty="0" err="1"/>
              <a:t>найвищий</a:t>
            </a:r>
            <a:r>
              <a:rPr lang="ru-RU" sz="3200" dirty="0"/>
              <a:t> </a:t>
            </a:r>
            <a:r>
              <a:rPr lang="ru-RU" sz="3200" dirty="0" err="1"/>
              <a:t>давньоримський</a:t>
            </a:r>
            <a:r>
              <a:rPr lang="ru-RU" sz="3200" dirty="0"/>
              <a:t> акведук.</a:t>
            </a:r>
          </a:p>
        </p:txBody>
      </p:sp>
    </p:spTree>
    <p:extLst>
      <p:ext uri="{BB962C8B-B14F-4D97-AF65-F5344CB8AC3E}">
        <p14:creationId xmlns:p14="http://schemas.microsoft.com/office/powerpoint/2010/main" val="155637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парабола в архітектурі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075" y="2089216"/>
            <a:ext cx="6770190" cy="44958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837063" y="413182"/>
            <a:ext cx="112002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/>
              <a:t>Колізе́й</a:t>
            </a:r>
            <a:r>
              <a:rPr lang="ru-RU" sz="2800" dirty="0"/>
              <a:t> (лат. </a:t>
            </a:r>
            <a:r>
              <a:rPr lang="en-US" sz="2800" dirty="0"/>
              <a:t>Colosseum) (</a:t>
            </a:r>
            <a:r>
              <a:rPr lang="ru-RU" sz="2800" dirty="0" err="1"/>
              <a:t>раніше</a:t>
            </a:r>
            <a:r>
              <a:rPr lang="ru-RU" sz="2800" dirty="0"/>
              <a:t> </a:t>
            </a:r>
            <a:r>
              <a:rPr lang="ru-RU" sz="2800" dirty="0" err="1"/>
              <a:t>Амфітеатр</a:t>
            </a:r>
            <a:r>
              <a:rPr lang="ru-RU" sz="2800" dirty="0"/>
              <a:t> </a:t>
            </a:r>
            <a:r>
              <a:rPr lang="ru-RU" sz="2800" dirty="0" err="1"/>
              <a:t>Флавіїв</a:t>
            </a:r>
            <a:r>
              <a:rPr lang="ru-RU" sz="2800" dirty="0"/>
              <a:t> (лат. </a:t>
            </a:r>
            <a:r>
              <a:rPr lang="en-US" sz="2800" dirty="0" err="1"/>
              <a:t>Amphitheatrum</a:t>
            </a:r>
            <a:r>
              <a:rPr lang="en-US" sz="2800" dirty="0"/>
              <a:t> </a:t>
            </a:r>
            <a:r>
              <a:rPr lang="en-US" sz="2800" dirty="0" err="1"/>
              <a:t>Flavium</a:t>
            </a:r>
            <a:r>
              <a:rPr lang="en-US" sz="2800" dirty="0"/>
              <a:t>)) — </a:t>
            </a:r>
            <a:r>
              <a:rPr lang="ru-RU" sz="2800" dirty="0" err="1"/>
              <a:t>найбільший</a:t>
            </a:r>
            <a:r>
              <a:rPr lang="ru-RU" sz="2800" dirty="0"/>
              <a:t> </a:t>
            </a:r>
            <a:r>
              <a:rPr lang="ru-RU" sz="2800" dirty="0" err="1"/>
              <a:t>амфітеатр</a:t>
            </a:r>
            <a:r>
              <a:rPr lang="ru-RU" sz="2800" dirty="0"/>
              <a:t> </a:t>
            </a:r>
            <a:r>
              <a:rPr lang="ru-RU" sz="2800" dirty="0" err="1"/>
              <a:t>Стародавнього</a:t>
            </a:r>
            <a:r>
              <a:rPr lang="ru-RU" sz="2800" dirty="0"/>
              <a:t> Риму, символ </a:t>
            </a:r>
            <a:r>
              <a:rPr lang="ru-RU" sz="2800" dirty="0" err="1"/>
              <a:t>імператорської</a:t>
            </a:r>
            <a:r>
              <a:rPr lang="ru-RU" sz="2800" dirty="0"/>
              <a:t> </a:t>
            </a:r>
            <a:r>
              <a:rPr lang="ru-RU" sz="2800" dirty="0" err="1"/>
              <a:t>могутності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24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2137" y="1064524"/>
            <a:ext cx="1080902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/>
              <a:t>Форма параболи також використовується при </a:t>
            </a:r>
            <a:r>
              <a:rPr lang="uk-UA" sz="4400" dirty="0" err="1" smtClean="0"/>
              <a:t>конструювані</a:t>
            </a:r>
            <a:r>
              <a:rPr lang="uk-UA" sz="4400" dirty="0" smtClean="0"/>
              <a:t> дахів, куполів</a:t>
            </a:r>
            <a:endParaRPr lang="ru-RU" sz="4400" dirty="0"/>
          </a:p>
        </p:txBody>
      </p:sp>
      <p:pic>
        <p:nvPicPr>
          <p:cNvPr id="7170" name="Picture 2" descr="Картинки по запросу параболи в архітектурі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564" y="2810325"/>
            <a:ext cx="5047078" cy="37815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2145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928" y="1117443"/>
            <a:ext cx="4480103" cy="4964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1307464" y="573206"/>
            <a:ext cx="467661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Санта-</a:t>
            </a:r>
            <a:r>
              <a:rPr lang="ru-RU" sz="3200" dirty="0" err="1"/>
              <a:t>Марія</a:t>
            </a:r>
            <a:r>
              <a:rPr lang="ru-RU" sz="3200" dirty="0"/>
              <a:t>-</a:t>
            </a:r>
            <a:r>
              <a:rPr lang="ru-RU" sz="3200" dirty="0" err="1"/>
              <a:t>дель-Фйоре</a:t>
            </a:r>
            <a:r>
              <a:rPr lang="ru-RU" sz="3200" dirty="0"/>
              <a:t> (</a:t>
            </a:r>
            <a:r>
              <a:rPr lang="ru-RU" sz="3200" dirty="0" err="1"/>
              <a:t>італ</a:t>
            </a:r>
            <a:r>
              <a:rPr lang="ru-RU" sz="3200" dirty="0"/>
              <a:t>. </a:t>
            </a:r>
            <a:r>
              <a:rPr lang="en-US" sz="3200" dirty="0" err="1"/>
              <a:t>Cattedrale</a:t>
            </a:r>
            <a:r>
              <a:rPr lang="en-US" sz="3200" dirty="0"/>
              <a:t> di Santa Maria del Fiore) — </a:t>
            </a:r>
            <a:r>
              <a:rPr lang="ru-RU" sz="3200" dirty="0" err="1"/>
              <a:t>уславлений</a:t>
            </a:r>
            <a:r>
              <a:rPr lang="ru-RU" sz="3200" dirty="0"/>
              <a:t> </a:t>
            </a:r>
            <a:r>
              <a:rPr lang="ru-RU" sz="3200" dirty="0" err="1"/>
              <a:t>кафедральний</a:t>
            </a:r>
            <a:r>
              <a:rPr lang="ru-RU" sz="3200" dirty="0"/>
              <a:t> собор у </a:t>
            </a:r>
            <a:r>
              <a:rPr lang="ru-RU" sz="3200" dirty="0" err="1"/>
              <a:t>місті</a:t>
            </a:r>
            <a:r>
              <a:rPr lang="ru-RU" sz="3200" dirty="0"/>
              <a:t> </a:t>
            </a:r>
            <a:r>
              <a:rPr lang="ru-RU" sz="3200" dirty="0" err="1"/>
              <a:t>Флоренція</a:t>
            </a:r>
            <a:r>
              <a:rPr lang="ru-RU" sz="3200" dirty="0"/>
              <a:t>. Один </a:t>
            </a:r>
            <a:r>
              <a:rPr lang="ru-RU" sz="3200" dirty="0" err="1"/>
              <a:t>із</a:t>
            </a:r>
            <a:r>
              <a:rPr lang="ru-RU" sz="3200" dirty="0"/>
              <a:t> </a:t>
            </a:r>
            <a:r>
              <a:rPr lang="ru-RU" sz="3200" dirty="0" err="1"/>
              <a:t>символів</a:t>
            </a:r>
            <a:r>
              <a:rPr lang="ru-RU" sz="3200" dirty="0"/>
              <a:t> </a:t>
            </a:r>
            <a:r>
              <a:rPr lang="ru-RU" sz="3200" dirty="0" err="1"/>
              <a:t>міста</a:t>
            </a:r>
            <a:r>
              <a:rPr lang="ru-RU" sz="3200" dirty="0"/>
              <a:t> і </a:t>
            </a:r>
            <a:r>
              <a:rPr lang="ru-RU" sz="3200" dirty="0" err="1"/>
              <a:t>культури</a:t>
            </a:r>
            <a:r>
              <a:rPr lang="ru-RU" sz="3200" dirty="0"/>
              <a:t> </a:t>
            </a:r>
            <a:r>
              <a:rPr lang="ru-RU" sz="3200" dirty="0" err="1"/>
              <a:t>італійського</a:t>
            </a:r>
            <a:r>
              <a:rPr lang="ru-RU" sz="3200" dirty="0"/>
              <a:t> </a:t>
            </a:r>
            <a:r>
              <a:rPr lang="ru-RU" sz="3200" dirty="0" err="1"/>
              <a:t>відродження</a:t>
            </a:r>
            <a:r>
              <a:rPr lang="ru-RU" sz="3200" dirty="0"/>
              <a:t> </a:t>
            </a:r>
            <a:r>
              <a:rPr lang="ru-RU" sz="3200" dirty="0" err="1"/>
              <a:t>взагалі</a:t>
            </a:r>
            <a:r>
              <a:rPr lang="ru-RU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159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451" y="2115403"/>
            <a:ext cx="4988048" cy="411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33015" y="736980"/>
            <a:ext cx="96626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Логотип Макдональдсу також побудований на основі параболи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70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ельфева веж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8" name="Picture 4" descr="Картинки по запросу ельфева веж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363" y="639313"/>
            <a:ext cx="4133850" cy="5686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883455" y="1247425"/>
            <a:ext cx="431634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 smtClean="0"/>
              <a:t>Ейфелева</a:t>
            </a:r>
            <a:r>
              <a:rPr lang="ru-RU" sz="3600" dirty="0" smtClean="0"/>
              <a:t> </a:t>
            </a:r>
            <a:r>
              <a:rPr lang="uk-UA" sz="3600" dirty="0" err="1" smtClean="0"/>
              <a:t>ве</a:t>
            </a:r>
            <a:r>
              <a:rPr lang="ru-RU" sz="3600" dirty="0" err="1" smtClean="0"/>
              <a:t>жа</a:t>
            </a:r>
            <a:r>
              <a:rPr lang="ru-RU" sz="3600" dirty="0" smtClean="0"/>
              <a:t> </a:t>
            </a:r>
            <a:r>
              <a:rPr lang="ru-RU" sz="3600" dirty="0"/>
              <a:t>(фр. </a:t>
            </a:r>
            <a:r>
              <a:rPr lang="en-US" sz="3600" dirty="0"/>
              <a:t>la Tour Eiffel) — </a:t>
            </a:r>
            <a:r>
              <a:rPr lang="ru-RU" sz="3600" dirty="0" err="1"/>
              <a:t>архітектурна</a:t>
            </a:r>
            <a:r>
              <a:rPr lang="ru-RU" sz="3600" dirty="0"/>
              <a:t> </a:t>
            </a:r>
            <a:r>
              <a:rPr lang="ru-RU" sz="3600" dirty="0" err="1"/>
              <a:t>пам'ятка</a:t>
            </a:r>
            <a:r>
              <a:rPr lang="ru-RU" sz="3600" dirty="0"/>
              <a:t> Парижа, </a:t>
            </a:r>
            <a:r>
              <a:rPr lang="ru-RU" sz="3600" dirty="0" err="1"/>
              <a:t>розміщена</a:t>
            </a:r>
            <a:r>
              <a:rPr lang="ru-RU" sz="3600" dirty="0"/>
              <a:t> на Марсовому </a:t>
            </a:r>
            <a:r>
              <a:rPr lang="ru-RU" sz="3600" dirty="0" err="1"/>
              <a:t>полі</a:t>
            </a:r>
            <a:r>
              <a:rPr lang="ru-RU" sz="3600" dirty="0"/>
              <a:t>, символ </a:t>
            </a:r>
            <a:r>
              <a:rPr lang="ru-RU" sz="3600" dirty="0" err="1"/>
              <a:t>сучасної</a:t>
            </a:r>
            <a:r>
              <a:rPr lang="ru-RU" sz="3600" dirty="0"/>
              <a:t> </a:t>
            </a:r>
            <a:r>
              <a:rPr lang="ru-RU" sz="3600" dirty="0" err="1"/>
              <a:t>Франції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787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101</TotalTime>
  <Words>175</Words>
  <Application>Microsoft Office PowerPoint</Application>
  <PresentationFormat>Произвольный</PresentationFormat>
  <Paragraphs>16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След самолета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Михайлова Софія</dc:creator>
  <cp:lastModifiedBy>User</cp:lastModifiedBy>
  <cp:revision>10</cp:revision>
  <dcterms:created xsi:type="dcterms:W3CDTF">2017-10-07T09:43:15Z</dcterms:created>
  <dcterms:modified xsi:type="dcterms:W3CDTF">2017-10-30T09:58:38Z</dcterms:modified>
</cp:coreProperties>
</file>