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291" r:id="rId2"/>
    <p:sldId id="283" r:id="rId3"/>
    <p:sldId id="284" r:id="rId4"/>
    <p:sldId id="289" r:id="rId5"/>
    <p:sldId id="286" r:id="rId6"/>
    <p:sldId id="285" r:id="rId7"/>
    <p:sldId id="288" r:id="rId8"/>
    <p:sldId id="290" r:id="rId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214" y="-96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4CD99-91C1-438F-80BB-DFC4CD5E7968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108B-AC97-4C88-BAFD-4876ACA30E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65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698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817" y="4759643"/>
            <a:ext cx="551053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698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FB827A8C-FEE9-41C8-9D1D-B4B8F7043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77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A171-7990-4227-891F-C4447BF7F7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90B2-C161-441C-BBF1-FA237CFD97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6EED-9FEF-4B38-A715-B24D74F1881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B134A-C53C-47D5-9D24-084B65AEAA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35D9C-07B9-49B1-9589-8C5ECC745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36F4-9E49-4C64-96AB-7DBE3A2471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DB7F7-EC3D-42F6-A27C-251BDFBBA7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3D423-E4A0-4F42-8852-8E0AAFFF83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A843D-002F-434A-A856-9C43E0D59F2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1EABD-F36A-498E-BBE1-55983F7C0E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938AE-8075-481D-AEE7-2193E466F1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A1F5E-A2BA-40B6-A740-0986A86FE4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340D5-5F9F-4188-AE3F-1C7ED3E335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635ED-DCED-4A4B-A2C1-225EDA445F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7496-D555-48B7-9BFA-2B441BD5A1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7CE92-9080-470F-BB8F-B233268054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559C2-7E74-4F66-8EE3-8EF6C050D9A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0264B-60D7-4BB2-B711-35A75C4440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F7F-C2A7-474C-8B9E-2EB10CA01B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7EE03-2840-43E2-BD30-04E675D452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4AD4-8999-494E-8A56-EC0666C02A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BC38C-3F74-4840-937A-334172C989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2373D-3B7D-4362-8818-20C0A83DB6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8E427-7BB2-4DC3-85AA-D10FCC5B93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95FF-A65D-4100-AAB3-1A1A55D777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2DAE-43AC-44FF-ACEB-EAC5EA110E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EC86A5-1435-471E-B4A7-1C8CC6CE05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65B03-613A-404D-A786-D7AA4D3F47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 уроку: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Клавіатура.</a:t>
            </a:r>
          </a:p>
          <a:p>
            <a:pPr marL="0" indent="0" algn="ctr">
              <a:buNone/>
            </a:pPr>
            <a:r>
              <a:rPr lang="uk-UA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Уведення </a:t>
            </a:r>
            <a:r>
              <a:rPr lang="uk-UA" sz="4800" b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окремих </a:t>
            </a:r>
            <a:r>
              <a:rPr lang="uk-UA" sz="4800" b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символів.</a:t>
            </a:r>
            <a:endParaRPr lang="uk-UA" sz="4800" b="1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Вчитель </a:t>
            </a:r>
            <a:r>
              <a:rPr lang="uk-UA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Ніколайченко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Н.В</a:t>
            </a:r>
            <a:r>
              <a:rPr lang="uk-UA" sz="4400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5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428604"/>
            <a:ext cx="5072098" cy="1357322"/>
          </a:xfrm>
        </p:spPr>
        <p:txBody>
          <a:bodyPr/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7186634" cy="2941499"/>
          </a:xfrm>
        </p:spPr>
        <p:txBody>
          <a:bodyPr/>
          <a:lstStyle/>
          <a:p>
            <a:pPr>
              <a:buNone/>
            </a:pPr>
            <a:r>
              <a:rPr lang="uk-UA" sz="2800" b="1" dirty="0" smtClean="0"/>
              <a:t>    </a:t>
            </a:r>
            <a:r>
              <a:rPr lang="uk-UA" sz="2800" b="1" dirty="0" smtClean="0">
                <a:cs typeface="Times New Roman" pitchFamily="18" charset="0"/>
              </a:rPr>
              <a:t>Мета</a:t>
            </a:r>
            <a:r>
              <a:rPr lang="uk-UA" sz="2800" dirty="0" smtClean="0">
                <a:cs typeface="Times New Roman" pitchFamily="18" charset="0"/>
              </a:rPr>
              <a:t>. </a:t>
            </a:r>
            <a:r>
              <a:rPr lang="ru-RU" sz="2800" dirty="0" err="1" smtClean="0">
                <a:cs typeface="Times New Roman" pitchFamily="18" charset="0"/>
              </a:rPr>
              <a:t>Познайомити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з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клавіатурою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її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призначенням</a:t>
            </a:r>
            <a:r>
              <a:rPr lang="ru-RU" sz="2800" dirty="0" smtClean="0">
                <a:cs typeface="Times New Roman" pitchFamily="18" charset="0"/>
              </a:rPr>
              <a:t>. </a:t>
            </a:r>
            <a:r>
              <a:rPr lang="ru-RU" sz="2800" dirty="0" err="1" smtClean="0">
                <a:cs typeface="Times New Roman" pitchFamily="18" charset="0"/>
              </a:rPr>
              <a:t>Вчити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користуватися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клавіатурою</a:t>
            </a:r>
            <a:r>
              <a:rPr lang="ru-RU" sz="2800" dirty="0" smtClean="0">
                <a:cs typeface="Times New Roman" pitchFamily="18" charset="0"/>
              </a:rPr>
              <a:t> (</a:t>
            </a:r>
            <a:r>
              <a:rPr lang="ru-RU" sz="2800" dirty="0" err="1" smtClean="0">
                <a:cs typeface="Times New Roman" pitchFamily="18" charset="0"/>
              </a:rPr>
              <a:t>основна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позиція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пальців</a:t>
            </a:r>
            <a:r>
              <a:rPr lang="ru-RU" sz="2800" dirty="0" smtClean="0">
                <a:cs typeface="Times New Roman" pitchFamily="18" charset="0"/>
              </a:rPr>
              <a:t> на </a:t>
            </a:r>
            <a:r>
              <a:rPr lang="ru-RU" sz="2800" dirty="0" err="1" smtClean="0">
                <a:cs typeface="Times New Roman" pitchFamily="18" charset="0"/>
              </a:rPr>
              <a:t>клавіатурі</a:t>
            </a:r>
            <a:r>
              <a:rPr lang="ru-RU" sz="2800" dirty="0" smtClean="0">
                <a:cs typeface="Times New Roman" pitchFamily="18" charset="0"/>
              </a:rPr>
              <a:t>). </a:t>
            </a:r>
            <a:r>
              <a:rPr lang="ru-RU" sz="2800" dirty="0" err="1" smtClean="0">
                <a:cs typeface="Times New Roman" pitchFamily="18" charset="0"/>
              </a:rPr>
              <a:t>Розвивати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увагу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пам’ять</a:t>
            </a:r>
            <a:r>
              <a:rPr lang="ru-RU" sz="2800" dirty="0" smtClean="0">
                <a:cs typeface="Times New Roman" pitchFamily="18" charset="0"/>
              </a:rPr>
              <a:t>, </a:t>
            </a:r>
            <a:r>
              <a:rPr lang="ru-RU" sz="2800" dirty="0" err="1" smtClean="0">
                <a:cs typeface="Times New Roman" pitchFamily="18" charset="0"/>
              </a:rPr>
              <a:t>логічне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мислення</a:t>
            </a:r>
            <a:r>
              <a:rPr lang="ru-RU" sz="2800" dirty="0" smtClean="0">
                <a:cs typeface="Times New Roman" pitchFamily="18" charset="0"/>
              </a:rPr>
              <a:t>. </a:t>
            </a:r>
            <a:r>
              <a:rPr lang="ru-RU" sz="2800" dirty="0" err="1" smtClean="0">
                <a:cs typeface="Times New Roman" pitchFamily="18" charset="0"/>
              </a:rPr>
              <a:t>Виховувати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інтерес</a:t>
            </a:r>
            <a:r>
              <a:rPr lang="ru-RU" sz="2800" dirty="0" smtClean="0">
                <a:cs typeface="Times New Roman" pitchFamily="18" charset="0"/>
              </a:rPr>
              <a:t> до </a:t>
            </a:r>
            <a:r>
              <a:rPr lang="ru-RU" sz="2800" dirty="0" err="1" smtClean="0">
                <a:cs typeface="Times New Roman" pitchFamily="18" charset="0"/>
              </a:rPr>
              <a:t>інформатики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357166"/>
            <a:ext cx="4929222" cy="1060472"/>
          </a:xfrm>
        </p:spPr>
        <p:txBody>
          <a:bodyPr/>
          <a:lstStyle/>
          <a:p>
            <a:r>
              <a:rPr lang="uk-UA" sz="3200" b="1" dirty="0" smtClean="0"/>
              <a:t>Психологічне налаштування</a:t>
            </a:r>
            <a:endParaRPr lang="ru-RU" sz="3200" b="1" dirty="0"/>
          </a:p>
        </p:txBody>
      </p:sp>
      <p:pic>
        <p:nvPicPr>
          <p:cNvPr id="3" name="Рисунок 2" descr="F:\информатика\_DSC03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643050"/>
            <a:ext cx="3357586" cy="230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информатика\_DSC032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5" y="4000504"/>
            <a:ext cx="342902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информатика\_DSC0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643050"/>
            <a:ext cx="3429024" cy="2325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274638"/>
            <a:ext cx="4572032" cy="1143000"/>
          </a:xfrm>
        </p:spPr>
        <p:txBody>
          <a:bodyPr/>
          <a:lstStyle/>
          <a:p>
            <a:r>
              <a:rPr lang="uk-UA" sz="2800" b="1" dirty="0" err="1" smtClean="0">
                <a:cs typeface="Times New Roman" pitchFamily="18" charset="0"/>
              </a:rPr>
              <a:t>Комп</a:t>
            </a:r>
            <a:r>
              <a:rPr lang="en-US" sz="2800" b="1" dirty="0" smtClean="0">
                <a:cs typeface="Times New Roman" pitchFamily="18" charset="0"/>
              </a:rPr>
              <a:t>’</a:t>
            </a:r>
            <a:r>
              <a:rPr lang="uk-UA" sz="2800" b="1" dirty="0" err="1" smtClean="0">
                <a:cs typeface="Times New Roman" pitchFamily="18" charset="0"/>
              </a:rPr>
              <a:t>ютерний</a:t>
            </a:r>
            <a:r>
              <a:rPr lang="uk-UA" sz="2800" b="1" dirty="0" smtClean="0">
                <a:cs typeface="Times New Roman" pitchFamily="18" charset="0"/>
              </a:rPr>
              <a:t> словничок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lvl="0"/>
            <a:endParaRPr lang="uk-UA" sz="2000" dirty="0" smtClean="0"/>
          </a:p>
          <a:p>
            <a:endParaRPr lang="ru-RU" dirty="0"/>
          </a:p>
        </p:txBody>
      </p:sp>
      <p:pic>
        <p:nvPicPr>
          <p:cNvPr id="49154" name="Picture 2" descr="F:\информатика\_DSC03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165600"/>
            <a:ext cx="3357586" cy="23352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857620" y="1928802"/>
            <a:ext cx="4143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Клавіатура </a:t>
            </a: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Курсор</a:t>
            </a: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Клавіші керування курсором</a:t>
            </a: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Пробіл</a:t>
            </a: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Спеціальні клавіші</a:t>
            </a:r>
            <a:endParaRPr lang="ru-RU" sz="2000" dirty="0" smtClean="0"/>
          </a:p>
          <a:p>
            <a:pPr lvl="0">
              <a:buFont typeface="Wingdings" pitchFamily="2" charset="2"/>
              <a:buChar char="Ø"/>
            </a:pPr>
            <a:r>
              <a:rPr lang="uk-UA" sz="2000" dirty="0" smtClean="0"/>
              <a:t>Алфавітно-цифрові клавіші</a:t>
            </a:r>
            <a:endParaRPr lang="ru-RU" sz="2000" dirty="0" smtClean="0"/>
          </a:p>
        </p:txBody>
      </p:sp>
      <p:pic>
        <p:nvPicPr>
          <p:cNvPr id="11" name="Рисунок 10" descr="F:\информатика\_DSC03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85926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714488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информатика\_DSC03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357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285984" y="274638"/>
            <a:ext cx="4500594" cy="1143000"/>
          </a:xfrm>
        </p:spPr>
        <p:txBody>
          <a:bodyPr/>
          <a:lstStyle/>
          <a:p>
            <a:r>
              <a:rPr lang="ru-RU" sz="3200" b="1" dirty="0" err="1" smtClean="0">
                <a:cs typeface="Times New Roman" pitchFamily="18" charset="0"/>
              </a:rPr>
              <a:t>Основна</a:t>
            </a:r>
            <a:r>
              <a:rPr lang="ru-RU" sz="3200" b="1" dirty="0" smtClean="0">
                <a:cs typeface="Times New Roman" pitchFamily="18" charset="0"/>
              </a:rPr>
              <a:t> </a:t>
            </a:r>
            <a:r>
              <a:rPr lang="ru-RU" sz="3200" b="1" dirty="0" err="1" smtClean="0">
                <a:cs typeface="Times New Roman" pitchFamily="18" charset="0"/>
              </a:rPr>
              <a:t>позиція</a:t>
            </a:r>
            <a:r>
              <a:rPr lang="ru-RU" sz="3200" b="1" dirty="0" smtClean="0">
                <a:cs typeface="Times New Roman" pitchFamily="18" charset="0"/>
              </a:rPr>
              <a:t> </a:t>
            </a:r>
            <a:r>
              <a:rPr lang="ru-RU" sz="3200" b="1" dirty="0" err="1" smtClean="0">
                <a:cs typeface="Times New Roman" pitchFamily="18" charset="0"/>
              </a:rPr>
              <a:t>пальців</a:t>
            </a:r>
            <a:r>
              <a:rPr lang="ru-RU" sz="3200" b="1" dirty="0" smtClean="0">
                <a:cs typeface="Times New Roman" pitchFamily="18" charset="0"/>
              </a:rPr>
              <a:t> на </a:t>
            </a:r>
            <a:r>
              <a:rPr lang="ru-RU" sz="3200" b="1" dirty="0" err="1" smtClean="0">
                <a:cs typeface="Times New Roman" pitchFamily="18" charset="0"/>
              </a:rPr>
              <a:t>клавіатурі</a:t>
            </a:r>
            <a:endParaRPr lang="ru-RU" sz="32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4857784" cy="1143000"/>
          </a:xfrm>
        </p:spPr>
        <p:txBody>
          <a:bodyPr/>
          <a:lstStyle/>
          <a:p>
            <a:r>
              <a:rPr lang="uk-UA" sz="3200" b="1" dirty="0" smtClean="0">
                <a:cs typeface="Times New Roman" pitchFamily="18" charset="0"/>
              </a:rPr>
              <a:t>Робота з дидактичним матеріалом</a:t>
            </a:r>
            <a:endParaRPr lang="ru-RU" sz="3200" b="1" dirty="0"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071834" cy="2714644"/>
          </a:xfrm>
          <a:prstGeom prst="rect">
            <a:avLst/>
          </a:prstGeom>
          <a:noFill/>
        </p:spPr>
      </p:pic>
      <p:pic>
        <p:nvPicPr>
          <p:cNvPr id="7" name="Рисунок 6" descr="F:\информатика\_DSC03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643050"/>
            <a:ext cx="33575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4143404" cy="1143000"/>
          </a:xfrm>
        </p:spPr>
        <p:txBody>
          <a:bodyPr/>
          <a:lstStyle/>
          <a:p>
            <a:r>
              <a:rPr lang="uk-UA" sz="3600" b="1" dirty="0" smtClean="0">
                <a:cs typeface="Times New Roman" pitchFamily="18" charset="0"/>
              </a:rPr>
              <a:t>Робота за ПК</a:t>
            </a:r>
            <a:endParaRPr lang="ru-RU" sz="3600" b="1" dirty="0">
              <a:cs typeface="Times New Roman" pitchFamily="18" charset="0"/>
            </a:endParaRPr>
          </a:p>
        </p:txBody>
      </p:sp>
      <p:pic>
        <p:nvPicPr>
          <p:cNvPr id="3" name="Рисунок 2" descr="F:\информатика\_DSC03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7"/>
            <a:ext cx="3214710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информатика\_DSC037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428736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информатика\_DSC03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714752"/>
            <a:ext cx="3286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Рефлексія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71679"/>
            <a:ext cx="6686568" cy="228601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uk-UA" dirty="0" smtClean="0"/>
              <a:t> Я тепер знаю…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 Я тепер вмію…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 Я можу використати свої знання…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918</TotalTime>
  <Words>92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 уроку:</vt:lpstr>
      <vt:lpstr>   </vt:lpstr>
      <vt:lpstr>Психологічне налаштування</vt:lpstr>
      <vt:lpstr>Комп’ютерний словничок</vt:lpstr>
      <vt:lpstr>Основна позиція пальців на клавіатурі</vt:lpstr>
      <vt:lpstr>Робота з дидактичним матеріалом</vt:lpstr>
      <vt:lpstr>Робота за ПК</vt:lpstr>
      <vt:lpstr>Рефлексія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Підготовка вчителів до викладання курсу «Сходинки до інформатики»  за новим Державним стандартом початкової загальної освіти</dc:title>
  <dc:creator>Tanya</dc:creator>
  <cp:lastModifiedBy>XXX</cp:lastModifiedBy>
  <cp:revision>73</cp:revision>
  <cp:lastPrinted>2013-06-05T21:08:18Z</cp:lastPrinted>
  <dcterms:created xsi:type="dcterms:W3CDTF">2012-09-11T05:53:39Z</dcterms:created>
  <dcterms:modified xsi:type="dcterms:W3CDTF">2017-11-11T09:32:11Z</dcterms:modified>
</cp:coreProperties>
</file>