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69" r:id="rId5"/>
    <p:sldId id="263" r:id="rId6"/>
    <p:sldId id="258" r:id="rId7"/>
    <p:sldId id="264" r:id="rId8"/>
    <p:sldId id="261" r:id="rId9"/>
    <p:sldId id="262" r:id="rId10"/>
    <p:sldId id="270" r:id="rId11"/>
    <p:sldId id="272" r:id="rId12"/>
    <p:sldId id="273" r:id="rId13"/>
    <p:sldId id="265" r:id="rId14"/>
    <p:sldId id="259" r:id="rId15"/>
    <p:sldId id="260" r:id="rId16"/>
    <p:sldId id="26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1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ua/url?sa=i&amp;rct=j&amp;q=&amp;esrc=s&amp;source=images&amp;cd=&amp;ved=0ahUKEwjQyq3TrZvXAhXrCJoKHbm_CeUQjRwIBw&amp;url=http://wantparty.in.ua/virshyky-pro-osin-malyukam/&amp;psig=AOvVaw02TjqG4bnJKCIBePlVODgx&amp;ust=1509556288502333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" y="0"/>
            <a:ext cx="92323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556792"/>
            <a:ext cx="4176464" cy="1143000"/>
          </a:xfrm>
        </p:spPr>
        <p:txBody>
          <a:bodyPr>
            <a:normAutofit fontScale="90000"/>
          </a:bodyPr>
          <a:lstStyle/>
          <a:p>
            <a:r>
              <a:rPr lang="uk-UA" sz="2400" dirty="0" smtClean="0">
                <a:solidFill>
                  <a:srgbClr val="FF0000"/>
                </a:solidFill>
              </a:rPr>
              <a:t>Урок</a:t>
            </a:r>
            <a:br>
              <a:rPr lang="uk-UA" sz="2400" dirty="0" smtClean="0">
                <a:solidFill>
                  <a:srgbClr val="FF0000"/>
                </a:solidFill>
              </a:rPr>
            </a:br>
            <a:r>
              <a:rPr lang="uk-UA" sz="2400" dirty="0" smtClean="0">
                <a:solidFill>
                  <a:srgbClr val="FF0000"/>
                </a:solidFill>
              </a:rPr>
              <a:t> зв</a:t>
            </a:r>
            <a:r>
              <a:rPr lang="uk-UA" sz="2400" dirty="0" smtClean="0">
                <a:solidFill>
                  <a:srgbClr val="FF0000"/>
                </a:solidFill>
                <a:latin typeface="Century Gothic"/>
              </a:rPr>
              <a:t>'</a:t>
            </a:r>
            <a:r>
              <a:rPr lang="uk-UA" sz="2400" dirty="0" smtClean="0">
                <a:solidFill>
                  <a:srgbClr val="FF0000"/>
                </a:solidFill>
              </a:rPr>
              <a:t>язного</a:t>
            </a:r>
            <a:br>
              <a:rPr lang="uk-UA" sz="2400" dirty="0" smtClean="0">
                <a:solidFill>
                  <a:srgbClr val="FF0000"/>
                </a:solidFill>
              </a:rPr>
            </a:br>
            <a:r>
              <a:rPr lang="uk-UA" sz="2400" dirty="0" smtClean="0">
                <a:solidFill>
                  <a:srgbClr val="FF0000"/>
                </a:solidFill>
              </a:rPr>
              <a:t> мовлення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45276" y="2967335"/>
            <a:ext cx="325345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«Поведінка в </a:t>
            </a:r>
            <a:br>
              <a:rPr lang="uk-UA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осінньому </a:t>
            </a:r>
            <a:br>
              <a:rPr lang="uk-UA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лісі»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4654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74012" y="188640"/>
            <a:ext cx="7594387" cy="258532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Вікторина </a:t>
            </a:r>
          </a:p>
          <a:p>
            <a:pPr algn="ctr"/>
            <a:r>
              <a:rPr lang="uk-U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«Чи знаєте ви гриби?»</a:t>
            </a:r>
          </a:p>
          <a:p>
            <a:pPr algn="ctr"/>
            <a:r>
              <a:rPr lang="uk-UA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Відеододаток</a:t>
            </a:r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урок 1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00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4" y="0"/>
            <a:ext cx="91310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5517232"/>
            <a:ext cx="8003987" cy="92333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Робота за малюнком с. 17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82966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143"/>
            <a:ext cx="91121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06667" y="188640"/>
            <a:ext cx="6022418" cy="25545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uk-U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- Гра «можна </a:t>
            </a:r>
            <a:r>
              <a:rPr lang="uk-U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- </a:t>
            </a:r>
            <a:r>
              <a:rPr lang="uk-U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не можна»</a:t>
            </a:r>
          </a:p>
          <a:p>
            <a:r>
              <a:rPr lang="uk-U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Робота в групах </a:t>
            </a:r>
          </a:p>
          <a:p>
            <a:r>
              <a:rPr lang="uk-U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- «Складання правил</a:t>
            </a:r>
          </a:p>
          <a:p>
            <a:r>
              <a:rPr lang="uk-U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поведінки в осінньому лісі»</a:t>
            </a:r>
          </a:p>
          <a:p>
            <a:r>
              <a:rPr lang="uk-UA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-Звітування</a:t>
            </a:r>
            <a:r>
              <a:rPr lang="uk-UA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груп.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258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27" y="7284"/>
            <a:ext cx="9154228" cy="695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891" y="188641"/>
            <a:ext cx="1104123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4357">
            <a:off x="3103016" y="2407096"/>
            <a:ext cx="12858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0717">
            <a:off x="7786687" y="3212976"/>
            <a:ext cx="12858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3573">
            <a:off x="3264931" y="3724583"/>
            <a:ext cx="12858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10249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User\Downloads\89e8578deb2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187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692696"/>
            <a:ext cx="8208911" cy="175432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Зразок написання </a:t>
            </a:r>
          </a:p>
          <a:p>
            <a:pPr algn="ctr"/>
            <a:r>
              <a:rPr lang="uk-U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правил поведінки в лісі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Солнце 3"/>
          <p:cNvSpPr/>
          <p:nvPr/>
        </p:nvSpPr>
        <p:spPr>
          <a:xfrm>
            <a:off x="7668344" y="1366902"/>
            <a:ext cx="2088232" cy="216024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201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http://demiart.ru/forum/uploads4/post-57697-12552864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"/>
            <a:ext cx="9495243" cy="72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2358" y="3589028"/>
            <a:ext cx="35090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Молодці!!!</a:t>
            </a:r>
            <a:endParaRPr lang="uk-UA" sz="5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42" name="Picture 2" descr="C:\Users\User\Downloads\picgifs-piglet-91005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60648"/>
            <a:ext cx="4290276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8773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03687" y="476672"/>
            <a:ext cx="57366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Інтернет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джерела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916832"/>
            <a:ext cx="792088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1600" dirty="0" smtClean="0"/>
              <a:t>-</a:t>
            </a:r>
            <a:r>
              <a:rPr lang="en-US" sz="1600" dirty="0"/>
              <a:t>http://ukrdz.in.ua/ukrayinska-mova-3-klas-zahariychuk-movchun/</a:t>
            </a:r>
            <a:r>
              <a:rPr lang="uk-UA" sz="1600" dirty="0"/>
              <a:t>;</a:t>
            </a:r>
          </a:p>
          <a:p>
            <a:r>
              <a:rPr lang="uk-UA" sz="1600" dirty="0"/>
              <a:t>-</a:t>
            </a:r>
            <a:r>
              <a:rPr lang="en-US" sz="1600" dirty="0"/>
              <a:t>https://www.schoollife.org.ua/108-2016</a:t>
            </a:r>
            <a:r>
              <a:rPr lang="en-US" sz="1600" dirty="0" smtClean="0"/>
              <a:t>/</a:t>
            </a:r>
            <a:r>
              <a:rPr lang="uk-UA" sz="1600" dirty="0" smtClean="0"/>
              <a:t>;</a:t>
            </a:r>
          </a:p>
          <a:p>
            <a:r>
              <a:rPr lang="en-US" sz="1600" dirty="0">
                <a:hlinkClick r:id="rId3"/>
              </a:rPr>
              <a:t>https://www.google.com.ua/url?sa=i&amp;rct=j&amp;q=&amp;esrc=s&amp;source=images&amp;cd=&amp;</a:t>
            </a:r>
            <a:r>
              <a:rPr lang="en-US" sz="1600" dirty="0" smtClean="0">
                <a:hlinkClick r:id="rId3"/>
              </a:rPr>
              <a:t>ved=0ahUKEwjQyq3TrZvXAhXrCJoKHbm_CeUQjRwIBw&amp;url=http%3A%2F%2Fwantparty.in.ua%2Fvirshyky-pro-osin-malyukam%2F&amp;psig=AOvVaw02TjqG4bnJKCIBePlVODgx&amp;ust=1509556288502333</a:t>
            </a:r>
            <a:r>
              <a:rPr lang="uk-UA" sz="1600" dirty="0" smtClean="0"/>
              <a:t>;</a:t>
            </a:r>
          </a:p>
          <a:p>
            <a:r>
              <a:rPr lang="en-US" sz="1600" dirty="0" smtClean="0"/>
              <a:t>https</a:t>
            </a:r>
            <a:r>
              <a:rPr lang="en-US" sz="1600" dirty="0"/>
              <a:t>://www.google.com.ua/url?sa=i&amp;rct=j&amp;q=&amp;esrc=s&amp;source=images&amp;cd=&amp;cad=rja&amp;uact=8&amp;ved=0ahUKEwiNpLqTrpvXAhXMFZoKHVXFD5oQjRwIBw&amp;url=http%3A%2F%2Fchereshenka-f.narod.ru%2Findex%2Fpravila_povedinki_v_prirodi%2F0-122&amp;psig=AOvVaw2BleUB1xMufFNkvZOFN3bn&amp;ust=1509556393770183</a:t>
            </a:r>
            <a:endParaRPr lang="uk-UA" sz="1600" dirty="0" smtClean="0"/>
          </a:p>
          <a:p>
            <a:r>
              <a:rPr lang="en-US" sz="1600" dirty="0"/>
              <a:t>https://ru.savefrom.net/#url=http://</a:t>
            </a:r>
            <a:r>
              <a:rPr lang="en-US" sz="1600" dirty="0" smtClean="0"/>
              <a:t>youtube.com/watch?v=nyzSvf6a6hk&amp;utm_source=youtube.com&amp;utm_medium=short_domains&amp;utm_campaign=ssyoutube.com</a:t>
            </a:r>
            <a:r>
              <a:rPr lang="uk-UA" sz="1600" dirty="0" smtClean="0"/>
              <a:t>.</a:t>
            </a:r>
            <a:endParaRPr lang="uk-UA" sz="1600" dirty="0"/>
          </a:p>
          <a:p>
            <a:pPr algn="ctr"/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4653136"/>
            <a:ext cx="777686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https://www.google.com.ua/</a:t>
            </a:r>
            <a:r>
              <a:rPr lang="en-US" sz="1400" dirty="0" err="1"/>
              <a:t>imgres?imgurl</a:t>
            </a:r>
            <a:r>
              <a:rPr lang="en-US" sz="1400" dirty="0"/>
              <a:t>=http%3A%2F%2Fwww.poetryclub.com.ua%2Fupload%2Fpoem_all%2F00607492.jpg&amp;imgrefurl=http%3A%2F%2Fwww.poetryclub.com.ua%2Fgetpoem.php%3Fid%3D607492&amp;docid=HCqQuEmlRNSA4M&amp;tbnid=rMpdzKwFocX9xM%3A&amp;vet=10ahUKEwjr6NSWr7fXAhVJJFAKHfktC1sQMwhHKA0wDQ..i&amp;w=600&amp;h=400&amp;bih=588&amp;biw=1366&amp;q=%</a:t>
            </a:r>
            <a:r>
              <a:rPr lang="en-US" sz="1400" dirty="0" smtClean="0"/>
              <a:t>D0%BE%D1%81%D1%96%D0%BD%D1%8C&amp;ved=0ahUKEwjr6NSWr7fXAhVJJFAKHfktC1sQMwhHKA0wDQ&amp;iact=</a:t>
            </a:r>
            <a:r>
              <a:rPr lang="en-US" sz="1400" dirty="0" err="1" smtClean="0"/>
              <a:t>mrc&amp;uact</a:t>
            </a:r>
            <a:r>
              <a:rPr lang="en-US" sz="1400" dirty="0" smtClean="0"/>
              <a:t>=8</a:t>
            </a:r>
            <a:r>
              <a:rPr lang="uk-UA" sz="1400" dirty="0" smtClean="0"/>
              <a:t>.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55580" y="5910443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https://ru.savefrom.net/#url=http://youtube.com/watch?v=38F99gyl0s0&amp;utm_source=youtube.com&amp;utm_medium=short_domains&amp;utm_campaign=ssyoutube.com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75777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51"/>
            <a:ext cx="9144000" cy="6849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82039" y="188640"/>
            <a:ext cx="7422994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</a:t>
            </a:r>
            <a:r>
              <a:rPr lang="uk-UA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нергізатор</a:t>
            </a:r>
            <a:r>
              <a:rPr lang="uk-UA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під </a:t>
            </a:r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музичний </a:t>
            </a:r>
            <a:r>
              <a:rPr lang="uk-UA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супровід</a:t>
            </a:r>
          </a:p>
          <a:p>
            <a:pPr algn="ctr"/>
            <a:r>
              <a:rPr lang="uk-UA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Відеододаток</a:t>
            </a:r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урок 1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6621404" cy="440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93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05" y="9841"/>
            <a:ext cx="4292174" cy="6848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9" y="0"/>
            <a:ext cx="4860032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1351508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i="1" dirty="0">
                <a:solidFill>
                  <a:srgbClr val="FF0000"/>
                </a:solidFill>
              </a:rPr>
              <a:t>В </a:t>
            </a:r>
            <a:r>
              <a:rPr lang="ru-RU" sz="2800" i="1" dirty="0" err="1">
                <a:solidFill>
                  <a:srgbClr val="FF0000"/>
                </a:solidFill>
              </a:rPr>
              <a:t>жовте</a:t>
            </a:r>
            <a:r>
              <a:rPr lang="ru-RU" sz="2800" i="1" dirty="0">
                <a:solidFill>
                  <a:srgbClr val="FF0000"/>
                </a:solidFill>
              </a:rPr>
              <a:t> лист </a:t>
            </a:r>
            <a:r>
              <a:rPr lang="ru-RU" sz="2800" i="1" dirty="0" err="1">
                <a:solidFill>
                  <a:srgbClr val="FF0000"/>
                </a:solidFill>
              </a:rPr>
              <a:t>пофарбувала</a:t>
            </a:r>
            <a:r>
              <a:rPr lang="ru-RU" sz="2800" i="1" dirty="0">
                <a:solidFill>
                  <a:srgbClr val="FF0000"/>
                </a:solidFill>
              </a:rPr>
              <a:t>,</a:t>
            </a:r>
            <a:r>
              <a:rPr lang="ru-RU" sz="2800" dirty="0">
                <a:solidFill>
                  <a:srgbClr val="FF0000"/>
                </a:solidFill>
              </a:rPr>
              <a:t/>
            </a:r>
            <a:br>
              <a:rPr lang="ru-RU" sz="2800" dirty="0">
                <a:solidFill>
                  <a:srgbClr val="FF0000"/>
                </a:solidFill>
              </a:rPr>
            </a:br>
            <a:r>
              <a:rPr lang="ru-RU" sz="2800" i="1" dirty="0">
                <a:solidFill>
                  <a:srgbClr val="FF0000"/>
                </a:solidFill>
              </a:rPr>
              <a:t>Урожай </a:t>
            </a:r>
            <a:r>
              <a:rPr lang="ru-RU" sz="2800" i="1" dirty="0" smtClean="0">
                <a:solidFill>
                  <a:srgbClr val="FF0000"/>
                </a:solidFill>
              </a:rPr>
              <a:t>з </a:t>
            </a:r>
            <a:r>
              <a:rPr lang="ru-RU" sz="2800" i="1" dirty="0" err="1">
                <a:solidFill>
                  <a:srgbClr val="FF0000"/>
                </a:solidFill>
              </a:rPr>
              <a:t>полів</a:t>
            </a:r>
            <a:r>
              <a:rPr lang="ru-RU" sz="2800" i="1" dirty="0">
                <a:solidFill>
                  <a:srgbClr val="FF0000"/>
                </a:solidFill>
              </a:rPr>
              <a:t> </a:t>
            </a:r>
            <a:r>
              <a:rPr lang="ru-RU" sz="2800" i="1" dirty="0" err="1">
                <a:solidFill>
                  <a:srgbClr val="FF0000"/>
                </a:solidFill>
              </a:rPr>
              <a:t>зібрала</a:t>
            </a:r>
            <a:r>
              <a:rPr lang="ru-RU" sz="2800" i="1" dirty="0">
                <a:solidFill>
                  <a:srgbClr val="FF0000"/>
                </a:solidFill>
              </a:rPr>
              <a:t>.</a:t>
            </a:r>
            <a:r>
              <a:rPr lang="ru-RU" sz="2800" dirty="0">
                <a:solidFill>
                  <a:srgbClr val="FF0000"/>
                </a:solidFill>
              </a:rPr>
              <a:t/>
            </a:r>
            <a:br>
              <a:rPr lang="ru-RU" sz="2800" dirty="0">
                <a:solidFill>
                  <a:srgbClr val="FF0000"/>
                </a:solidFill>
              </a:rPr>
            </a:br>
            <a:r>
              <a:rPr lang="ru-RU" sz="2800" i="1" dirty="0">
                <a:solidFill>
                  <a:srgbClr val="FF0000"/>
                </a:solidFill>
              </a:rPr>
              <a:t>Золотила вербам коси</a:t>
            </a:r>
            <a:r>
              <a:rPr lang="ru-RU" sz="2800" dirty="0">
                <a:solidFill>
                  <a:srgbClr val="FF0000"/>
                </a:solidFill>
              </a:rPr>
              <a:t/>
            </a:r>
            <a:br>
              <a:rPr lang="ru-RU" sz="2800" dirty="0">
                <a:solidFill>
                  <a:srgbClr val="FF0000"/>
                </a:solidFill>
              </a:rPr>
            </a:br>
            <a:r>
              <a:rPr lang="ru-RU" sz="2800" i="1" dirty="0" err="1">
                <a:solidFill>
                  <a:srgbClr val="FF0000"/>
                </a:solidFill>
              </a:rPr>
              <a:t>Чарівна</a:t>
            </a:r>
            <a:r>
              <a:rPr lang="ru-RU" sz="2800" i="1" dirty="0">
                <a:solidFill>
                  <a:srgbClr val="FF0000"/>
                </a:solidFill>
              </a:rPr>
              <a:t> </a:t>
            </a:r>
            <a:r>
              <a:rPr lang="ru-RU" sz="2800" i="1" dirty="0" err="1">
                <a:solidFill>
                  <a:srgbClr val="FF0000"/>
                </a:solidFill>
              </a:rPr>
              <a:t>цариця</a:t>
            </a:r>
            <a:r>
              <a:rPr lang="ru-RU" sz="2800" i="1" dirty="0">
                <a:solidFill>
                  <a:srgbClr val="FF0000"/>
                </a:solidFill>
              </a:rPr>
              <a:t> - </a:t>
            </a:r>
            <a:r>
              <a:rPr lang="ru-RU" sz="2800" i="1" dirty="0" smtClean="0">
                <a:solidFill>
                  <a:srgbClr val="FF0000"/>
                </a:solidFill>
              </a:rPr>
              <a:t>…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78505" y="1844824"/>
            <a:ext cx="1834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Осінь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188640"/>
            <a:ext cx="5920981" cy="923330"/>
          </a:xfrm>
          <a:prstGeom prst="rect">
            <a:avLst/>
          </a:prstGeom>
          <a:solidFill>
            <a:schemeClr val="bg2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Відгадайте загадку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780" y="3610318"/>
            <a:ext cx="4323354" cy="3060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3851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5" y="0"/>
            <a:ext cx="91259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664" y="2967335"/>
            <a:ext cx="8286692" cy="17543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Легенда</a:t>
            </a:r>
          </a:p>
          <a:p>
            <a:pPr algn="ctr"/>
            <a:r>
              <a:rPr lang="uk-U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«Четверта донька Сонця.»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17552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 descr="http://www.metod-kopilka.ru/images/doc/58/57893/1/img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96" y="-28988"/>
            <a:ext cx="9170996" cy="688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2379" y="779416"/>
            <a:ext cx="57606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Прочитайте й поясніть прислів</a:t>
            </a:r>
            <a:r>
              <a:rPr lang="uk-UA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/>
              </a:rPr>
              <a:t>'</a:t>
            </a:r>
            <a:r>
              <a:rPr lang="uk-UA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268760"/>
            <a:ext cx="59046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FF0000"/>
                </a:solidFill>
              </a:rPr>
              <a:t>Осінь</a:t>
            </a:r>
            <a:r>
              <a:rPr lang="ru-RU" sz="2400" b="1" dirty="0">
                <a:solidFill>
                  <a:srgbClr val="FF0000"/>
                </a:solidFill>
              </a:rPr>
              <a:t> на </a:t>
            </a:r>
            <a:r>
              <a:rPr lang="ru-RU" sz="2400" b="1" dirty="0" err="1">
                <a:solidFill>
                  <a:srgbClr val="FF0000"/>
                </a:solidFill>
              </a:rPr>
              <a:t>строкатому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коні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їздить</a:t>
            </a:r>
            <a:r>
              <a:rPr lang="ru-RU" sz="2400" b="1" dirty="0" smtClean="0">
                <a:solidFill>
                  <a:srgbClr val="FF0000"/>
                </a:solidFill>
              </a:rPr>
              <a:t>.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/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Ходить </a:t>
            </a:r>
            <a:r>
              <a:rPr lang="ru-RU" sz="2400" b="1" dirty="0" err="1">
                <a:solidFill>
                  <a:srgbClr val="FF0000"/>
                </a:solidFill>
              </a:rPr>
              <a:t>осінь</a:t>
            </a:r>
            <a:r>
              <a:rPr lang="ru-RU" sz="2400" b="1" dirty="0">
                <a:solidFill>
                  <a:srgbClr val="FF0000"/>
                </a:solidFill>
              </a:rPr>
              <a:t> по краю та </a:t>
            </a:r>
            <a:r>
              <a:rPr lang="ru-RU" sz="2400" b="1" dirty="0" err="1">
                <a:solidFill>
                  <a:srgbClr val="FF0000"/>
                </a:solidFill>
              </a:rPr>
              <a:t>виганяє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птахів</a:t>
            </a:r>
            <a:r>
              <a:rPr lang="ru-RU" sz="2400" b="1" dirty="0">
                <a:solidFill>
                  <a:srgbClr val="FF0000"/>
                </a:solidFill>
              </a:rPr>
              <a:t> з гаю</a:t>
            </a:r>
            <a:r>
              <a:rPr lang="ru-RU" sz="2400" b="1" dirty="0" smtClean="0">
                <a:solidFill>
                  <a:srgbClr val="FF0000"/>
                </a:solidFill>
              </a:rPr>
              <a:t>.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/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Весною горшки </a:t>
            </a:r>
            <a:r>
              <a:rPr lang="ru-RU" sz="2400" b="1" dirty="0" err="1">
                <a:solidFill>
                  <a:srgbClr val="FF0000"/>
                </a:solidFill>
              </a:rPr>
              <a:t>порожніють</a:t>
            </a:r>
            <a:r>
              <a:rPr lang="ru-RU" sz="2400" b="1" dirty="0">
                <a:solidFill>
                  <a:srgbClr val="FF0000"/>
                </a:solidFill>
              </a:rPr>
              <a:t>, а </a:t>
            </a:r>
            <a:r>
              <a:rPr lang="ru-RU" sz="2400" b="1" dirty="0" err="1">
                <a:solidFill>
                  <a:srgbClr val="FF0000"/>
                </a:solidFill>
              </a:rPr>
              <a:t>восени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повніють</a:t>
            </a:r>
            <a:r>
              <a:rPr lang="ru-RU" sz="2400" b="1" dirty="0" smtClean="0">
                <a:solidFill>
                  <a:srgbClr val="FF0000"/>
                </a:solidFill>
              </a:rPr>
              <a:t>.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/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Весною </a:t>
            </a:r>
            <a:r>
              <a:rPr lang="ru-RU" sz="2400" b="1" dirty="0" err="1">
                <a:solidFill>
                  <a:srgbClr val="FF0000"/>
                </a:solidFill>
              </a:rPr>
              <a:t>дощ</a:t>
            </a:r>
            <a:r>
              <a:rPr lang="ru-RU" sz="2400" b="1" dirty="0">
                <a:solidFill>
                  <a:srgbClr val="FF0000"/>
                </a:solidFill>
              </a:rPr>
              <a:t> парить, а </a:t>
            </a:r>
            <a:r>
              <a:rPr lang="ru-RU" sz="2400" b="1" dirty="0" err="1">
                <a:solidFill>
                  <a:srgbClr val="FF0000"/>
                </a:solidFill>
              </a:rPr>
              <a:t>восени</a:t>
            </a:r>
            <a:r>
              <a:rPr lang="ru-RU" sz="2400" b="1" dirty="0">
                <a:solidFill>
                  <a:srgbClr val="FF0000"/>
                </a:solidFill>
              </a:rPr>
              <a:t> мочить.</a:t>
            </a:r>
            <a:br>
              <a:rPr lang="ru-RU" sz="2400" b="1" dirty="0">
                <a:solidFill>
                  <a:srgbClr val="FF0000"/>
                </a:solidFill>
              </a:rPr>
            </a:b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329" y="4130838"/>
            <a:ext cx="2955435" cy="1847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797152"/>
            <a:ext cx="2616548" cy="184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648" y="912711"/>
            <a:ext cx="2835116" cy="2128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0"/>
            <a:ext cx="63257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Вправа «Мікрофон»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574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" y="-17156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59402" y="1229211"/>
            <a:ext cx="596836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Чим вам </a:t>
            </a:r>
          </a:p>
          <a:p>
            <a:pPr algn="ctr"/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подобається осінь?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79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92635" y="3890665"/>
            <a:ext cx="347674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За </a:t>
            </a:r>
            <a:r>
              <a:rPr lang="ru-RU" sz="3600" b="1" i="1" dirty="0" err="1" smtClean="0">
                <a:solidFill>
                  <a:srgbClr val="FF0000"/>
                </a:solidFill>
              </a:rPr>
              <a:t>ілюстраціями</a:t>
            </a:r>
            <a:r>
              <a:rPr lang="ru-RU" sz="3600" b="1" i="1" dirty="0" smtClean="0">
                <a:solidFill>
                  <a:srgbClr val="FF0000"/>
                </a:solidFill>
              </a:rPr>
              <a:t> впр.28</a:t>
            </a:r>
            <a:r>
              <a:rPr lang="ru-RU" sz="3600" b="1" i="1" dirty="0">
                <a:solidFill>
                  <a:srgbClr val="FF0000"/>
                </a:solidFill>
              </a:rPr>
              <a:t>, с.17</a:t>
            </a: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/>
              <a:t/>
            </a:r>
            <a:br>
              <a:rPr lang="ru-RU" sz="3600" b="1" dirty="0"/>
            </a:br>
            <a:endParaRPr lang="ru-RU" sz="3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" y="3273889"/>
            <a:ext cx="4268788" cy="355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19283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9586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06" y="9841"/>
            <a:ext cx="4292174" cy="6848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871" y="-1"/>
            <a:ext cx="4860032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1859340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>
                <a:solidFill>
                  <a:srgbClr val="FF0000"/>
                </a:solidFill>
              </a:rPr>
              <a:t>Шумить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вітер</a:t>
            </a:r>
            <a:r>
              <a:rPr lang="ru-RU" sz="2400" b="1" dirty="0">
                <a:solidFill>
                  <a:srgbClr val="FF0000"/>
                </a:solidFill>
              </a:rPr>
              <a:t>, </a:t>
            </a:r>
            <a:r>
              <a:rPr lang="ru-RU" sz="2400" b="1" dirty="0" err="1">
                <a:solidFill>
                  <a:srgbClr val="FF0000"/>
                </a:solidFill>
              </a:rPr>
              <a:t>шумить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ліс</a:t>
            </a:r>
            <a:r>
              <a:rPr lang="ru-RU" sz="2400" b="1" dirty="0">
                <a:solidFill>
                  <a:srgbClr val="FF0000"/>
                </a:solidFill>
              </a:rPr>
              <a:t>.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Тихо </a:t>
            </a:r>
            <a:r>
              <a:rPr lang="ru-RU" sz="2400" b="1" dirty="0" err="1">
                <a:solidFill>
                  <a:srgbClr val="FF0000"/>
                </a:solidFill>
              </a:rPr>
              <a:t>лісом</a:t>
            </a:r>
            <a:r>
              <a:rPr lang="ru-RU" sz="2400" b="1" dirty="0">
                <a:solidFill>
                  <a:srgbClr val="FF0000"/>
                </a:solidFill>
              </a:rPr>
              <a:t> ходить лис.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 err="1">
                <a:solidFill>
                  <a:srgbClr val="FF0000"/>
                </a:solidFill>
              </a:rPr>
              <a:t>Заховався</a:t>
            </a:r>
            <a:r>
              <a:rPr lang="ru-RU" sz="2400" b="1" dirty="0">
                <a:solidFill>
                  <a:srgbClr val="FF0000"/>
                </a:solidFill>
              </a:rPr>
              <a:t> зайчик в кущ.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 err="1">
                <a:solidFill>
                  <a:srgbClr val="FF0000"/>
                </a:solidFill>
              </a:rPr>
              <a:t>Із</a:t>
            </a:r>
            <a:r>
              <a:rPr lang="ru-RU" sz="2400" b="1" dirty="0">
                <a:solidFill>
                  <a:srgbClr val="FF0000"/>
                </a:solidFill>
              </a:rPr>
              <a:t> куща </a:t>
            </a:r>
            <a:r>
              <a:rPr lang="ru-RU" sz="2400" b="1" dirty="0" err="1">
                <a:solidFill>
                  <a:srgbClr val="FF0000"/>
                </a:solidFill>
              </a:rPr>
              <a:t>піднявся</a:t>
            </a:r>
            <a:r>
              <a:rPr lang="ru-RU" sz="2400" b="1" dirty="0">
                <a:solidFill>
                  <a:srgbClr val="FF0000"/>
                </a:solidFill>
              </a:rPr>
              <a:t> хрущ.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Не </a:t>
            </a:r>
            <a:r>
              <a:rPr lang="ru-RU" sz="2400" b="1" dirty="0" err="1">
                <a:solidFill>
                  <a:srgbClr val="FF0000"/>
                </a:solidFill>
              </a:rPr>
              <a:t>хитайте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ви</a:t>
            </a:r>
            <a:r>
              <a:rPr lang="ru-RU" sz="2400" b="1" dirty="0">
                <a:solidFill>
                  <a:srgbClr val="FF0000"/>
                </a:solidFill>
              </a:rPr>
              <a:t> куща,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Не </a:t>
            </a:r>
            <a:r>
              <a:rPr lang="ru-RU" sz="2400" b="1" dirty="0" err="1">
                <a:solidFill>
                  <a:srgbClr val="FF0000"/>
                </a:solidFill>
              </a:rPr>
              <a:t>лякайте</a:t>
            </a:r>
            <a:r>
              <a:rPr lang="ru-RU" sz="2400" b="1" dirty="0">
                <a:solidFill>
                  <a:srgbClr val="FF0000"/>
                </a:solidFill>
              </a:rPr>
              <a:t> – но хруща.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Хай росте </a:t>
            </a:r>
            <a:r>
              <a:rPr lang="ru-RU" sz="2400" b="1" dirty="0" err="1">
                <a:solidFill>
                  <a:srgbClr val="FF0000"/>
                </a:solidFill>
              </a:rPr>
              <a:t>угору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ліс</a:t>
            </a:r>
            <a:r>
              <a:rPr lang="ru-RU" sz="2400" b="1" dirty="0">
                <a:solidFill>
                  <a:srgbClr val="FF0000"/>
                </a:solidFill>
              </a:rPr>
              <a:t>,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Не </a:t>
            </a:r>
            <a:r>
              <a:rPr lang="ru-RU" sz="2400" b="1" dirty="0" err="1">
                <a:solidFill>
                  <a:srgbClr val="FF0000"/>
                </a:solidFill>
              </a:rPr>
              <a:t>чіпа</a:t>
            </a:r>
            <a:r>
              <a:rPr lang="ru-RU" sz="2400" b="1" dirty="0">
                <a:solidFill>
                  <a:srgbClr val="FF0000"/>
                </a:solidFill>
              </a:rPr>
              <a:t> хай </a:t>
            </a:r>
            <a:r>
              <a:rPr lang="ru-RU" sz="2400" b="1" dirty="0" err="1">
                <a:solidFill>
                  <a:srgbClr val="FF0000"/>
                </a:solidFill>
              </a:rPr>
              <a:t>зайця</a:t>
            </a:r>
            <a:r>
              <a:rPr lang="ru-RU" sz="2400" b="1" dirty="0">
                <a:solidFill>
                  <a:srgbClr val="FF0000"/>
                </a:solidFill>
              </a:rPr>
              <a:t> лис.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 err="1">
                <a:solidFill>
                  <a:srgbClr val="FF0000"/>
                </a:solidFill>
              </a:rPr>
              <a:t>Тільки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вітер</a:t>
            </a:r>
            <a:r>
              <a:rPr lang="ru-RU" sz="2400" b="1" dirty="0">
                <a:solidFill>
                  <a:srgbClr val="FF0000"/>
                </a:solidFill>
              </a:rPr>
              <a:t> «Шу – шу – шу!».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Сядьте тихо, вас прошу.</a:t>
            </a:r>
            <a:br>
              <a:rPr lang="ru-RU" sz="2400" b="1" dirty="0">
                <a:solidFill>
                  <a:srgbClr val="FF0000"/>
                </a:solidFill>
              </a:rPr>
            </a:b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980036"/>
            <a:ext cx="55665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фізкультхвилинка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11103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06" y="9841"/>
            <a:ext cx="4292174" cy="6848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9" y="0"/>
            <a:ext cx="4860032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 descr="http://photoshoprurus.3dn.ru/_nw/250/09911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49" b="94337" l="5455" r="96182">
                        <a14:foregroundMark x1="39091" y1="6149" x2="39091" y2="6149"/>
                        <a14:foregroundMark x1="5636" y1="49353" x2="5636" y2="49353"/>
                        <a14:foregroundMark x1="64545" y1="94337" x2="64545" y2="94337"/>
                        <a14:foregroundMark x1="96182" y1="50324" x2="96182" y2="50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614944"/>
            <a:ext cx="2016225" cy="226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4" y="1484784"/>
            <a:ext cx="70840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Вправа «</a:t>
            </a:r>
            <a:r>
              <a:rPr lang="uk-UA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</a:t>
            </a:r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ікаво знати»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492896"/>
            <a:ext cx="5904656" cy="4156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11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166</Words>
  <Application>Microsoft Office PowerPoint</Application>
  <PresentationFormat>Экран (4:3)</PresentationFormat>
  <Paragraphs>39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Урок  зв'язного  мовлення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 зв'язного  мовлення</dc:title>
  <dc:creator>User</dc:creator>
  <cp:lastModifiedBy>User</cp:lastModifiedBy>
  <cp:revision>41</cp:revision>
  <dcterms:created xsi:type="dcterms:W3CDTF">2017-06-22T06:00:49Z</dcterms:created>
  <dcterms:modified xsi:type="dcterms:W3CDTF">2017-11-12T13:49:31Z</dcterms:modified>
</cp:coreProperties>
</file>