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0" r:id="rId8"/>
    <p:sldId id="266" r:id="rId9"/>
    <p:sldId id="261" r:id="rId10"/>
    <p:sldId id="267" r:id="rId11"/>
    <p:sldId id="263" r:id="rId12"/>
    <p:sldId id="268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D2AF5D-1F3F-4520-B199-F8D8AA38DABD}" type="datetimeFigureOut">
              <a:rPr lang="uk-UA" smtClean="0"/>
              <a:t>04.12.2014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0A3EA7-B94A-4A57-A35C-97B850A4538C}" type="slidenum">
              <a:rPr lang="uk-UA" smtClean="0"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791072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Урок мужності </a:t>
            </a:r>
            <a:b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в 1-А класі</a:t>
            </a: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/>
            <a:r>
              <a:rPr lang="uk-UA" sz="6600" b="1" dirty="0" err="1" smtClean="0">
                <a:solidFill>
                  <a:srgbClr val="FF0000"/>
                </a:solidFill>
              </a:rPr>
              <a:t>“Ми</a:t>
            </a:r>
            <a:r>
              <a:rPr lang="uk-UA" sz="6600" b="1" dirty="0" smtClean="0">
                <a:solidFill>
                  <a:srgbClr val="FF0000"/>
                </a:solidFill>
              </a:rPr>
              <a:t> пишаємося                        </a:t>
            </a:r>
            <a:r>
              <a:rPr lang="uk-UA" sz="6600" b="1" dirty="0" err="1" smtClean="0">
                <a:solidFill>
                  <a:srgbClr val="FF0000"/>
                </a:solidFill>
              </a:rPr>
              <a:t>вами”</a:t>
            </a:r>
            <a:endParaRPr lang="uk-UA" sz="66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924944"/>
            <a:ext cx="2788022" cy="371736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07904" y="4149080"/>
            <a:ext cx="45365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solidFill>
                  <a:schemeClr val="accent3">
                    <a:lumMod val="50000"/>
                  </a:schemeClr>
                </a:solidFill>
              </a:rPr>
              <a:t>Пекарський </a:t>
            </a:r>
          </a:p>
          <a:p>
            <a:pPr algn="ctr"/>
            <a:r>
              <a:rPr lang="uk-UA" sz="5400" b="1" dirty="0" smtClean="0">
                <a:solidFill>
                  <a:schemeClr val="accent3">
                    <a:lumMod val="50000"/>
                  </a:schemeClr>
                </a:solidFill>
              </a:rPr>
              <a:t>Артем </a:t>
            </a:r>
          </a:p>
          <a:p>
            <a:pPr algn="ctr"/>
            <a:r>
              <a:rPr lang="uk-UA" sz="5400" b="1" dirty="0" smtClean="0">
                <a:solidFill>
                  <a:schemeClr val="accent3">
                    <a:lumMod val="50000"/>
                  </a:schemeClr>
                </a:solidFill>
              </a:rPr>
              <a:t>Олегович</a:t>
            </a:r>
            <a:endParaRPr lang="uk-UA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 </a:t>
            </a:r>
            <a:r>
              <a:rPr lang="uk-UA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завжди буду поруч</a:t>
            </a:r>
            <a:endParaRPr lang="uk-UA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88840"/>
            <a:ext cx="3319643" cy="4433888"/>
          </a:xfrm>
        </p:spPr>
      </p:pic>
      <p:pic>
        <p:nvPicPr>
          <p:cNvPr id="6" name="Содержимое 5" descr="ангел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1916832"/>
            <a:ext cx="4038600" cy="29885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683568" y="1628800"/>
            <a:ext cx="7851775" cy="4824536"/>
          </a:xfrm>
        </p:spPr>
        <p:txBody>
          <a:bodyPr>
            <a:noAutofit/>
          </a:bodyPr>
          <a:lstStyle/>
          <a:p>
            <a:pPr algn="ctr"/>
            <a:r>
              <a:rPr lang="uk-UA" sz="8000" dirty="0" smtClean="0">
                <a:solidFill>
                  <a:srgbClr val="FF0000"/>
                </a:solidFill>
              </a:rPr>
              <a:t>Тобою, Артеме, пишається вся школа, рідні , друзі, місто  і вся Україна</a:t>
            </a:r>
            <a:endParaRPr lang="uk-UA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Desktop\ато\українець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7632848" cy="5725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211144" cy="1872208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„ Слава </a:t>
            </a:r>
            <a:r>
              <a:rPr lang="uk-UA" sz="3600" b="1" dirty="0" smtClean="0"/>
              <a:t>солдату – герою і солдатові без нагород, хто </a:t>
            </a:r>
            <a:r>
              <a:rPr lang="uk-UA" sz="3600" b="1" dirty="0" smtClean="0"/>
              <a:t>бореться </a:t>
            </a:r>
            <a:r>
              <a:rPr lang="uk-UA" sz="3600" b="1" dirty="0" smtClean="0"/>
              <a:t>хоробро у бою, захищаючи рідний </a:t>
            </a:r>
            <a:r>
              <a:rPr lang="uk-UA" sz="3600" b="1" dirty="0" err="1" smtClean="0"/>
              <a:t>народ</a:t>
            </a:r>
            <a:r>
              <a:rPr lang="uk-UA" sz="3600" b="1" dirty="0" err="1" smtClean="0"/>
              <a:t>”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pic>
        <p:nvPicPr>
          <p:cNvPr id="4" name="Содержимое 3" descr="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916832"/>
            <a:ext cx="3436094" cy="458145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9601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60648"/>
            <a:ext cx="6292850" cy="63373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628800"/>
            <a:ext cx="3744416" cy="4991952"/>
          </a:xfrm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На </a:t>
            </a:r>
            <a:r>
              <a:rPr lang="ru-RU" sz="2400" dirty="0" err="1" smtClean="0"/>
              <a:t>світі</a:t>
            </a:r>
            <a:r>
              <a:rPr lang="ru-RU" sz="2400" dirty="0" smtClean="0"/>
              <a:t> </a:t>
            </a:r>
            <a:r>
              <a:rPr lang="ru-RU" sz="2400" dirty="0" err="1" smtClean="0"/>
              <a:t>багато</a:t>
            </a:r>
            <a:r>
              <a:rPr lang="ru-RU" sz="2400" dirty="0" smtClean="0"/>
              <a:t> </a:t>
            </a:r>
            <a:r>
              <a:rPr lang="ru-RU" sz="2400" dirty="0" err="1" smtClean="0"/>
              <a:t>чудових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країн</a:t>
            </a:r>
            <a:r>
              <a:rPr lang="ru-RU" sz="2400" dirty="0" smtClean="0"/>
              <a:t>,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ru-RU" sz="2400" dirty="0" err="1" smtClean="0"/>
              <a:t>Мені</a:t>
            </a:r>
            <a:r>
              <a:rPr lang="ru-RU" sz="2400" dirty="0" smtClean="0"/>
              <a:t> </a:t>
            </a:r>
            <a:r>
              <a:rPr lang="ru-RU" sz="2400" dirty="0" err="1" smtClean="0"/>
              <a:t>наймиліша</a:t>
            </a:r>
            <a:r>
              <a:rPr lang="ru-RU" sz="2400" dirty="0" smtClean="0"/>
              <a:t>, </a:t>
            </a:r>
            <a:r>
              <a:rPr lang="ru-RU" sz="2400" dirty="0" err="1" smtClean="0"/>
              <a:t>найкраща</a:t>
            </a:r>
            <a:r>
              <a:rPr lang="ru-RU" sz="2400" dirty="0" smtClean="0"/>
              <a:t> </a:t>
            </a:r>
            <a:r>
              <a:rPr lang="ru-RU" sz="2400" dirty="0" err="1" smtClean="0"/>
              <a:t>країна</a:t>
            </a:r>
            <a:r>
              <a:rPr lang="ru-RU" sz="2400" dirty="0" smtClean="0"/>
              <a:t>,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ru-RU" sz="2400" dirty="0" smtClean="0"/>
              <a:t>Яка </a:t>
            </a:r>
            <a:r>
              <a:rPr lang="ru-RU" sz="2400" dirty="0" err="1" smtClean="0"/>
              <a:t>підн</a:t>
            </a:r>
            <a:r>
              <a:rPr lang="uk-UA" sz="2400" dirty="0" err="1" smtClean="0"/>
              <a:t>іметься</a:t>
            </a:r>
            <a:r>
              <a:rPr lang="uk-UA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руїн</a:t>
            </a:r>
            <a:r>
              <a:rPr lang="ru-RU" sz="2400" dirty="0" smtClean="0"/>
              <a:t>,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ru-RU" sz="2400" dirty="0" err="1" smtClean="0"/>
              <a:t>Безсмертна</a:t>
            </a:r>
            <a:r>
              <a:rPr lang="ru-RU" sz="2400" dirty="0" smtClean="0"/>
              <a:t> моя </a:t>
            </a:r>
            <a:r>
              <a:rPr lang="ru-RU" sz="2400" dirty="0" err="1" smtClean="0"/>
              <a:t>Україна</a:t>
            </a:r>
            <a:r>
              <a:rPr lang="ru-RU" sz="2400" dirty="0" smtClean="0"/>
              <a:t>. </a:t>
            </a:r>
            <a:r>
              <a:rPr lang="uk-UA" sz="2400" dirty="0" smtClean="0"/>
              <a:t/>
            </a:r>
            <a:br>
              <a:rPr lang="uk-UA" sz="2400" dirty="0" smtClean="0"/>
            </a:br>
            <a:endParaRPr lang="uk-U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632848" cy="572567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6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969906" y="1628800"/>
            <a:ext cx="3762333" cy="5015839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332656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FF0000"/>
                </a:solidFill>
              </a:rPr>
              <a:t>Та </a:t>
            </a:r>
            <a:r>
              <a:rPr lang="ru-RU" sz="2800" i="1" dirty="0" err="1">
                <a:solidFill>
                  <a:srgbClr val="FF0000"/>
                </a:solidFill>
              </a:rPr>
              <a:t>жевріє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i="1" dirty="0" err="1">
                <a:solidFill>
                  <a:srgbClr val="FF0000"/>
                </a:solidFill>
              </a:rPr>
              <a:t>надія</a:t>
            </a:r>
            <a:r>
              <a:rPr lang="ru-RU" sz="2800" i="1" dirty="0">
                <a:solidFill>
                  <a:srgbClr val="FF0000"/>
                </a:solidFill>
              </a:rPr>
              <a:t>, не </a:t>
            </a:r>
            <a:r>
              <a:rPr lang="ru-RU" sz="2800" i="1" dirty="0" err="1">
                <a:solidFill>
                  <a:srgbClr val="FF0000"/>
                </a:solidFill>
              </a:rPr>
              <a:t>згаса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  <a:endParaRPr lang="uk-UA" sz="2800" i="1" dirty="0">
              <a:solidFill>
                <a:srgbClr val="FF0000"/>
              </a:solidFill>
            </a:endParaRPr>
          </a:p>
          <a:p>
            <a:r>
              <a:rPr lang="ru-RU" sz="2800" i="1" dirty="0">
                <a:solidFill>
                  <a:srgbClr val="FF0000"/>
                </a:solidFill>
              </a:rPr>
              <a:t>На </a:t>
            </a:r>
            <a:r>
              <a:rPr lang="ru-RU" sz="2800" i="1" dirty="0" err="1">
                <a:solidFill>
                  <a:srgbClr val="FF0000"/>
                </a:solidFill>
              </a:rPr>
              <a:t>всіх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i="1" dirty="0" err="1">
                <a:solidFill>
                  <a:srgbClr val="FF0000"/>
                </a:solidFill>
              </a:rPr>
              <a:t>дітей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i="1" dirty="0" err="1">
                <a:solidFill>
                  <a:srgbClr val="FF0000"/>
                </a:solidFill>
              </a:rPr>
              <a:t>любові</a:t>
            </a:r>
            <a:r>
              <a:rPr lang="ru-RU" sz="2800" i="1" dirty="0">
                <a:solidFill>
                  <a:srgbClr val="FF0000"/>
                </a:solidFill>
              </a:rPr>
              <a:t> в тебе стане</a:t>
            </a:r>
            <a:endParaRPr lang="uk-UA" sz="2800" i="1" dirty="0">
              <a:solidFill>
                <a:srgbClr val="FF0000"/>
              </a:solidFill>
            </a:endParaRPr>
          </a:p>
          <a:p>
            <a:r>
              <a:rPr lang="ru-RU" sz="2800" i="1" dirty="0" err="1">
                <a:solidFill>
                  <a:srgbClr val="FF0000"/>
                </a:solidFill>
              </a:rPr>
              <a:t>Ще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i="1" dirty="0" err="1">
                <a:solidFill>
                  <a:srgbClr val="FF0000"/>
                </a:solidFill>
              </a:rPr>
              <a:t>припадуть</a:t>
            </a:r>
            <a:r>
              <a:rPr lang="ru-RU" sz="2800" i="1" dirty="0">
                <a:solidFill>
                  <a:srgbClr val="FF0000"/>
                </a:solidFill>
              </a:rPr>
              <a:t> до золотого лану</a:t>
            </a:r>
            <a:endParaRPr lang="uk-UA" sz="2800" i="1" dirty="0">
              <a:solidFill>
                <a:srgbClr val="FF0000"/>
              </a:solidFill>
            </a:endParaRPr>
          </a:p>
          <a:p>
            <a:r>
              <a:rPr lang="ru-RU" sz="2800" i="1" dirty="0" err="1">
                <a:solidFill>
                  <a:srgbClr val="FF0000"/>
                </a:solidFill>
              </a:rPr>
              <a:t>Блакитні</a:t>
            </a:r>
            <a:r>
              <a:rPr lang="ru-RU" sz="2800" i="1" dirty="0">
                <a:solidFill>
                  <a:srgbClr val="FF0000"/>
                </a:solidFill>
              </a:rPr>
              <a:t> над тобою небеса</a:t>
            </a:r>
            <a:endParaRPr lang="uk-UA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41_html_m5179ecc6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71600" y="604568"/>
            <a:ext cx="7272808" cy="601520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7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1720" y="404664"/>
            <a:ext cx="4608512" cy="614394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54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Урок мужності  в 1-А класі</vt:lpstr>
      <vt:lpstr>Слайд 2</vt:lpstr>
      <vt:lpstr>    „ Слава солдату – герою і солдатові без нагород, хто бореться хоробро у бою, захищаючи рідний народ” </vt:lpstr>
      <vt:lpstr>Слайд 4</vt:lpstr>
      <vt:lpstr>       На світі багато чудових країн, Мені наймиліша, найкраща країна, Яка підніметься  з руїн, Безсмертна моя Україна.  </vt:lpstr>
      <vt:lpstr>Слайд 6</vt:lpstr>
      <vt:lpstr>Слайд 7</vt:lpstr>
      <vt:lpstr>Слайд 8</vt:lpstr>
      <vt:lpstr>Слайд 9</vt:lpstr>
      <vt:lpstr>Слайд 10</vt:lpstr>
      <vt:lpstr> Я завжди буду поруч</vt:lpstr>
      <vt:lpstr>Тобою, Артеме, пишається вся школа, рідні , друзі, місто  і вся Україна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мужності  в 1-А класі</dc:title>
  <dc:creator>admin</dc:creator>
  <cp:lastModifiedBy>admin</cp:lastModifiedBy>
  <cp:revision>9</cp:revision>
  <dcterms:created xsi:type="dcterms:W3CDTF">2014-12-04T16:16:02Z</dcterms:created>
  <dcterms:modified xsi:type="dcterms:W3CDTF">2014-12-04T16:51:38Z</dcterms:modified>
</cp:coreProperties>
</file>