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6" r:id="rId3"/>
    <p:sldId id="265" r:id="rId4"/>
    <p:sldId id="266" r:id="rId5"/>
    <p:sldId id="263" r:id="rId6"/>
    <p:sldId id="264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59" r:id="rId16"/>
    <p:sldId id="260" r:id="rId17"/>
    <p:sldId id="268" r:id="rId18"/>
    <p:sldId id="277" r:id="rId19"/>
    <p:sldId id="278" r:id="rId20"/>
    <p:sldId id="279" r:id="rId21"/>
    <p:sldId id="280" r:id="rId22"/>
    <p:sldId id="281" r:id="rId23"/>
    <p:sldId id="283" r:id="rId24"/>
    <p:sldId id="293" r:id="rId25"/>
    <p:sldId id="290" r:id="rId26"/>
    <p:sldId id="282" r:id="rId27"/>
    <p:sldId id="285" r:id="rId28"/>
    <p:sldId id="286" r:id="rId29"/>
    <p:sldId id="287" r:id="rId30"/>
    <p:sldId id="288" r:id="rId31"/>
    <p:sldId id="291" r:id="rId32"/>
    <p:sldId id="258" r:id="rId33"/>
    <p:sldId id="289" r:id="rId34"/>
    <p:sldId id="292" r:id="rId35"/>
    <p:sldId id="294" r:id="rId36"/>
    <p:sldId id="29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81" autoAdjust="0"/>
  </p:normalViewPr>
  <p:slideViewPr>
    <p:cSldViewPr>
      <p:cViewPr varScale="1">
        <p:scale>
          <a:sx n="110" d="100"/>
          <a:sy n="110" d="100"/>
        </p:scale>
        <p:origin x="-16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Клацніть, щоб редагувати стиль зразка підзаголовка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99219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Назва та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4962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569925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69596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ка назви цита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717894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Істина/хибніс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65405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166700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55943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’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5966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7059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78921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95418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10504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6883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22502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Редагувати стиль зразка тексту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6638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uk-UA" smtClean="0"/>
              <a:t>Зразок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Редагувати стиль зразка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П’ятий рівень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FFED9-625E-4C5A-8A5F-0812F4578F8D}" type="datetimeFigureOut">
              <a:rPr lang="ru-RU" smtClean="0"/>
              <a:pPr/>
              <a:t>28.11.2017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14FAA086-B7B0-4609-BA2D-035E410D324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02162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071546"/>
            <a:ext cx="7272808" cy="1643074"/>
          </a:xfrm>
        </p:spPr>
        <p:txBody>
          <a:bodyPr>
            <a:noAutofit/>
          </a:bodyPr>
          <a:lstStyle/>
          <a:p>
            <a:pPr algn="ctr"/>
            <a:r>
              <a:rPr lang="uk-UA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Виховна година на тему:</a:t>
            </a:r>
          </a:p>
          <a:p>
            <a:pPr algn="ctr"/>
            <a:r>
              <a:rPr lang="uk-UA" sz="4000" b="1" dirty="0" err="1" smtClean="0">
                <a:solidFill>
                  <a:srgbClr val="FF0000"/>
                </a:solidFill>
              </a:rPr>
              <a:t>“Толерантність</a:t>
            </a:r>
            <a:r>
              <a:rPr lang="uk-UA" sz="4000" b="1" dirty="0" smtClean="0">
                <a:solidFill>
                  <a:srgbClr val="FF0000"/>
                </a:solidFill>
              </a:rPr>
              <a:t> </a:t>
            </a:r>
            <a:r>
              <a:rPr lang="uk-UA" sz="4000" b="1" dirty="0" smtClean="0">
                <a:solidFill>
                  <a:srgbClr val="FF0000"/>
                </a:solidFill>
              </a:rPr>
              <a:t>врятує </a:t>
            </a:r>
            <a:r>
              <a:rPr lang="uk-UA" sz="4000" b="1" dirty="0" err="1" smtClean="0">
                <a:solidFill>
                  <a:srgbClr val="FF0000"/>
                </a:solidFill>
              </a:rPr>
              <a:t>світ</a:t>
            </a:r>
            <a:r>
              <a:rPr lang="uk-UA" sz="4000" b="1" dirty="0" err="1" smtClean="0">
                <a:solidFill>
                  <a:srgbClr val="FF0000"/>
                </a:solidFill>
              </a:rPr>
              <a:t>”</a:t>
            </a:r>
            <a:r>
              <a:rPr lang="uk-UA" sz="4000" b="1" dirty="0" smtClean="0">
                <a:solidFill>
                  <a:srgbClr val="FF0000"/>
                </a:solidFill>
              </a:rPr>
              <a:t> </a:t>
            </a:r>
            <a:endParaRPr lang="uk-UA" sz="4000" b="1" dirty="0" smtClean="0">
              <a:solidFill>
                <a:srgbClr val="FF0000"/>
              </a:solidFill>
            </a:endParaRPr>
          </a:p>
          <a:p>
            <a:pPr algn="ctr"/>
            <a:r>
              <a:rPr lang="uk-UA" sz="3000" b="1" dirty="0" smtClean="0">
                <a:solidFill>
                  <a:schemeClr val="tx1"/>
                </a:solidFill>
              </a:rPr>
              <a:t>для </a:t>
            </a:r>
            <a:r>
              <a:rPr lang="uk-UA" sz="3000" b="1" dirty="0" smtClean="0">
                <a:solidFill>
                  <a:schemeClr val="tx1"/>
                </a:solidFill>
              </a:rPr>
              <a:t>9-х класів</a:t>
            </a:r>
            <a:endParaRPr lang="uk-UA" sz="3000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5286380" y="4357694"/>
            <a:ext cx="3500462" cy="16430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kumimoji="0" lang="uk-UA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Підготувала</a:t>
            </a:r>
            <a:endParaRPr lang="uk-UA" sz="2000" noProof="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</a:t>
            </a:r>
            <a:r>
              <a:rPr kumimoji="0" lang="uk-UA" sz="2000" i="0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читель ЗНЗ</a:t>
            </a:r>
            <a:r>
              <a:rPr kumimoji="0" lang="uk-UA" sz="2000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№63 </a:t>
            </a:r>
            <a:r>
              <a:rPr kumimoji="0" lang="uk-UA" sz="2000" i="0" u="none" strike="noStrike" kern="1200" cap="none" spc="0" normalizeH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м.Києва</a:t>
            </a:r>
            <a:endParaRPr kumimoji="0" lang="uk-UA" sz="2000" i="0" u="none" strike="noStrike" kern="1200" cap="none" spc="0" normalizeH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3" charset="2"/>
              <a:buNone/>
              <a:tabLst/>
              <a:defRPr/>
            </a:pPr>
            <a:r>
              <a:rPr lang="uk-UA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Дяченко Марія Григорівна</a:t>
            </a:r>
            <a:r>
              <a:rPr kumimoji="0" lang="uk-UA" sz="2000" i="0" u="none" strike="noStrike" kern="1200" cap="none" spc="0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uk-UA" sz="20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57507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Словенії</a:t>
            </a:r>
            <a:endParaRPr lang="ru-RU" sz="2800" dirty="0"/>
          </a:p>
        </p:txBody>
      </p:sp>
      <p:pic>
        <p:nvPicPr>
          <p:cNvPr id="7" name="Содержимое 6" descr="natsionalnye-odejdy-slovenii-19193-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8" y="1412776"/>
            <a:ext cx="3528392" cy="512625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Угорщина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Прапор Угорщини</a:t>
            </a:r>
          </a:p>
          <a:p>
            <a:r>
              <a:rPr lang="uk-UA" sz="2000" b="1" dirty="0" smtClean="0"/>
              <a:t>Дата прийняття: </a:t>
            </a:r>
            <a:r>
              <a:rPr lang="ru-RU" sz="2000" b="1" dirty="0" smtClean="0"/>
              <a:t>01.10.1957</a:t>
            </a:r>
            <a:r>
              <a:rPr lang="ru-RU" sz="2000" dirty="0" smtClean="0"/>
              <a:t>.</a:t>
            </a:r>
            <a:endParaRPr lang="ru-RU" sz="2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Герб Угорщини</a:t>
            </a:r>
          </a:p>
          <a:p>
            <a:r>
              <a:rPr lang="uk-UA" sz="2000" b="1" dirty="0" smtClean="0"/>
              <a:t>Дата прийняття: 03.07.1990</a:t>
            </a:r>
            <a:endParaRPr lang="ru-RU" sz="2000" b="1" dirty="0"/>
          </a:p>
        </p:txBody>
      </p:sp>
      <p:pic>
        <p:nvPicPr>
          <p:cNvPr id="7" name="Рисунок 6" descr="ерб румы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07496" y="3284984"/>
            <a:ext cx="4536504" cy="3024336"/>
          </a:xfrm>
          <a:prstGeom prst="rect">
            <a:avLst/>
          </a:prstGeom>
        </p:spPr>
      </p:pic>
      <p:pic>
        <p:nvPicPr>
          <p:cNvPr id="10" name="Рисунок 9" descr="Без названия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3501008"/>
            <a:ext cx="3471814" cy="194421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Угорщини</a:t>
            </a:r>
            <a:endParaRPr lang="ru-RU" sz="2800" dirty="0"/>
          </a:p>
        </p:txBody>
      </p:sp>
      <p:pic>
        <p:nvPicPr>
          <p:cNvPr id="7" name="Содержимое 6" descr="венгрия нац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1196751"/>
            <a:ext cx="2952328" cy="5579401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Румунія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Прапор Румунії</a:t>
            </a:r>
          </a:p>
          <a:p>
            <a:r>
              <a:rPr lang="uk-UA" sz="2000" b="1" dirty="0" smtClean="0"/>
              <a:t>Дата прийняття: 27.12.1989</a:t>
            </a:r>
            <a:endParaRPr lang="ru-RU" sz="2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Герб Румунії</a:t>
            </a:r>
          </a:p>
          <a:p>
            <a:r>
              <a:rPr lang="uk-UA" sz="2000" b="1" dirty="0" smtClean="0"/>
              <a:t>Дата прийняття: 11.07.1992</a:t>
            </a:r>
            <a:endParaRPr lang="ru-RU" sz="2000" b="1" dirty="0"/>
          </a:p>
        </p:txBody>
      </p:sp>
      <p:pic>
        <p:nvPicPr>
          <p:cNvPr id="7" name="Рисунок 6" descr="румуния фла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3501008"/>
            <a:ext cx="3457074" cy="2088232"/>
          </a:xfrm>
          <a:prstGeom prst="rect">
            <a:avLst/>
          </a:prstGeom>
        </p:spPr>
      </p:pic>
      <p:pic>
        <p:nvPicPr>
          <p:cNvPr id="1026" name="Picture 2" descr="F:\программы в шкоолу\386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501008"/>
            <a:ext cx="2200317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Румунії</a:t>
            </a:r>
            <a:endParaRPr lang="ru-RU" sz="2800" dirty="0"/>
          </a:p>
        </p:txBody>
      </p:sp>
      <p:pic>
        <p:nvPicPr>
          <p:cNvPr id="11" name="Содержимое 10" descr="181867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7416824" cy="4950729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Молдова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Прапор Молдови</a:t>
            </a:r>
          </a:p>
          <a:p>
            <a:r>
              <a:rPr lang="uk-UA" sz="2000" b="1" dirty="0" smtClean="0"/>
              <a:t>Дата прийняття: 12.05.1990</a:t>
            </a:r>
            <a:endParaRPr lang="ru-RU" sz="2000" b="1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Герб Молдови</a:t>
            </a:r>
          </a:p>
          <a:p>
            <a:r>
              <a:rPr lang="uk-UA" sz="2000" b="1" dirty="0" smtClean="0"/>
              <a:t>Дата прийняття: 03.11.1990</a:t>
            </a:r>
            <a:endParaRPr lang="ru-RU" sz="20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45024"/>
            <a:ext cx="3649800" cy="23762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032" y="3383995"/>
            <a:ext cx="3312368" cy="28983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138617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Національній одяг Молдови</a:t>
            </a:r>
            <a:endParaRPr lang="ru-RU" sz="2800" dirty="0"/>
          </a:p>
        </p:txBody>
      </p:sp>
      <p:pic>
        <p:nvPicPr>
          <p:cNvPr id="10" name="Содержимое 9" descr="Moldavia-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484784"/>
            <a:ext cx="7233186" cy="4824536"/>
          </a:xfrm>
        </p:spPr>
      </p:pic>
    </p:spTree>
    <p:extLst>
      <p:ext uri="{BB962C8B-B14F-4D97-AF65-F5344CB8AC3E}">
        <p14:creationId xmlns="" xmlns:p14="http://schemas.microsoft.com/office/powerpoint/2010/main" val="103819989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uk-UA" sz="2800" dirty="0" smtClean="0"/>
              <a:t>Національні одяги країн</a:t>
            </a:r>
            <a:br>
              <a:rPr lang="uk-UA" sz="2800" dirty="0" smtClean="0"/>
            </a:br>
            <a:r>
              <a:rPr lang="uk-UA" sz="2800" dirty="0" smtClean="0"/>
              <a:t>Національний одяг України</a:t>
            </a:r>
            <a:endParaRPr lang="ru-RU" sz="2800" dirty="0"/>
          </a:p>
        </p:txBody>
      </p:sp>
      <p:pic>
        <p:nvPicPr>
          <p:cNvPr id="7" name="Содержимое 6" descr="украи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01912" y="1052736"/>
            <a:ext cx="3678020" cy="5544616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Росії</a:t>
            </a:r>
            <a:endParaRPr lang="ru-RU" sz="2800" dirty="0"/>
          </a:p>
        </p:txBody>
      </p:sp>
      <p:pic>
        <p:nvPicPr>
          <p:cNvPr id="4" name="Содержимое 3" descr="росс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052736"/>
            <a:ext cx="3704147" cy="5501208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Білорусії </a:t>
            </a:r>
            <a:endParaRPr lang="ru-RU" sz="2800" dirty="0"/>
          </a:p>
        </p:txBody>
      </p:sp>
      <p:pic>
        <p:nvPicPr>
          <p:cNvPr id="7" name="Содержимое 6" descr="belorusskaya_nacionalnaya_odezhda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1412776"/>
            <a:ext cx="3614638" cy="5007291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908720"/>
            <a:ext cx="7272808" cy="2376264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Толерантність</a:t>
            </a:r>
            <a:r>
              <a:rPr lang="ru-RU" sz="4000" dirty="0"/>
              <a:t> </a:t>
            </a:r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- це здатність без агресії сприймати думки, поведінку, форми самовираження та спосіб життя іншої людини, які відрізняються від власних. </a:t>
            </a:r>
          </a:p>
        </p:txBody>
      </p:sp>
    </p:spTree>
    <p:extLst>
      <p:ext uri="{BB962C8B-B14F-4D97-AF65-F5344CB8AC3E}">
        <p14:creationId xmlns="" xmlns:p14="http://schemas.microsoft.com/office/powerpoint/2010/main" val="13257507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Національній одяг Молдови</a:t>
            </a:r>
            <a:endParaRPr lang="ru-RU" sz="2800" dirty="0"/>
          </a:p>
        </p:txBody>
      </p:sp>
      <p:pic>
        <p:nvPicPr>
          <p:cNvPr id="10" name="Содержимое 9" descr="Moldavia-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628800"/>
            <a:ext cx="7125228" cy="4752528"/>
          </a:xfrm>
        </p:spPr>
      </p:pic>
    </p:spTree>
    <p:extLst>
      <p:ext uri="{BB962C8B-B14F-4D97-AF65-F5344CB8AC3E}">
        <p14:creationId xmlns="" xmlns:p14="http://schemas.microsoft.com/office/powerpoint/2010/main" val="103819989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Кримських татар</a:t>
            </a:r>
            <a:endParaRPr lang="ru-RU" sz="2800" dirty="0"/>
          </a:p>
        </p:txBody>
      </p:sp>
      <p:pic>
        <p:nvPicPr>
          <p:cNvPr id="4" name="Содержимое 3" descr="кры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1700808"/>
            <a:ext cx="3369491" cy="5041569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Болгарії</a:t>
            </a:r>
            <a:endParaRPr lang="ru-RU" sz="2800" dirty="0"/>
          </a:p>
        </p:txBody>
      </p:sp>
      <p:pic>
        <p:nvPicPr>
          <p:cNvPr id="7" name="Содержимое 6" descr="181867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278259"/>
            <a:ext cx="3883351" cy="5179420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Угорщини</a:t>
            </a:r>
            <a:endParaRPr lang="ru-RU" sz="2800" dirty="0"/>
          </a:p>
        </p:txBody>
      </p:sp>
      <p:pic>
        <p:nvPicPr>
          <p:cNvPr id="7" name="Содержимое 6" descr="венгрия нац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052736"/>
            <a:ext cx="3034528" cy="573474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Румунії</a:t>
            </a:r>
            <a:endParaRPr lang="ru-RU" sz="2800" dirty="0"/>
          </a:p>
        </p:txBody>
      </p:sp>
      <p:pic>
        <p:nvPicPr>
          <p:cNvPr id="11" name="Содержимое 10" descr="181867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7416824" cy="4950729"/>
          </a:xfrm>
        </p:spPr>
      </p:pic>
    </p:spTree>
    <p:extLst>
      <p:ext uri="{BB962C8B-B14F-4D97-AF65-F5344CB8AC3E}">
        <p14:creationId xmlns="" xmlns:p14="http://schemas.microsoft.com/office/powerpoint/2010/main" val="111809947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Національній одяг Польши </a:t>
            </a:r>
            <a:endParaRPr lang="ru-RU" sz="2000" dirty="0"/>
          </a:p>
        </p:txBody>
      </p:sp>
      <p:pic>
        <p:nvPicPr>
          <p:cNvPr id="4" name="Содержимое 3" descr="nacionalnyj-polskij-kostyum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052736"/>
            <a:ext cx="3581838" cy="537494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Євреїв</a:t>
            </a:r>
            <a:endParaRPr lang="ru-RU" sz="2800" dirty="0"/>
          </a:p>
        </p:txBody>
      </p:sp>
      <p:pic>
        <p:nvPicPr>
          <p:cNvPr id="4" name="Содержимое 3" descr="nacionalnyj-kostyum-evreev-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340767"/>
            <a:ext cx="3509555" cy="526762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Вірменії</a:t>
            </a:r>
            <a:endParaRPr lang="ru-RU" sz="2800" dirty="0"/>
          </a:p>
        </p:txBody>
      </p:sp>
      <p:pic>
        <p:nvPicPr>
          <p:cNvPr id="4" name="Содержимое 3" descr="yfw jl fhv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268760"/>
            <a:ext cx="7697718" cy="5112568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Греції</a:t>
            </a:r>
            <a:endParaRPr lang="ru-RU" sz="2800" dirty="0"/>
          </a:p>
        </p:txBody>
      </p:sp>
      <p:pic>
        <p:nvPicPr>
          <p:cNvPr id="4" name="Содержимое 3" descr="maridon-DSC012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50672" y="1277107"/>
            <a:ext cx="3988189" cy="532024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Татар</a:t>
            </a:r>
            <a:endParaRPr lang="ru-RU" sz="2800" dirty="0"/>
          </a:p>
        </p:txBody>
      </p:sp>
      <p:pic>
        <p:nvPicPr>
          <p:cNvPr id="4" name="Содержимое 3" descr="татарі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73187" y="1124745"/>
            <a:ext cx="3469633" cy="5472608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Країни сусіди</a:t>
            </a:r>
            <a:br>
              <a:rPr lang="uk-UA" dirty="0" smtClean="0"/>
            </a:br>
            <a:r>
              <a:rPr lang="uk-UA" dirty="0" smtClean="0"/>
              <a:t>Росія</a:t>
            </a:r>
            <a:endParaRPr lang="ru-RU" dirty="0"/>
          </a:p>
        </p:txBody>
      </p:sp>
      <p:pic>
        <p:nvPicPr>
          <p:cNvPr id="5" name="Содержимое 4" descr="russia_satin_flag_rossiya_atlasa_flag_1920x108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40311" y="3011402"/>
            <a:ext cx="3875705" cy="2180084"/>
          </a:xfrm>
        </p:spPr>
      </p:pic>
      <p:pic>
        <p:nvPicPr>
          <p:cNvPr id="6" name="Содержимое 5" descr="c0652bc11bbd64e748f65e1e5734302f.pn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37175" y="2554813"/>
            <a:ext cx="3197225" cy="3678604"/>
          </a:xfrm>
        </p:spPr>
      </p:pic>
      <p:sp>
        <p:nvSpPr>
          <p:cNvPr id="7" name="TextBox 6"/>
          <p:cNvSpPr txBox="1"/>
          <p:nvPr/>
        </p:nvSpPr>
        <p:spPr>
          <a:xfrm>
            <a:off x="539552" y="170080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b="1" dirty="0" smtClean="0"/>
              <a:t> Прапор Росії</a:t>
            </a:r>
          </a:p>
          <a:p>
            <a:pPr>
              <a:buFont typeface="Arial" pitchFamily="34" charset="0"/>
              <a:buChar char="•"/>
            </a:pPr>
            <a:r>
              <a:rPr lang="uk-UA" b="1" dirty="0" smtClean="0"/>
              <a:t>Дата прийняття: 11.12.1993   </a:t>
            </a:r>
          </a:p>
          <a:p>
            <a:endParaRPr lang="uk-UA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404664"/>
            <a:ext cx="40606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1700808"/>
            <a:ext cx="40606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b="1" dirty="0" smtClean="0"/>
              <a:t> Герб Росії</a:t>
            </a:r>
          </a:p>
          <a:p>
            <a:pPr>
              <a:buFont typeface="Arial" pitchFamily="34" charset="0"/>
              <a:buChar char="•"/>
            </a:pPr>
            <a:r>
              <a:rPr lang="uk-UA" b="1" dirty="0" smtClean="0"/>
              <a:t> Дата прийняття: 30.11.1993</a:t>
            </a:r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Циган</a:t>
            </a:r>
            <a:endParaRPr lang="ru-RU" sz="2800" dirty="0"/>
          </a:p>
        </p:txBody>
      </p:sp>
      <p:pic>
        <p:nvPicPr>
          <p:cNvPr id="4" name="Содержимое 3" descr="1601_amen-inch-gnchuneri-masin_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7598085" cy="4896544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Азербайджану</a:t>
            </a:r>
            <a:endParaRPr lang="ru-RU" sz="2800" dirty="0"/>
          </a:p>
        </p:txBody>
      </p:sp>
      <p:pic>
        <p:nvPicPr>
          <p:cNvPr id="4" name="Содержимое 3" descr="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264555"/>
            <a:ext cx="4538468" cy="5351967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Грузії</a:t>
            </a:r>
            <a:endParaRPr lang="ru-RU" sz="2800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>
          <a:xfrm>
            <a:off x="2267744" y="1264555"/>
            <a:ext cx="4363956" cy="5256584"/>
          </a:xfrm>
        </p:spPr>
      </p:pic>
    </p:spTree>
    <p:extLst>
      <p:ext uri="{BB962C8B-B14F-4D97-AF65-F5344CB8AC3E}">
        <p14:creationId xmlns="" xmlns:p14="http://schemas.microsoft.com/office/powerpoint/2010/main" val="292163628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Німеччини</a:t>
            </a:r>
            <a:endParaRPr lang="ru-RU" sz="2800" dirty="0"/>
          </a:p>
        </p:txBody>
      </p:sp>
      <p:pic>
        <p:nvPicPr>
          <p:cNvPr id="4" name="Содержимое 3" descr="Наш клас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8954" y="1412776"/>
            <a:ext cx="4914546" cy="5184576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Гагаузів</a:t>
            </a:r>
            <a:endParaRPr lang="ru-RU" sz="2800" dirty="0"/>
          </a:p>
        </p:txBody>
      </p:sp>
      <p:pic>
        <p:nvPicPr>
          <p:cNvPr id="4" name="Содержимое 3" descr="gagauz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124744"/>
            <a:ext cx="4019508" cy="5535436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331640" y="692696"/>
            <a:ext cx="6808009" cy="5544616"/>
          </a:xfrm>
        </p:spPr>
        <p:txBody>
          <a:bodyPr>
            <a:normAutofit lnSpcReduction="10000"/>
          </a:bodyPr>
          <a:lstStyle/>
          <a:p>
            <a:pPr algn="ctr"/>
            <a:r>
              <a:rPr lang="uk-UA" sz="5400" dirty="0" smtClean="0">
                <a:solidFill>
                  <a:srgbClr val="FF0000"/>
                </a:solidFill>
              </a:rPr>
              <a:t>Толерантність</a:t>
            </a:r>
          </a:p>
          <a:p>
            <a:r>
              <a:rPr lang="uk-UA" sz="2800" dirty="0" smtClean="0">
                <a:solidFill>
                  <a:srgbClr val="002060"/>
                </a:solidFill>
              </a:rPr>
              <a:t>Повага до свободи іншого</a:t>
            </a:r>
          </a:p>
          <a:p>
            <a:r>
              <a:rPr lang="uk-UA" sz="2800" dirty="0" smtClean="0">
                <a:solidFill>
                  <a:srgbClr val="002060"/>
                </a:solidFill>
              </a:rPr>
              <a:t>Великодушність</a:t>
            </a:r>
          </a:p>
          <a:p>
            <a:r>
              <a:rPr lang="uk-UA" sz="2800" dirty="0" smtClean="0">
                <a:solidFill>
                  <a:srgbClr val="002060"/>
                </a:solidFill>
              </a:rPr>
              <a:t>Терпимість</a:t>
            </a:r>
          </a:p>
          <a:p>
            <a:r>
              <a:rPr lang="uk-UA" sz="2800" dirty="0" smtClean="0">
                <a:solidFill>
                  <a:srgbClr val="002060"/>
                </a:solidFill>
              </a:rPr>
              <a:t>Поступливість</a:t>
            </a:r>
          </a:p>
          <a:p>
            <a:r>
              <a:rPr lang="uk-UA" sz="2800" dirty="0" smtClean="0">
                <a:solidFill>
                  <a:srgbClr val="002060"/>
                </a:solidFill>
              </a:rPr>
              <a:t>Співробітництво</a:t>
            </a:r>
          </a:p>
          <a:p>
            <a:r>
              <a:rPr lang="uk-UA" sz="2800" dirty="0" smtClean="0">
                <a:solidFill>
                  <a:srgbClr val="002060"/>
                </a:solidFill>
              </a:rPr>
              <a:t>Дух партнерства</a:t>
            </a:r>
          </a:p>
          <a:p>
            <a:r>
              <a:rPr lang="uk-UA" sz="2800" dirty="0" smtClean="0">
                <a:solidFill>
                  <a:srgbClr val="002060"/>
                </a:solidFill>
              </a:rPr>
              <a:t>Злагода</a:t>
            </a:r>
          </a:p>
          <a:p>
            <a:r>
              <a:rPr lang="uk-UA" sz="2800" dirty="0" smtClean="0">
                <a:solidFill>
                  <a:srgbClr val="002060"/>
                </a:solidFill>
              </a:rPr>
              <a:t>Взаємоповага</a:t>
            </a:r>
          </a:p>
          <a:p>
            <a:r>
              <a:rPr lang="uk-UA" sz="2800" dirty="0" smtClean="0">
                <a:solidFill>
                  <a:srgbClr val="002060"/>
                </a:solidFill>
              </a:rPr>
              <a:t>Взаєморозуміння</a:t>
            </a:r>
            <a:endParaRPr lang="uk-UA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93350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6589199" cy="1280890"/>
          </a:xfrm>
        </p:spPr>
        <p:txBody>
          <a:bodyPr/>
          <a:lstStyle/>
          <a:p>
            <a:pPr algn="ctr"/>
            <a:r>
              <a:rPr lang="uk-UA" dirty="0" smtClean="0">
                <a:solidFill>
                  <a:srgbClr val="FF0000"/>
                </a:solidFill>
              </a:rPr>
              <a:t>Компліменти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1891741" y="1484784"/>
            <a:ext cx="2845609" cy="4839790"/>
          </a:xfrm>
        </p:spPr>
        <p:txBody>
          <a:bodyPr>
            <a:normAutofit fontScale="2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Вихованість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Інтелігентність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Порядність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Чесність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Ввічливість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Кмітливість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Відвертість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uk-UA" sz="7200" b="1" dirty="0" smtClean="0"/>
              <a:t>Впевненість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Привітність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Чуйність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7200" b="1" dirty="0" smtClean="0"/>
              <a:t>Терплячість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7200" b="1" dirty="0"/>
              <a:t>Довірливість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7200" b="1" dirty="0"/>
              <a:t>Справедливість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uk-UA" sz="7200" b="1" dirty="0"/>
              <a:t>Рішучість</a:t>
            </a:r>
          </a:p>
          <a:p>
            <a:pPr>
              <a:buFont typeface="Arial" panose="020B0604020202020204" pitchFamily="34" charset="0"/>
              <a:buChar char="•"/>
            </a:pP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5440906" y="1296593"/>
            <a:ext cx="3040034" cy="52161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Сміливість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Працьовитість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Щирість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Доброзичливість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Доброта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Скромність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Щедрість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Тактовність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Надійність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Вірність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Ласкавість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Ніжність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Охайність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600" b="1" dirty="0" smtClean="0"/>
              <a:t>Комунікабельність</a:t>
            </a:r>
            <a:endParaRPr lang="uk-UA" sz="1600" b="1" dirty="0"/>
          </a:p>
        </p:txBody>
      </p:sp>
    </p:spTree>
    <p:extLst>
      <p:ext uri="{BB962C8B-B14F-4D97-AF65-F5344CB8AC3E}">
        <p14:creationId xmlns="" xmlns:p14="http://schemas.microsoft.com/office/powerpoint/2010/main" val="673828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Росії</a:t>
            </a:r>
            <a:endParaRPr lang="ru-RU" sz="2800" dirty="0"/>
          </a:p>
        </p:txBody>
      </p:sp>
      <p:pic>
        <p:nvPicPr>
          <p:cNvPr id="4" name="Содержимое 3" descr="росс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052736"/>
            <a:ext cx="3704147" cy="5501208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Білорусь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Прапор Білорусії</a:t>
            </a:r>
          </a:p>
          <a:p>
            <a:r>
              <a:rPr lang="uk-UA" sz="2000" b="1" dirty="0" smtClean="0"/>
              <a:t>Дата прийняття: 14.05.1991</a:t>
            </a:r>
            <a:endParaRPr lang="ru-RU" sz="20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Герб Білорусії</a:t>
            </a:r>
          </a:p>
          <a:p>
            <a:r>
              <a:rPr lang="uk-UA" sz="2000" b="1" dirty="0" smtClean="0"/>
              <a:t>Дата прийняття: 07.06.1995</a:t>
            </a:r>
            <a:endParaRPr lang="ru-RU" sz="2000" b="1" dirty="0"/>
          </a:p>
        </p:txBody>
      </p:sp>
      <p:pic>
        <p:nvPicPr>
          <p:cNvPr id="6" name="Рисунок 5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4003" y="3501008"/>
            <a:ext cx="3986157" cy="2232248"/>
          </a:xfrm>
          <a:prstGeom prst="rect">
            <a:avLst/>
          </a:prstGeom>
        </p:spPr>
      </p:pic>
      <p:pic>
        <p:nvPicPr>
          <p:cNvPr id="7" name="Рисунок 6" descr="Без названия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8573" y="3501008"/>
            <a:ext cx="2143125" cy="214312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Національний одяг Білорусії </a:t>
            </a:r>
            <a:endParaRPr lang="ru-RU" sz="2800" dirty="0"/>
          </a:p>
        </p:txBody>
      </p:sp>
      <p:pic>
        <p:nvPicPr>
          <p:cNvPr id="7" name="Содержимое 6" descr="belorusskaya_nacionalnaya_odezhda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340768"/>
            <a:ext cx="3742615" cy="5184576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Польша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Прапор Польши</a:t>
            </a:r>
          </a:p>
          <a:p>
            <a:r>
              <a:rPr lang="uk-UA" sz="2000" b="1" dirty="0" smtClean="0"/>
              <a:t>Дата прийняття:</a:t>
            </a:r>
            <a:r>
              <a:rPr lang="en-US" sz="2000" b="1" dirty="0" smtClean="0"/>
              <a:t> 01.08.1919</a:t>
            </a:r>
            <a:r>
              <a:rPr lang="uk-UA" sz="2000" b="1" dirty="0" smtClean="0"/>
              <a:t> </a:t>
            </a:r>
            <a:endParaRPr lang="ru-RU" sz="2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uk-UA" sz="2000" b="1" dirty="0" smtClean="0"/>
              <a:t>Герб Польши</a:t>
            </a:r>
          </a:p>
          <a:p>
            <a:r>
              <a:rPr lang="uk-UA" sz="2000" b="1" dirty="0" smtClean="0"/>
              <a:t>Дата прийняття:</a:t>
            </a:r>
            <a:r>
              <a:rPr lang="ru-RU" sz="2000" b="1" dirty="0" smtClean="0"/>
              <a:t> </a:t>
            </a:r>
            <a:r>
              <a:rPr lang="en-US" sz="2000" b="1" dirty="0" smtClean="0"/>
              <a:t>1997 </a:t>
            </a:r>
            <a:r>
              <a:rPr lang="uk-UA" sz="2000" b="1" dirty="0" smtClean="0"/>
              <a:t>рік</a:t>
            </a:r>
          </a:p>
        </p:txBody>
      </p:sp>
      <p:pic>
        <p:nvPicPr>
          <p:cNvPr id="7" name="Рисунок 6" descr="Без названия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670066"/>
            <a:ext cx="3812762" cy="2376264"/>
          </a:xfrm>
          <a:prstGeom prst="rect">
            <a:avLst/>
          </a:prstGeom>
        </p:spPr>
      </p:pic>
      <p:pic>
        <p:nvPicPr>
          <p:cNvPr id="9" name="Рисунок 8" descr="Без назван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55178" y="3670066"/>
            <a:ext cx="2588490" cy="3051167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000" dirty="0" smtClean="0"/>
              <a:t>Національній одяг Польши</a:t>
            </a:r>
            <a:endParaRPr lang="ru-RU" sz="2000" dirty="0"/>
          </a:p>
        </p:txBody>
      </p:sp>
      <p:pic>
        <p:nvPicPr>
          <p:cNvPr id="4" name="Содержимое 3" descr="nacionalnyj-polskij-kostyum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1196752"/>
            <a:ext cx="3600400" cy="5402799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Словенія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331640" y="1988840"/>
            <a:ext cx="3329193" cy="3767397"/>
          </a:xfrm>
        </p:spPr>
        <p:txBody>
          <a:bodyPr>
            <a:normAutofit/>
          </a:bodyPr>
          <a:lstStyle/>
          <a:p>
            <a:r>
              <a:rPr lang="uk-UA" sz="2000" b="1" dirty="0" smtClean="0"/>
              <a:t>Прапор Словенії</a:t>
            </a:r>
          </a:p>
          <a:p>
            <a:r>
              <a:rPr lang="uk-UA" sz="2000" b="1" dirty="0" smtClean="0"/>
              <a:t>Дата прийняття:27.06.1991</a:t>
            </a:r>
            <a:endParaRPr lang="ru-RU" sz="2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uk-UA" sz="2000" b="1" dirty="0" smtClean="0"/>
              <a:t>Герб Словенії</a:t>
            </a:r>
          </a:p>
          <a:p>
            <a:r>
              <a:rPr lang="uk-UA" sz="2000" b="1" dirty="0" smtClean="0"/>
              <a:t>Дата прийняття: 27.06.1991</a:t>
            </a:r>
          </a:p>
          <a:p>
            <a:endParaRPr lang="uk-UA" sz="2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 descr="герб сл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3555864"/>
            <a:ext cx="2316779" cy="2664296"/>
          </a:xfrm>
          <a:prstGeom prst="rect">
            <a:avLst/>
          </a:prstGeom>
        </p:spPr>
      </p:pic>
      <p:pic>
        <p:nvPicPr>
          <p:cNvPr id="8" name="Рисунок 7" descr="akfy ckjdtyb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0986" y="3699880"/>
            <a:ext cx="3802023" cy="237626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мо">
  <a:themeElements>
    <a:clrScheme name="Пасмо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Пасмо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смо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823</TotalTime>
  <Words>237</Words>
  <Application>Microsoft Office PowerPoint</Application>
  <PresentationFormat>Экран (4:3)</PresentationFormat>
  <Paragraphs>106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Пасмо</vt:lpstr>
      <vt:lpstr>Слайд 1</vt:lpstr>
      <vt:lpstr>Слайд 2</vt:lpstr>
      <vt:lpstr>Країни сусіди Росія</vt:lpstr>
      <vt:lpstr>Національний одяг Росії</vt:lpstr>
      <vt:lpstr>Білорусь</vt:lpstr>
      <vt:lpstr>Національний одяг Білорусії </vt:lpstr>
      <vt:lpstr>Польша</vt:lpstr>
      <vt:lpstr>Національній одяг Польши</vt:lpstr>
      <vt:lpstr>Словенія</vt:lpstr>
      <vt:lpstr>Національний одяг Словенії</vt:lpstr>
      <vt:lpstr>Угорщина</vt:lpstr>
      <vt:lpstr>Національний одяг Угорщини</vt:lpstr>
      <vt:lpstr>Румунія</vt:lpstr>
      <vt:lpstr>Національний одяг Румунії</vt:lpstr>
      <vt:lpstr>Молдова</vt:lpstr>
      <vt:lpstr>Національній одяг Молдови</vt:lpstr>
      <vt:lpstr>Національні одяги країн Національний одяг України</vt:lpstr>
      <vt:lpstr>Національний одяг Росії</vt:lpstr>
      <vt:lpstr>Національний одяг Білорусії </vt:lpstr>
      <vt:lpstr>Національній одяг Молдови</vt:lpstr>
      <vt:lpstr>Національний одяг Кримських татар</vt:lpstr>
      <vt:lpstr>Національний одяг Болгарії</vt:lpstr>
      <vt:lpstr>Національний одяг Угорщини</vt:lpstr>
      <vt:lpstr>Національний одяг Румунії</vt:lpstr>
      <vt:lpstr>Національній одяг Польши </vt:lpstr>
      <vt:lpstr>Національний одяг Євреїв</vt:lpstr>
      <vt:lpstr>Національний одяг Вірменії</vt:lpstr>
      <vt:lpstr>Національний одяг Греції</vt:lpstr>
      <vt:lpstr>Національний одяг Татар</vt:lpstr>
      <vt:lpstr>Національний одяг Циган</vt:lpstr>
      <vt:lpstr>Національний одяг Азербайджану</vt:lpstr>
      <vt:lpstr>Національний одяг Грузії</vt:lpstr>
      <vt:lpstr>Національний одяг Німеччини</vt:lpstr>
      <vt:lpstr>Національний одяг Гагаузів</vt:lpstr>
      <vt:lpstr>Слайд 35</vt:lpstr>
      <vt:lpstr>Компліменти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«Толерантність»</dc:title>
  <dc:creator>Админ</dc:creator>
  <cp:lastModifiedBy>Николай</cp:lastModifiedBy>
  <cp:revision>79</cp:revision>
  <dcterms:created xsi:type="dcterms:W3CDTF">2017-11-06T18:06:19Z</dcterms:created>
  <dcterms:modified xsi:type="dcterms:W3CDTF">2017-11-28T20:05:06Z</dcterms:modified>
</cp:coreProperties>
</file>