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slideLayouts/slideLayout10.xml" ContentType="application/vnd.openxmlformats-officedocument.presentationml.slideLayout+xml"/>
  <Default Extension="gif" ContentType="image/gif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quickStyle6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notesSlides/notesSlide1.xml" ContentType="application/vnd.openxmlformats-officedocument.presentationml.notesSlide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62" r:id="rId2"/>
    <p:sldId id="256" r:id="rId3"/>
    <p:sldId id="257" r:id="rId4"/>
    <p:sldId id="292" r:id="rId5"/>
    <p:sldId id="293" r:id="rId6"/>
    <p:sldId id="300" r:id="rId7"/>
    <p:sldId id="294" r:id="rId8"/>
    <p:sldId id="295" r:id="rId9"/>
    <p:sldId id="296" r:id="rId10"/>
    <p:sldId id="298" r:id="rId11"/>
    <p:sldId id="297" r:id="rId12"/>
    <p:sldId id="299" r:id="rId13"/>
    <p:sldId id="301" r:id="rId14"/>
    <p:sldId id="302" r:id="rId15"/>
    <p:sldId id="291" r:id="rId16"/>
    <p:sldId id="303" r:id="rId1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00"/>
    <a:srgbClr val="993300"/>
    <a:srgbClr val="CC3300"/>
    <a:srgbClr val="FF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4644" autoAdjust="0"/>
    <p:restoredTop sz="94660"/>
  </p:normalViewPr>
  <p:slideViewPr>
    <p:cSldViewPr>
      <p:cViewPr>
        <p:scale>
          <a:sx n="64" d="100"/>
          <a:sy n="64" d="100"/>
        </p:scale>
        <p:origin x="-1038" y="-2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3_3">
  <dgm:title val=""/>
  <dgm:desc val=""/>
  <dgm:catLst>
    <dgm:cat type="accent3" pri="11300"/>
  </dgm:catLst>
  <dgm:styleLbl name="node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shade val="80000"/>
      </a:schemeClr>
      <a:schemeClr val="accent3">
        <a:tint val="7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/>
    <dgm:txEffectClrLst/>
  </dgm:styleLbl>
  <dgm:styleLbl name="ln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9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8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DA0821A-B2C2-420C-A71D-948C4293AC5B}" type="doc">
      <dgm:prSet loTypeId="urn:microsoft.com/office/officeart/2005/8/layout/radial6" loCatId="cycle" qsTypeId="urn:microsoft.com/office/officeart/2005/8/quickstyle/3d3" qsCatId="3D" csTypeId="urn:microsoft.com/office/officeart/2005/8/colors/accent2_2" csCatId="accent2" phldr="1"/>
      <dgm:spPr/>
      <dgm:t>
        <a:bodyPr/>
        <a:lstStyle/>
        <a:p>
          <a:endParaRPr lang="ru-RU"/>
        </a:p>
      </dgm:t>
    </dgm:pt>
    <dgm:pt modelId="{32808469-DCF7-40CD-8E6E-78F6709ACC99}">
      <dgm:prSet phldrT="[Текст]" custT="1"/>
      <dgm:spPr/>
      <dgm:t>
        <a:bodyPr/>
        <a:lstStyle/>
        <a:p>
          <a:r>
            <a:rPr lang="uk-UA" sz="3600" dirty="0" smtClean="0"/>
            <a:t>Засоби</a:t>
          </a:r>
          <a:endParaRPr lang="ru-RU" sz="3600" dirty="0"/>
        </a:p>
      </dgm:t>
    </dgm:pt>
    <dgm:pt modelId="{F0F4DDB7-2B86-48E3-B173-BBE0BF2BBF9B}" type="parTrans" cxnId="{C22ED4E4-5FAB-482D-986F-031772D90BB4}">
      <dgm:prSet/>
      <dgm:spPr/>
      <dgm:t>
        <a:bodyPr/>
        <a:lstStyle/>
        <a:p>
          <a:endParaRPr lang="ru-RU"/>
        </a:p>
      </dgm:t>
    </dgm:pt>
    <dgm:pt modelId="{CC261C5F-BCED-4F3F-A778-F4D746A3AA52}" type="sibTrans" cxnId="{C22ED4E4-5FAB-482D-986F-031772D90BB4}">
      <dgm:prSet/>
      <dgm:spPr/>
      <dgm:t>
        <a:bodyPr/>
        <a:lstStyle/>
        <a:p>
          <a:endParaRPr lang="ru-RU"/>
        </a:p>
      </dgm:t>
    </dgm:pt>
    <dgm:pt modelId="{BB27ABBD-8564-4B60-8D3D-35E8D115BC04}">
      <dgm:prSet phldrT="[Текст]" custT="1"/>
      <dgm:spPr/>
      <dgm:t>
        <a:bodyPr/>
        <a:lstStyle/>
        <a:p>
          <a:r>
            <a:rPr lang="uk-UA" sz="1800" dirty="0" smtClean="0"/>
            <a:t>Цілі та зміст самоосвіти</a:t>
          </a:r>
          <a:endParaRPr lang="ru-RU" sz="1800" dirty="0"/>
        </a:p>
      </dgm:t>
    </dgm:pt>
    <dgm:pt modelId="{996D8C1B-4AF1-43DE-96B1-2ABE4985BF4A}" type="parTrans" cxnId="{5383D91F-EBB5-412E-BD5C-5B093A6E67B0}">
      <dgm:prSet/>
      <dgm:spPr/>
      <dgm:t>
        <a:bodyPr/>
        <a:lstStyle/>
        <a:p>
          <a:endParaRPr lang="ru-RU"/>
        </a:p>
      </dgm:t>
    </dgm:pt>
    <dgm:pt modelId="{2FFEDD21-0E06-4D4B-8847-2B135042791B}" type="sibTrans" cxnId="{5383D91F-EBB5-412E-BD5C-5B093A6E67B0}">
      <dgm:prSet/>
      <dgm:spPr/>
      <dgm:t>
        <a:bodyPr/>
        <a:lstStyle/>
        <a:p>
          <a:endParaRPr lang="ru-RU"/>
        </a:p>
      </dgm:t>
    </dgm:pt>
    <dgm:pt modelId="{AB79A0F9-60B1-41F9-806F-1744A145D5A8}">
      <dgm:prSet phldrT="[Текст]" custT="1"/>
      <dgm:spPr/>
      <dgm:t>
        <a:bodyPr/>
        <a:lstStyle/>
        <a:p>
          <a:r>
            <a:rPr lang="uk-UA" sz="1800" dirty="0" smtClean="0"/>
            <a:t>Методи та форми самоосвіти</a:t>
          </a:r>
          <a:endParaRPr lang="ru-RU" sz="1800" dirty="0"/>
        </a:p>
      </dgm:t>
    </dgm:pt>
    <dgm:pt modelId="{BB3ACAE2-A0E8-4352-B7D1-849FE0EDAC31}" type="parTrans" cxnId="{32D516B6-2803-46D0-A0B5-554FD270C3BC}">
      <dgm:prSet/>
      <dgm:spPr/>
      <dgm:t>
        <a:bodyPr/>
        <a:lstStyle/>
        <a:p>
          <a:endParaRPr lang="ru-RU"/>
        </a:p>
      </dgm:t>
    </dgm:pt>
    <dgm:pt modelId="{2FDD2F33-A84E-4FB3-A44E-3C1493681073}" type="sibTrans" cxnId="{32D516B6-2803-46D0-A0B5-554FD270C3BC}">
      <dgm:prSet/>
      <dgm:spPr/>
      <dgm:t>
        <a:bodyPr/>
        <a:lstStyle/>
        <a:p>
          <a:endParaRPr lang="ru-RU"/>
        </a:p>
      </dgm:t>
    </dgm:pt>
    <dgm:pt modelId="{70C1C478-F131-4C16-93DF-331E356654CD}">
      <dgm:prSet phldrT="[Текст]" custT="1"/>
      <dgm:spPr/>
      <dgm:t>
        <a:bodyPr/>
        <a:lstStyle/>
        <a:p>
          <a:r>
            <a:rPr lang="uk-UA" sz="1800" dirty="0" smtClean="0"/>
            <a:t>Методи та форми самоконтролю</a:t>
          </a:r>
          <a:endParaRPr lang="ru-RU" sz="1800" dirty="0"/>
        </a:p>
      </dgm:t>
    </dgm:pt>
    <dgm:pt modelId="{644155CA-411A-469D-BC95-BB96E353E8B9}" type="parTrans" cxnId="{EAF06638-3B30-4C90-B0D1-9816A99417B5}">
      <dgm:prSet/>
      <dgm:spPr/>
      <dgm:t>
        <a:bodyPr/>
        <a:lstStyle/>
        <a:p>
          <a:endParaRPr lang="ru-RU"/>
        </a:p>
      </dgm:t>
    </dgm:pt>
    <dgm:pt modelId="{1A48F80B-6FDF-41AC-B8B1-A98C392F15E5}" type="sibTrans" cxnId="{EAF06638-3B30-4C90-B0D1-9816A99417B5}">
      <dgm:prSet/>
      <dgm:spPr/>
      <dgm:t>
        <a:bodyPr/>
        <a:lstStyle/>
        <a:p>
          <a:endParaRPr lang="ru-RU"/>
        </a:p>
      </dgm:t>
    </dgm:pt>
    <dgm:pt modelId="{92E1D994-81D0-4759-9603-EEB8DD8CCC4F}">
      <dgm:prSet phldrT="[Текст]" custT="1"/>
      <dgm:spPr/>
      <dgm:t>
        <a:bodyPr/>
        <a:lstStyle/>
        <a:p>
          <a:r>
            <a:rPr lang="uk-UA" sz="1800" dirty="0" smtClean="0"/>
            <a:t>Методи та форми самоаналізу самоосвітньої діяльності</a:t>
          </a:r>
          <a:endParaRPr lang="ru-RU" sz="1800" dirty="0"/>
        </a:p>
      </dgm:t>
    </dgm:pt>
    <dgm:pt modelId="{899F4914-ACAC-4232-8C15-79EE09CDF1D9}" type="parTrans" cxnId="{F3AD1480-4CF6-48C1-B42A-7ABDE88867E3}">
      <dgm:prSet/>
      <dgm:spPr/>
      <dgm:t>
        <a:bodyPr/>
        <a:lstStyle/>
        <a:p>
          <a:endParaRPr lang="ru-RU"/>
        </a:p>
      </dgm:t>
    </dgm:pt>
    <dgm:pt modelId="{1139A747-89B4-4E48-88D7-3FE2BC4B345B}" type="sibTrans" cxnId="{F3AD1480-4CF6-48C1-B42A-7ABDE88867E3}">
      <dgm:prSet/>
      <dgm:spPr/>
      <dgm:t>
        <a:bodyPr/>
        <a:lstStyle/>
        <a:p>
          <a:endParaRPr lang="ru-RU"/>
        </a:p>
      </dgm:t>
    </dgm:pt>
    <dgm:pt modelId="{FA94474C-3D2D-48AF-BAE9-CE025898A7E2}" type="pres">
      <dgm:prSet presAssocID="{EDA0821A-B2C2-420C-A71D-948C4293AC5B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8B9B9E8-ADB5-42E5-901B-83E99863E580}" type="pres">
      <dgm:prSet presAssocID="{32808469-DCF7-40CD-8E6E-78F6709ACC99}" presName="centerShape" presStyleLbl="node0" presStyleIdx="0" presStyleCnt="1" custScaleX="118556" custScaleY="118556"/>
      <dgm:spPr/>
      <dgm:t>
        <a:bodyPr/>
        <a:lstStyle/>
        <a:p>
          <a:endParaRPr lang="ru-RU"/>
        </a:p>
      </dgm:t>
    </dgm:pt>
    <dgm:pt modelId="{662E39C1-13F9-4526-98F2-F868DFC7AD2E}" type="pres">
      <dgm:prSet presAssocID="{BB27ABBD-8564-4B60-8D3D-35E8D115BC04}" presName="node" presStyleLbl="node1" presStyleIdx="0" presStyleCnt="4" custScaleX="160320" custScaleY="118628" custRadScaleRad="107370" custRadScaleInc="-242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2557DA8-C50E-47C1-91B9-9DA1DA38812D}" type="pres">
      <dgm:prSet presAssocID="{BB27ABBD-8564-4B60-8D3D-35E8D115BC04}" presName="dummy" presStyleCnt="0"/>
      <dgm:spPr/>
    </dgm:pt>
    <dgm:pt modelId="{8021F65D-8E62-43A1-9799-D56E2018120B}" type="pres">
      <dgm:prSet presAssocID="{2FFEDD21-0E06-4D4B-8847-2B135042791B}" presName="sibTrans" presStyleLbl="sibTrans2D1" presStyleIdx="0" presStyleCnt="4"/>
      <dgm:spPr/>
      <dgm:t>
        <a:bodyPr/>
        <a:lstStyle/>
        <a:p>
          <a:endParaRPr lang="ru-RU"/>
        </a:p>
      </dgm:t>
    </dgm:pt>
    <dgm:pt modelId="{210E71B0-3FFB-4316-82DB-919C631B56A9}" type="pres">
      <dgm:prSet presAssocID="{AB79A0F9-60B1-41F9-806F-1744A145D5A8}" presName="node" presStyleLbl="node1" presStyleIdx="1" presStyleCnt="4" custScaleX="165763" custScaleY="121642" custRadScaleRad="121393" custRadScaleInc="120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8E8DBE0-D107-40D1-B64A-D09D38AFDC45}" type="pres">
      <dgm:prSet presAssocID="{AB79A0F9-60B1-41F9-806F-1744A145D5A8}" presName="dummy" presStyleCnt="0"/>
      <dgm:spPr/>
    </dgm:pt>
    <dgm:pt modelId="{1D177FC6-4239-40F1-8C2B-4B6337AFF465}" type="pres">
      <dgm:prSet presAssocID="{2FDD2F33-A84E-4FB3-A44E-3C1493681073}" presName="sibTrans" presStyleLbl="sibTrans2D1" presStyleIdx="1" presStyleCnt="4"/>
      <dgm:spPr/>
      <dgm:t>
        <a:bodyPr/>
        <a:lstStyle/>
        <a:p>
          <a:endParaRPr lang="ru-RU"/>
        </a:p>
      </dgm:t>
    </dgm:pt>
    <dgm:pt modelId="{8C38D057-998A-49ED-A7C1-E63E5083B37E}" type="pres">
      <dgm:prSet presAssocID="{70C1C478-F131-4C16-93DF-331E356654CD}" presName="node" presStyleLbl="node1" presStyleIdx="2" presStyleCnt="4" custScaleX="170796" custScaleY="120953" custRadScaleRad="117737" custRadScaleInc="22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F743A40-36A7-43CB-B544-810093DAF08E}" type="pres">
      <dgm:prSet presAssocID="{70C1C478-F131-4C16-93DF-331E356654CD}" presName="dummy" presStyleCnt="0"/>
      <dgm:spPr/>
    </dgm:pt>
    <dgm:pt modelId="{01D76B89-2153-4176-AE10-CE497B8811CA}" type="pres">
      <dgm:prSet presAssocID="{1A48F80B-6FDF-41AC-B8B1-A98C392F15E5}" presName="sibTrans" presStyleLbl="sibTrans2D1" presStyleIdx="2" presStyleCnt="4"/>
      <dgm:spPr/>
      <dgm:t>
        <a:bodyPr/>
        <a:lstStyle/>
        <a:p>
          <a:endParaRPr lang="ru-RU"/>
        </a:p>
      </dgm:t>
    </dgm:pt>
    <dgm:pt modelId="{968007A0-D31D-4C7D-94F0-902CB44772C3}" type="pres">
      <dgm:prSet presAssocID="{92E1D994-81D0-4759-9603-EEB8DD8CCC4F}" presName="node" presStyleLbl="node1" presStyleIdx="3" presStyleCnt="4" custScaleX="169894" custScaleY="119301" custRadScaleRad="126074" custRadScaleInc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B3F182E-9F5A-428C-881A-C6485087AADB}" type="pres">
      <dgm:prSet presAssocID="{92E1D994-81D0-4759-9603-EEB8DD8CCC4F}" presName="dummy" presStyleCnt="0"/>
      <dgm:spPr/>
    </dgm:pt>
    <dgm:pt modelId="{0E916A1B-DBBB-41C5-AD19-4FFAD93825B1}" type="pres">
      <dgm:prSet presAssocID="{1139A747-89B4-4E48-88D7-3FE2BC4B345B}" presName="sibTrans" presStyleLbl="sibTrans2D1" presStyleIdx="3" presStyleCnt="4"/>
      <dgm:spPr/>
      <dgm:t>
        <a:bodyPr/>
        <a:lstStyle/>
        <a:p>
          <a:endParaRPr lang="ru-RU"/>
        </a:p>
      </dgm:t>
    </dgm:pt>
  </dgm:ptLst>
  <dgm:cxnLst>
    <dgm:cxn modelId="{ACBFA19A-CBAA-4B76-B6F7-0FDF37532AB4}" type="presOf" srcId="{EDA0821A-B2C2-420C-A71D-948C4293AC5B}" destId="{FA94474C-3D2D-48AF-BAE9-CE025898A7E2}" srcOrd="0" destOrd="0" presId="urn:microsoft.com/office/officeart/2005/8/layout/radial6"/>
    <dgm:cxn modelId="{623D9332-FF0D-4D09-B2A1-4373476B8C5D}" type="presOf" srcId="{1139A747-89B4-4E48-88D7-3FE2BC4B345B}" destId="{0E916A1B-DBBB-41C5-AD19-4FFAD93825B1}" srcOrd="0" destOrd="0" presId="urn:microsoft.com/office/officeart/2005/8/layout/radial6"/>
    <dgm:cxn modelId="{DA50AAB8-CCFC-4320-B2CE-BD046A70DC78}" type="presOf" srcId="{BB27ABBD-8564-4B60-8D3D-35E8D115BC04}" destId="{662E39C1-13F9-4526-98F2-F868DFC7AD2E}" srcOrd="0" destOrd="0" presId="urn:microsoft.com/office/officeart/2005/8/layout/radial6"/>
    <dgm:cxn modelId="{0C52B655-DFB4-457A-8A84-49640F94FCA0}" type="presOf" srcId="{70C1C478-F131-4C16-93DF-331E356654CD}" destId="{8C38D057-998A-49ED-A7C1-E63E5083B37E}" srcOrd="0" destOrd="0" presId="urn:microsoft.com/office/officeart/2005/8/layout/radial6"/>
    <dgm:cxn modelId="{C22ED4E4-5FAB-482D-986F-031772D90BB4}" srcId="{EDA0821A-B2C2-420C-A71D-948C4293AC5B}" destId="{32808469-DCF7-40CD-8E6E-78F6709ACC99}" srcOrd="0" destOrd="0" parTransId="{F0F4DDB7-2B86-48E3-B173-BBE0BF2BBF9B}" sibTransId="{CC261C5F-BCED-4F3F-A778-F4D746A3AA52}"/>
    <dgm:cxn modelId="{A5153143-E608-4C17-8A30-818088BD80F1}" type="presOf" srcId="{AB79A0F9-60B1-41F9-806F-1744A145D5A8}" destId="{210E71B0-3FFB-4316-82DB-919C631B56A9}" srcOrd="0" destOrd="0" presId="urn:microsoft.com/office/officeart/2005/8/layout/radial6"/>
    <dgm:cxn modelId="{C49B1A37-297E-4F80-AA52-D41D16CD096B}" type="presOf" srcId="{1A48F80B-6FDF-41AC-B8B1-A98C392F15E5}" destId="{01D76B89-2153-4176-AE10-CE497B8811CA}" srcOrd="0" destOrd="0" presId="urn:microsoft.com/office/officeart/2005/8/layout/radial6"/>
    <dgm:cxn modelId="{FBD7F106-7CCE-4068-9F1E-C7009D165518}" type="presOf" srcId="{2FDD2F33-A84E-4FB3-A44E-3C1493681073}" destId="{1D177FC6-4239-40F1-8C2B-4B6337AFF465}" srcOrd="0" destOrd="0" presId="urn:microsoft.com/office/officeart/2005/8/layout/radial6"/>
    <dgm:cxn modelId="{63A32722-3C85-4622-B44E-E47BFA1E6073}" type="presOf" srcId="{32808469-DCF7-40CD-8E6E-78F6709ACC99}" destId="{88B9B9E8-ADB5-42E5-901B-83E99863E580}" srcOrd="0" destOrd="0" presId="urn:microsoft.com/office/officeart/2005/8/layout/radial6"/>
    <dgm:cxn modelId="{5383D91F-EBB5-412E-BD5C-5B093A6E67B0}" srcId="{32808469-DCF7-40CD-8E6E-78F6709ACC99}" destId="{BB27ABBD-8564-4B60-8D3D-35E8D115BC04}" srcOrd="0" destOrd="0" parTransId="{996D8C1B-4AF1-43DE-96B1-2ABE4985BF4A}" sibTransId="{2FFEDD21-0E06-4D4B-8847-2B135042791B}"/>
    <dgm:cxn modelId="{F3AD1480-4CF6-48C1-B42A-7ABDE88867E3}" srcId="{32808469-DCF7-40CD-8E6E-78F6709ACC99}" destId="{92E1D994-81D0-4759-9603-EEB8DD8CCC4F}" srcOrd="3" destOrd="0" parTransId="{899F4914-ACAC-4232-8C15-79EE09CDF1D9}" sibTransId="{1139A747-89B4-4E48-88D7-3FE2BC4B345B}"/>
    <dgm:cxn modelId="{AE5EFEE8-C0B5-440D-B2D5-52AF50308FC5}" type="presOf" srcId="{2FFEDD21-0E06-4D4B-8847-2B135042791B}" destId="{8021F65D-8E62-43A1-9799-D56E2018120B}" srcOrd="0" destOrd="0" presId="urn:microsoft.com/office/officeart/2005/8/layout/radial6"/>
    <dgm:cxn modelId="{32D516B6-2803-46D0-A0B5-554FD270C3BC}" srcId="{32808469-DCF7-40CD-8E6E-78F6709ACC99}" destId="{AB79A0F9-60B1-41F9-806F-1744A145D5A8}" srcOrd="1" destOrd="0" parTransId="{BB3ACAE2-A0E8-4352-B7D1-849FE0EDAC31}" sibTransId="{2FDD2F33-A84E-4FB3-A44E-3C1493681073}"/>
    <dgm:cxn modelId="{84572F99-4DA9-48E9-AF4A-F239EBD6DE9C}" type="presOf" srcId="{92E1D994-81D0-4759-9603-EEB8DD8CCC4F}" destId="{968007A0-D31D-4C7D-94F0-902CB44772C3}" srcOrd="0" destOrd="0" presId="urn:microsoft.com/office/officeart/2005/8/layout/radial6"/>
    <dgm:cxn modelId="{EAF06638-3B30-4C90-B0D1-9816A99417B5}" srcId="{32808469-DCF7-40CD-8E6E-78F6709ACC99}" destId="{70C1C478-F131-4C16-93DF-331E356654CD}" srcOrd="2" destOrd="0" parTransId="{644155CA-411A-469D-BC95-BB96E353E8B9}" sibTransId="{1A48F80B-6FDF-41AC-B8B1-A98C392F15E5}"/>
    <dgm:cxn modelId="{8722970F-7757-4032-8660-B45AD2113911}" type="presParOf" srcId="{FA94474C-3D2D-48AF-BAE9-CE025898A7E2}" destId="{88B9B9E8-ADB5-42E5-901B-83E99863E580}" srcOrd="0" destOrd="0" presId="urn:microsoft.com/office/officeart/2005/8/layout/radial6"/>
    <dgm:cxn modelId="{E32DDBB6-17FC-4DCC-9E12-01F57E8C2A47}" type="presParOf" srcId="{FA94474C-3D2D-48AF-BAE9-CE025898A7E2}" destId="{662E39C1-13F9-4526-98F2-F868DFC7AD2E}" srcOrd="1" destOrd="0" presId="urn:microsoft.com/office/officeart/2005/8/layout/radial6"/>
    <dgm:cxn modelId="{D1BD0A47-C241-4D36-B6CB-40E73B301FC2}" type="presParOf" srcId="{FA94474C-3D2D-48AF-BAE9-CE025898A7E2}" destId="{32557DA8-C50E-47C1-91B9-9DA1DA38812D}" srcOrd="2" destOrd="0" presId="urn:microsoft.com/office/officeart/2005/8/layout/radial6"/>
    <dgm:cxn modelId="{F4C03B2A-F3ED-4A03-AAFB-7FC4CE988F31}" type="presParOf" srcId="{FA94474C-3D2D-48AF-BAE9-CE025898A7E2}" destId="{8021F65D-8E62-43A1-9799-D56E2018120B}" srcOrd="3" destOrd="0" presId="urn:microsoft.com/office/officeart/2005/8/layout/radial6"/>
    <dgm:cxn modelId="{36BD99B7-CF69-4CBC-8A53-2AC8F90DA21B}" type="presParOf" srcId="{FA94474C-3D2D-48AF-BAE9-CE025898A7E2}" destId="{210E71B0-3FFB-4316-82DB-919C631B56A9}" srcOrd="4" destOrd="0" presId="urn:microsoft.com/office/officeart/2005/8/layout/radial6"/>
    <dgm:cxn modelId="{04696AF0-0EFA-4C3D-BF89-AB7806744975}" type="presParOf" srcId="{FA94474C-3D2D-48AF-BAE9-CE025898A7E2}" destId="{E8E8DBE0-D107-40D1-B64A-D09D38AFDC45}" srcOrd="5" destOrd="0" presId="urn:microsoft.com/office/officeart/2005/8/layout/radial6"/>
    <dgm:cxn modelId="{AFCC3C4D-0685-402F-AA8B-4B08C3D19647}" type="presParOf" srcId="{FA94474C-3D2D-48AF-BAE9-CE025898A7E2}" destId="{1D177FC6-4239-40F1-8C2B-4B6337AFF465}" srcOrd="6" destOrd="0" presId="urn:microsoft.com/office/officeart/2005/8/layout/radial6"/>
    <dgm:cxn modelId="{3BAA95A5-ECB9-4742-8F8D-73A2F46A10F6}" type="presParOf" srcId="{FA94474C-3D2D-48AF-BAE9-CE025898A7E2}" destId="{8C38D057-998A-49ED-A7C1-E63E5083B37E}" srcOrd="7" destOrd="0" presId="urn:microsoft.com/office/officeart/2005/8/layout/radial6"/>
    <dgm:cxn modelId="{6A22A7D8-0536-40D6-ADF8-DDFB26E95059}" type="presParOf" srcId="{FA94474C-3D2D-48AF-BAE9-CE025898A7E2}" destId="{2F743A40-36A7-43CB-B544-810093DAF08E}" srcOrd="8" destOrd="0" presId="urn:microsoft.com/office/officeart/2005/8/layout/radial6"/>
    <dgm:cxn modelId="{E2541E6A-6220-47E4-ADBC-06DD1220FEF5}" type="presParOf" srcId="{FA94474C-3D2D-48AF-BAE9-CE025898A7E2}" destId="{01D76B89-2153-4176-AE10-CE497B8811CA}" srcOrd="9" destOrd="0" presId="urn:microsoft.com/office/officeart/2005/8/layout/radial6"/>
    <dgm:cxn modelId="{3803315A-6839-495D-AB7B-D70A799CC2FE}" type="presParOf" srcId="{FA94474C-3D2D-48AF-BAE9-CE025898A7E2}" destId="{968007A0-D31D-4C7D-94F0-902CB44772C3}" srcOrd="10" destOrd="0" presId="urn:microsoft.com/office/officeart/2005/8/layout/radial6"/>
    <dgm:cxn modelId="{3C0A514F-32DB-466A-9E9C-3DFF52801697}" type="presParOf" srcId="{FA94474C-3D2D-48AF-BAE9-CE025898A7E2}" destId="{DB3F182E-9F5A-428C-881A-C6485087AADB}" srcOrd="11" destOrd="0" presId="urn:microsoft.com/office/officeart/2005/8/layout/radial6"/>
    <dgm:cxn modelId="{A8E1463C-3B3D-4F13-99C7-E039D087B8A6}" type="presParOf" srcId="{FA94474C-3D2D-48AF-BAE9-CE025898A7E2}" destId="{0E916A1B-DBBB-41C5-AD19-4FFAD93825B1}" srcOrd="12" destOrd="0" presId="urn:microsoft.com/office/officeart/2005/8/layout/radial6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9DE2DC4-68E9-422B-B5F0-0BFB8036E086}" type="doc">
      <dgm:prSet loTypeId="urn:microsoft.com/office/officeart/2005/8/layout/target3" loCatId="list" qsTypeId="urn:microsoft.com/office/officeart/2005/8/quickstyle/3d1" qsCatId="3D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F8B22071-E88B-4B1E-AA27-6329EF03336D}">
      <dgm:prSet phldrT="[Текст]" custT="1"/>
      <dgm:spPr/>
      <dgm:t>
        <a:bodyPr/>
        <a:lstStyle/>
        <a:p>
          <a:pPr algn="l"/>
          <a:r>
            <a:rPr lang="uk-UA" sz="1900" b="1" i="0" u="sng" baseline="0" dirty="0" smtClean="0">
              <a:solidFill>
                <a:schemeClr val="accent2">
                  <a:lumMod val="75000"/>
                </a:schemeClr>
              </a:solidFill>
              <a:uFill>
                <a:solidFill>
                  <a:schemeClr val="accent2">
                    <a:lumMod val="75000"/>
                  </a:schemeClr>
                </a:solidFill>
              </a:uFill>
            </a:rPr>
            <a:t>Цілісності</a:t>
          </a:r>
          <a:r>
            <a:rPr lang="uk-UA" sz="1900" b="1" i="0" baseline="0" dirty="0" smtClean="0">
              <a:solidFill>
                <a:schemeClr val="accent2">
                  <a:lumMod val="75000"/>
                </a:schemeClr>
              </a:solidFill>
            </a:rPr>
            <a:t>(системність самоосвітньої діяльності)</a:t>
          </a:r>
          <a:endParaRPr lang="ru-RU" sz="1900" b="1" i="0" baseline="0" dirty="0">
            <a:solidFill>
              <a:schemeClr val="accent2">
                <a:lumMod val="75000"/>
              </a:schemeClr>
            </a:solidFill>
          </a:endParaRPr>
        </a:p>
      </dgm:t>
    </dgm:pt>
    <dgm:pt modelId="{790070C2-54B9-4868-8A87-1C7953FCF8DC}" type="parTrans" cxnId="{33751A52-E663-4C45-9FFE-F6EDADDF2499}">
      <dgm:prSet/>
      <dgm:spPr/>
      <dgm:t>
        <a:bodyPr/>
        <a:lstStyle/>
        <a:p>
          <a:endParaRPr lang="ru-RU"/>
        </a:p>
      </dgm:t>
    </dgm:pt>
    <dgm:pt modelId="{237C158E-D38F-444B-A445-455630C7A9E4}" type="sibTrans" cxnId="{33751A52-E663-4C45-9FFE-F6EDADDF2499}">
      <dgm:prSet/>
      <dgm:spPr/>
      <dgm:t>
        <a:bodyPr/>
        <a:lstStyle/>
        <a:p>
          <a:endParaRPr lang="ru-RU"/>
        </a:p>
      </dgm:t>
    </dgm:pt>
    <dgm:pt modelId="{FE0B095A-6C21-4B7B-927B-3F2F2A6FDE44}">
      <dgm:prSet phldrT="[Текст]" custT="1"/>
      <dgm:spPr/>
      <dgm:t>
        <a:bodyPr/>
        <a:lstStyle/>
        <a:p>
          <a:pPr algn="l"/>
          <a:r>
            <a:rPr lang="uk-UA" sz="1900" b="1" i="0" u="sng" baseline="0" dirty="0" smtClean="0">
              <a:solidFill>
                <a:schemeClr val="accent2">
                  <a:lumMod val="75000"/>
                </a:schemeClr>
              </a:solidFill>
              <a:uFill>
                <a:solidFill>
                  <a:schemeClr val="accent2">
                    <a:lumMod val="75000"/>
                  </a:schemeClr>
                </a:solidFill>
              </a:uFill>
            </a:rPr>
            <a:t>Діяльності </a:t>
          </a:r>
          <a:r>
            <a:rPr lang="uk-UA" sz="1900" b="1" i="0" baseline="0" dirty="0" smtClean="0">
              <a:solidFill>
                <a:schemeClr val="accent2">
                  <a:lumMod val="75000"/>
                </a:schemeClr>
              </a:solidFill>
            </a:rPr>
            <a:t> (практична спрямованість роботи)</a:t>
          </a:r>
          <a:endParaRPr lang="ru-RU" sz="1900" b="1" i="0" baseline="0" dirty="0">
            <a:solidFill>
              <a:schemeClr val="accent2">
                <a:lumMod val="75000"/>
              </a:schemeClr>
            </a:solidFill>
          </a:endParaRPr>
        </a:p>
      </dgm:t>
    </dgm:pt>
    <dgm:pt modelId="{ADA3BB52-9232-4BEF-B67F-232826020EEA}" type="parTrans" cxnId="{0C60C82D-4C1B-46E6-90B7-5653DFA18F03}">
      <dgm:prSet/>
      <dgm:spPr/>
      <dgm:t>
        <a:bodyPr/>
        <a:lstStyle/>
        <a:p>
          <a:endParaRPr lang="ru-RU"/>
        </a:p>
      </dgm:t>
    </dgm:pt>
    <dgm:pt modelId="{AB876683-45C7-4CAF-8FB4-6F046C058587}" type="sibTrans" cxnId="{0C60C82D-4C1B-46E6-90B7-5653DFA18F03}">
      <dgm:prSet/>
      <dgm:spPr/>
      <dgm:t>
        <a:bodyPr/>
        <a:lstStyle/>
        <a:p>
          <a:endParaRPr lang="ru-RU"/>
        </a:p>
      </dgm:t>
    </dgm:pt>
    <dgm:pt modelId="{B604837D-614F-4A20-A1A3-A75E839B47B8}">
      <dgm:prSet phldrT="[Текст]" custT="1"/>
      <dgm:spPr/>
      <dgm:t>
        <a:bodyPr/>
        <a:lstStyle/>
        <a:p>
          <a:pPr algn="l"/>
          <a:r>
            <a:rPr lang="uk-UA" sz="1900" b="1" i="0" u="sng" baseline="0" dirty="0" smtClean="0">
              <a:solidFill>
                <a:schemeClr val="accent2">
                  <a:lumMod val="75000"/>
                </a:schemeClr>
              </a:solidFill>
              <a:uFill>
                <a:solidFill>
                  <a:schemeClr val="accent2">
                    <a:lumMod val="75000"/>
                  </a:schemeClr>
                </a:solidFill>
              </a:uFill>
            </a:rPr>
            <a:t>Мобільності </a:t>
          </a:r>
          <a:r>
            <a:rPr lang="uk-UA" sz="1900" b="1" i="0" baseline="0" dirty="0" smtClean="0">
              <a:solidFill>
                <a:schemeClr val="accent2">
                  <a:lumMod val="75000"/>
                </a:schemeClr>
              </a:solidFill>
            </a:rPr>
            <a:t> (відповідність змісту самоосвіти рівню професійної компетентності)</a:t>
          </a:r>
          <a:endParaRPr lang="ru-RU" sz="1900" b="1" i="0" baseline="0" dirty="0">
            <a:solidFill>
              <a:schemeClr val="accent2">
                <a:lumMod val="75000"/>
              </a:schemeClr>
            </a:solidFill>
          </a:endParaRPr>
        </a:p>
      </dgm:t>
    </dgm:pt>
    <dgm:pt modelId="{B1A8F1D9-56DA-4216-870F-D6CA2E8ABC73}" type="parTrans" cxnId="{F68BB5B3-A627-4224-8AFE-78C2A6108ED8}">
      <dgm:prSet/>
      <dgm:spPr/>
      <dgm:t>
        <a:bodyPr/>
        <a:lstStyle/>
        <a:p>
          <a:endParaRPr lang="ru-RU"/>
        </a:p>
      </dgm:t>
    </dgm:pt>
    <dgm:pt modelId="{B4D9B64D-ADA4-492E-BD29-69351FD2E87E}" type="sibTrans" cxnId="{F68BB5B3-A627-4224-8AFE-78C2A6108ED8}">
      <dgm:prSet/>
      <dgm:spPr/>
      <dgm:t>
        <a:bodyPr/>
        <a:lstStyle/>
        <a:p>
          <a:endParaRPr lang="ru-RU"/>
        </a:p>
      </dgm:t>
    </dgm:pt>
    <dgm:pt modelId="{3246D188-1553-402E-881C-C5461F983F5A}">
      <dgm:prSet phldrT="[Текст]" custT="1"/>
      <dgm:spPr/>
      <dgm:t>
        <a:bodyPr/>
        <a:lstStyle/>
        <a:p>
          <a:pPr algn="l"/>
          <a:r>
            <a:rPr lang="uk-UA" sz="1900" b="1" i="0" u="sng" baseline="0" dirty="0" smtClean="0">
              <a:solidFill>
                <a:schemeClr val="accent2">
                  <a:lumMod val="75000"/>
                </a:schemeClr>
              </a:solidFill>
              <a:uFill>
                <a:solidFill>
                  <a:schemeClr val="accent2">
                    <a:lumMod val="75000"/>
                  </a:schemeClr>
                </a:solidFill>
              </a:uFill>
            </a:rPr>
            <a:t>Самореалізації  </a:t>
          </a:r>
          <a:r>
            <a:rPr lang="uk-UA" sz="1900" b="1" i="0" baseline="0" dirty="0" smtClean="0">
              <a:solidFill>
                <a:schemeClr val="accent2">
                  <a:lumMod val="75000"/>
                </a:schemeClr>
              </a:solidFill>
            </a:rPr>
            <a:t>( упровадження в життя своїх внутрішніх можливостей та здібностей)</a:t>
          </a:r>
          <a:endParaRPr lang="ru-RU" sz="1900" b="1" i="0" baseline="0" dirty="0">
            <a:solidFill>
              <a:schemeClr val="accent2">
                <a:lumMod val="75000"/>
              </a:schemeClr>
            </a:solidFill>
          </a:endParaRPr>
        </a:p>
      </dgm:t>
    </dgm:pt>
    <dgm:pt modelId="{5B5EF093-DDD3-4B42-BEDF-C7A110BC2A26}" type="parTrans" cxnId="{2F14823D-FBE7-4A8C-9BA3-51CC7F3B6BE4}">
      <dgm:prSet/>
      <dgm:spPr/>
      <dgm:t>
        <a:bodyPr/>
        <a:lstStyle/>
        <a:p>
          <a:endParaRPr lang="ru-RU"/>
        </a:p>
      </dgm:t>
    </dgm:pt>
    <dgm:pt modelId="{D029A321-0841-40D6-968B-2DC75CA89719}" type="sibTrans" cxnId="{2F14823D-FBE7-4A8C-9BA3-51CC7F3B6BE4}">
      <dgm:prSet/>
      <dgm:spPr/>
      <dgm:t>
        <a:bodyPr/>
        <a:lstStyle/>
        <a:p>
          <a:endParaRPr lang="ru-RU"/>
        </a:p>
      </dgm:t>
    </dgm:pt>
    <dgm:pt modelId="{62C7E8C5-9CBD-4A8D-9934-E65B981CE71E}">
      <dgm:prSet phldrT="[Текст]" custT="1"/>
      <dgm:spPr/>
      <dgm:t>
        <a:bodyPr/>
        <a:lstStyle/>
        <a:p>
          <a:pPr algn="l"/>
          <a:r>
            <a:rPr lang="uk-UA" sz="1900" b="1" i="0" u="sng" baseline="0" dirty="0" smtClean="0">
              <a:solidFill>
                <a:schemeClr val="accent2">
                  <a:lumMod val="75000"/>
                </a:schemeClr>
              </a:solidFill>
              <a:uFill>
                <a:solidFill>
                  <a:schemeClr val="accent2">
                    <a:lumMod val="75000"/>
                  </a:schemeClr>
                </a:solidFill>
              </a:uFill>
            </a:rPr>
            <a:t>Самоорганізація </a:t>
          </a:r>
          <a:r>
            <a:rPr lang="uk-UA" sz="1900" b="1" i="0" baseline="0" dirty="0" smtClean="0">
              <a:solidFill>
                <a:schemeClr val="accent2">
                  <a:lumMod val="75000"/>
                </a:schemeClr>
              </a:solidFill>
            </a:rPr>
            <a:t> (здатність особистості раціонально організовувати свою діяльність)</a:t>
          </a:r>
          <a:endParaRPr lang="ru-RU" sz="1900" b="1" i="0" baseline="0" dirty="0">
            <a:solidFill>
              <a:schemeClr val="accent2">
                <a:lumMod val="75000"/>
              </a:schemeClr>
            </a:solidFill>
          </a:endParaRPr>
        </a:p>
      </dgm:t>
    </dgm:pt>
    <dgm:pt modelId="{95BEC088-C42F-4A76-922A-5470008E9F16}" type="parTrans" cxnId="{CF3A08EC-142E-474A-8CFF-3131115B598F}">
      <dgm:prSet/>
      <dgm:spPr/>
      <dgm:t>
        <a:bodyPr/>
        <a:lstStyle/>
        <a:p>
          <a:endParaRPr lang="ru-RU"/>
        </a:p>
      </dgm:t>
    </dgm:pt>
    <dgm:pt modelId="{650DA37D-3F78-4E5F-A6CF-421ADC840250}" type="sibTrans" cxnId="{CF3A08EC-142E-474A-8CFF-3131115B598F}">
      <dgm:prSet/>
      <dgm:spPr/>
      <dgm:t>
        <a:bodyPr/>
        <a:lstStyle/>
        <a:p>
          <a:endParaRPr lang="ru-RU"/>
        </a:p>
      </dgm:t>
    </dgm:pt>
    <dgm:pt modelId="{112327BA-6CA6-45BA-A7A1-9BFFADB44174}" type="pres">
      <dgm:prSet presAssocID="{99DE2DC4-68E9-422B-B5F0-0BFB8036E086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3010160-C5E7-4741-8C35-5C45BAF75C69}" type="pres">
      <dgm:prSet presAssocID="{F8B22071-E88B-4B1E-AA27-6329EF03336D}" presName="circle1" presStyleLbl="node1" presStyleIdx="0" presStyleCnt="5"/>
      <dgm:spPr/>
    </dgm:pt>
    <dgm:pt modelId="{DB3C63C1-8012-4B0D-97AA-4A1BED6F4671}" type="pres">
      <dgm:prSet presAssocID="{F8B22071-E88B-4B1E-AA27-6329EF03336D}" presName="space" presStyleCnt="0"/>
      <dgm:spPr/>
    </dgm:pt>
    <dgm:pt modelId="{B1385205-F493-4B02-97F6-87F129FC9AD6}" type="pres">
      <dgm:prSet presAssocID="{F8B22071-E88B-4B1E-AA27-6329EF03336D}" presName="rect1" presStyleLbl="alignAcc1" presStyleIdx="0" presStyleCnt="5"/>
      <dgm:spPr/>
      <dgm:t>
        <a:bodyPr/>
        <a:lstStyle/>
        <a:p>
          <a:endParaRPr lang="ru-RU"/>
        </a:p>
      </dgm:t>
    </dgm:pt>
    <dgm:pt modelId="{CDD2669F-4805-4D48-B8EC-428F11634105}" type="pres">
      <dgm:prSet presAssocID="{FE0B095A-6C21-4B7B-927B-3F2F2A6FDE44}" presName="vertSpace2" presStyleLbl="node1" presStyleIdx="0" presStyleCnt="5"/>
      <dgm:spPr/>
    </dgm:pt>
    <dgm:pt modelId="{5148F1DA-B5AC-4DBF-848B-0E3FADE85CF7}" type="pres">
      <dgm:prSet presAssocID="{FE0B095A-6C21-4B7B-927B-3F2F2A6FDE44}" presName="circle2" presStyleLbl="node1" presStyleIdx="1" presStyleCnt="5"/>
      <dgm:spPr/>
    </dgm:pt>
    <dgm:pt modelId="{9700F932-085F-45E2-9710-B0AD7E15A863}" type="pres">
      <dgm:prSet presAssocID="{FE0B095A-6C21-4B7B-927B-3F2F2A6FDE44}" presName="rect2" presStyleLbl="alignAcc1" presStyleIdx="1" presStyleCnt="5"/>
      <dgm:spPr/>
      <dgm:t>
        <a:bodyPr/>
        <a:lstStyle/>
        <a:p>
          <a:endParaRPr lang="ru-RU"/>
        </a:p>
      </dgm:t>
    </dgm:pt>
    <dgm:pt modelId="{02760F0B-F2C6-412A-B52B-C9643F313F64}" type="pres">
      <dgm:prSet presAssocID="{B604837D-614F-4A20-A1A3-A75E839B47B8}" presName="vertSpace3" presStyleLbl="node1" presStyleIdx="1" presStyleCnt="5"/>
      <dgm:spPr/>
    </dgm:pt>
    <dgm:pt modelId="{7797700B-83A5-4604-847C-134694A55C18}" type="pres">
      <dgm:prSet presAssocID="{B604837D-614F-4A20-A1A3-A75E839B47B8}" presName="circle3" presStyleLbl="node1" presStyleIdx="2" presStyleCnt="5"/>
      <dgm:spPr/>
    </dgm:pt>
    <dgm:pt modelId="{2CFC43F6-CE2E-454F-BAA4-1B1A93C35F4C}" type="pres">
      <dgm:prSet presAssocID="{B604837D-614F-4A20-A1A3-A75E839B47B8}" presName="rect3" presStyleLbl="alignAcc1" presStyleIdx="2" presStyleCnt="5"/>
      <dgm:spPr/>
      <dgm:t>
        <a:bodyPr/>
        <a:lstStyle/>
        <a:p>
          <a:endParaRPr lang="ru-RU"/>
        </a:p>
      </dgm:t>
    </dgm:pt>
    <dgm:pt modelId="{C65B0A60-A540-4C68-8801-3A6341C8C3E5}" type="pres">
      <dgm:prSet presAssocID="{3246D188-1553-402E-881C-C5461F983F5A}" presName="vertSpace4" presStyleLbl="node1" presStyleIdx="2" presStyleCnt="5"/>
      <dgm:spPr/>
    </dgm:pt>
    <dgm:pt modelId="{AAFEF81A-C0C7-4015-98BD-72FF9945B612}" type="pres">
      <dgm:prSet presAssocID="{3246D188-1553-402E-881C-C5461F983F5A}" presName="circle4" presStyleLbl="node1" presStyleIdx="3" presStyleCnt="5"/>
      <dgm:spPr/>
    </dgm:pt>
    <dgm:pt modelId="{8BE1587F-8601-442A-8ED0-717F8B6ED528}" type="pres">
      <dgm:prSet presAssocID="{3246D188-1553-402E-881C-C5461F983F5A}" presName="rect4" presStyleLbl="alignAcc1" presStyleIdx="3" presStyleCnt="5"/>
      <dgm:spPr/>
      <dgm:t>
        <a:bodyPr/>
        <a:lstStyle/>
        <a:p>
          <a:endParaRPr lang="ru-RU"/>
        </a:p>
      </dgm:t>
    </dgm:pt>
    <dgm:pt modelId="{CB805F1D-57A4-44DD-AE67-ED70DBC66F3B}" type="pres">
      <dgm:prSet presAssocID="{62C7E8C5-9CBD-4A8D-9934-E65B981CE71E}" presName="vertSpace5" presStyleLbl="node1" presStyleIdx="3" presStyleCnt="5"/>
      <dgm:spPr/>
    </dgm:pt>
    <dgm:pt modelId="{42B18E7C-2A84-4307-AFA5-5DE0EB9214B8}" type="pres">
      <dgm:prSet presAssocID="{62C7E8C5-9CBD-4A8D-9934-E65B981CE71E}" presName="circle5" presStyleLbl="node1" presStyleIdx="4" presStyleCnt="5"/>
      <dgm:spPr/>
    </dgm:pt>
    <dgm:pt modelId="{0FBAC4B3-BB04-4DD7-A8B3-56E58EAAF820}" type="pres">
      <dgm:prSet presAssocID="{62C7E8C5-9CBD-4A8D-9934-E65B981CE71E}" presName="rect5" presStyleLbl="alignAcc1" presStyleIdx="4" presStyleCnt="5"/>
      <dgm:spPr/>
      <dgm:t>
        <a:bodyPr/>
        <a:lstStyle/>
        <a:p>
          <a:endParaRPr lang="ru-RU"/>
        </a:p>
      </dgm:t>
    </dgm:pt>
    <dgm:pt modelId="{C4930D10-107F-47A9-AA45-3607364FCA77}" type="pres">
      <dgm:prSet presAssocID="{F8B22071-E88B-4B1E-AA27-6329EF03336D}" presName="rect1ParTxNoCh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E84E92A-8BA1-42C0-981D-7A05EF8966D4}" type="pres">
      <dgm:prSet presAssocID="{FE0B095A-6C21-4B7B-927B-3F2F2A6FDE44}" presName="rect2ParTxNoCh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0FEA241-4122-4195-BCC8-9A80A369F849}" type="pres">
      <dgm:prSet presAssocID="{B604837D-614F-4A20-A1A3-A75E839B47B8}" presName="rect3ParTxNoCh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83E9DCC-FC64-44CF-935D-6B6756DC77DF}" type="pres">
      <dgm:prSet presAssocID="{3246D188-1553-402E-881C-C5461F983F5A}" presName="rect4ParTxNoCh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4CCA542-50F2-4AAA-9A63-E3A6715E4F44}" type="pres">
      <dgm:prSet presAssocID="{62C7E8C5-9CBD-4A8D-9934-E65B981CE71E}" presName="rect5ParTxNoCh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1A3F54F-4D66-4BAF-8AEE-94C55F63C838}" type="presOf" srcId="{62C7E8C5-9CBD-4A8D-9934-E65B981CE71E}" destId="{34CCA542-50F2-4AAA-9A63-E3A6715E4F44}" srcOrd="1" destOrd="0" presId="urn:microsoft.com/office/officeart/2005/8/layout/target3"/>
    <dgm:cxn modelId="{936D3F42-6240-4E9C-99FF-21F9FE285EA5}" type="presOf" srcId="{FE0B095A-6C21-4B7B-927B-3F2F2A6FDE44}" destId="{9700F932-085F-45E2-9710-B0AD7E15A863}" srcOrd="0" destOrd="0" presId="urn:microsoft.com/office/officeart/2005/8/layout/target3"/>
    <dgm:cxn modelId="{E42463DA-B15D-4407-9444-7C11A047C7EA}" type="presOf" srcId="{FE0B095A-6C21-4B7B-927B-3F2F2A6FDE44}" destId="{EE84E92A-8BA1-42C0-981D-7A05EF8966D4}" srcOrd="1" destOrd="0" presId="urn:microsoft.com/office/officeart/2005/8/layout/target3"/>
    <dgm:cxn modelId="{2F14823D-FBE7-4A8C-9BA3-51CC7F3B6BE4}" srcId="{99DE2DC4-68E9-422B-B5F0-0BFB8036E086}" destId="{3246D188-1553-402E-881C-C5461F983F5A}" srcOrd="3" destOrd="0" parTransId="{5B5EF093-DDD3-4B42-BEDF-C7A110BC2A26}" sibTransId="{D029A321-0841-40D6-968B-2DC75CA89719}"/>
    <dgm:cxn modelId="{AC2ECC33-FBDE-40D6-8213-1E5484DF5565}" type="presOf" srcId="{F8B22071-E88B-4B1E-AA27-6329EF03336D}" destId="{C4930D10-107F-47A9-AA45-3607364FCA77}" srcOrd="1" destOrd="0" presId="urn:microsoft.com/office/officeart/2005/8/layout/target3"/>
    <dgm:cxn modelId="{8F37D232-DCD3-4B9D-BDBD-0424FC5C8B4F}" type="presOf" srcId="{F8B22071-E88B-4B1E-AA27-6329EF03336D}" destId="{B1385205-F493-4B02-97F6-87F129FC9AD6}" srcOrd="0" destOrd="0" presId="urn:microsoft.com/office/officeart/2005/8/layout/target3"/>
    <dgm:cxn modelId="{D0950C26-9624-4CBB-95F9-D2BFA980E099}" type="presOf" srcId="{3246D188-1553-402E-881C-C5461F983F5A}" destId="{8BE1587F-8601-442A-8ED0-717F8B6ED528}" srcOrd="0" destOrd="0" presId="urn:microsoft.com/office/officeart/2005/8/layout/target3"/>
    <dgm:cxn modelId="{E915D34C-DAF4-45F3-934B-0E973DBCAE39}" type="presOf" srcId="{99DE2DC4-68E9-422B-B5F0-0BFB8036E086}" destId="{112327BA-6CA6-45BA-A7A1-9BFFADB44174}" srcOrd="0" destOrd="0" presId="urn:microsoft.com/office/officeart/2005/8/layout/target3"/>
    <dgm:cxn modelId="{883506C0-8199-42E6-9FEC-73F91C53461D}" type="presOf" srcId="{B604837D-614F-4A20-A1A3-A75E839B47B8}" destId="{2CFC43F6-CE2E-454F-BAA4-1B1A93C35F4C}" srcOrd="0" destOrd="0" presId="urn:microsoft.com/office/officeart/2005/8/layout/target3"/>
    <dgm:cxn modelId="{F68BB5B3-A627-4224-8AFE-78C2A6108ED8}" srcId="{99DE2DC4-68E9-422B-B5F0-0BFB8036E086}" destId="{B604837D-614F-4A20-A1A3-A75E839B47B8}" srcOrd="2" destOrd="0" parTransId="{B1A8F1D9-56DA-4216-870F-D6CA2E8ABC73}" sibTransId="{B4D9B64D-ADA4-492E-BD29-69351FD2E87E}"/>
    <dgm:cxn modelId="{A551FDF2-69A2-4B31-B079-2CA4E32931D3}" type="presOf" srcId="{62C7E8C5-9CBD-4A8D-9934-E65B981CE71E}" destId="{0FBAC4B3-BB04-4DD7-A8B3-56E58EAAF820}" srcOrd="0" destOrd="0" presId="urn:microsoft.com/office/officeart/2005/8/layout/target3"/>
    <dgm:cxn modelId="{33751A52-E663-4C45-9FFE-F6EDADDF2499}" srcId="{99DE2DC4-68E9-422B-B5F0-0BFB8036E086}" destId="{F8B22071-E88B-4B1E-AA27-6329EF03336D}" srcOrd="0" destOrd="0" parTransId="{790070C2-54B9-4868-8A87-1C7953FCF8DC}" sibTransId="{237C158E-D38F-444B-A445-455630C7A9E4}"/>
    <dgm:cxn modelId="{0C60C82D-4C1B-46E6-90B7-5653DFA18F03}" srcId="{99DE2DC4-68E9-422B-B5F0-0BFB8036E086}" destId="{FE0B095A-6C21-4B7B-927B-3F2F2A6FDE44}" srcOrd="1" destOrd="0" parTransId="{ADA3BB52-9232-4BEF-B67F-232826020EEA}" sibTransId="{AB876683-45C7-4CAF-8FB4-6F046C058587}"/>
    <dgm:cxn modelId="{22ECCCAF-0ECE-4814-8D6E-46D28AF8CA9B}" type="presOf" srcId="{B604837D-614F-4A20-A1A3-A75E839B47B8}" destId="{00FEA241-4122-4195-BCC8-9A80A369F849}" srcOrd="1" destOrd="0" presId="urn:microsoft.com/office/officeart/2005/8/layout/target3"/>
    <dgm:cxn modelId="{CF3A08EC-142E-474A-8CFF-3131115B598F}" srcId="{99DE2DC4-68E9-422B-B5F0-0BFB8036E086}" destId="{62C7E8C5-9CBD-4A8D-9934-E65B981CE71E}" srcOrd="4" destOrd="0" parTransId="{95BEC088-C42F-4A76-922A-5470008E9F16}" sibTransId="{650DA37D-3F78-4E5F-A6CF-421ADC840250}"/>
    <dgm:cxn modelId="{40EBC5EC-CBB9-4192-93D8-58AEB79C0BD0}" type="presOf" srcId="{3246D188-1553-402E-881C-C5461F983F5A}" destId="{E83E9DCC-FC64-44CF-935D-6B6756DC77DF}" srcOrd="1" destOrd="0" presId="urn:microsoft.com/office/officeart/2005/8/layout/target3"/>
    <dgm:cxn modelId="{75E29134-DAC1-4150-BD46-86403C1AEFEF}" type="presParOf" srcId="{112327BA-6CA6-45BA-A7A1-9BFFADB44174}" destId="{A3010160-C5E7-4741-8C35-5C45BAF75C69}" srcOrd="0" destOrd="0" presId="urn:microsoft.com/office/officeart/2005/8/layout/target3"/>
    <dgm:cxn modelId="{D40BA2A1-D4FB-48BA-BF9C-176827D5E5F4}" type="presParOf" srcId="{112327BA-6CA6-45BA-A7A1-9BFFADB44174}" destId="{DB3C63C1-8012-4B0D-97AA-4A1BED6F4671}" srcOrd="1" destOrd="0" presId="urn:microsoft.com/office/officeart/2005/8/layout/target3"/>
    <dgm:cxn modelId="{672CF999-D68F-49A2-B870-6AC5FE9C12AE}" type="presParOf" srcId="{112327BA-6CA6-45BA-A7A1-9BFFADB44174}" destId="{B1385205-F493-4B02-97F6-87F129FC9AD6}" srcOrd="2" destOrd="0" presId="urn:microsoft.com/office/officeart/2005/8/layout/target3"/>
    <dgm:cxn modelId="{F1BB1543-385B-4013-9E0D-3FBDB4D616B9}" type="presParOf" srcId="{112327BA-6CA6-45BA-A7A1-9BFFADB44174}" destId="{CDD2669F-4805-4D48-B8EC-428F11634105}" srcOrd="3" destOrd="0" presId="urn:microsoft.com/office/officeart/2005/8/layout/target3"/>
    <dgm:cxn modelId="{594004E7-B8A7-4801-B97E-EF57BE53E8B8}" type="presParOf" srcId="{112327BA-6CA6-45BA-A7A1-9BFFADB44174}" destId="{5148F1DA-B5AC-4DBF-848B-0E3FADE85CF7}" srcOrd="4" destOrd="0" presId="urn:microsoft.com/office/officeart/2005/8/layout/target3"/>
    <dgm:cxn modelId="{3697314C-E422-40CA-BACA-9F6EEEA5E22D}" type="presParOf" srcId="{112327BA-6CA6-45BA-A7A1-9BFFADB44174}" destId="{9700F932-085F-45E2-9710-B0AD7E15A863}" srcOrd="5" destOrd="0" presId="urn:microsoft.com/office/officeart/2005/8/layout/target3"/>
    <dgm:cxn modelId="{BA7F36D3-696E-41EE-9FD5-2DCA0E908E36}" type="presParOf" srcId="{112327BA-6CA6-45BA-A7A1-9BFFADB44174}" destId="{02760F0B-F2C6-412A-B52B-C9643F313F64}" srcOrd="6" destOrd="0" presId="urn:microsoft.com/office/officeart/2005/8/layout/target3"/>
    <dgm:cxn modelId="{06BF38F9-4028-4069-8B73-5B810C33F4A4}" type="presParOf" srcId="{112327BA-6CA6-45BA-A7A1-9BFFADB44174}" destId="{7797700B-83A5-4604-847C-134694A55C18}" srcOrd="7" destOrd="0" presId="urn:microsoft.com/office/officeart/2005/8/layout/target3"/>
    <dgm:cxn modelId="{9B17C6B6-052F-42F4-826A-9210FFB18B1F}" type="presParOf" srcId="{112327BA-6CA6-45BA-A7A1-9BFFADB44174}" destId="{2CFC43F6-CE2E-454F-BAA4-1B1A93C35F4C}" srcOrd="8" destOrd="0" presId="urn:microsoft.com/office/officeart/2005/8/layout/target3"/>
    <dgm:cxn modelId="{B58D8F6F-4F1D-40FA-9F3A-0118374AA5DC}" type="presParOf" srcId="{112327BA-6CA6-45BA-A7A1-9BFFADB44174}" destId="{C65B0A60-A540-4C68-8801-3A6341C8C3E5}" srcOrd="9" destOrd="0" presId="urn:microsoft.com/office/officeart/2005/8/layout/target3"/>
    <dgm:cxn modelId="{4D57E580-4D69-4CDE-9322-46615F5A01BA}" type="presParOf" srcId="{112327BA-6CA6-45BA-A7A1-9BFFADB44174}" destId="{AAFEF81A-C0C7-4015-98BD-72FF9945B612}" srcOrd="10" destOrd="0" presId="urn:microsoft.com/office/officeart/2005/8/layout/target3"/>
    <dgm:cxn modelId="{D41D7BAA-545F-4D72-845A-C1CE2C5E0282}" type="presParOf" srcId="{112327BA-6CA6-45BA-A7A1-9BFFADB44174}" destId="{8BE1587F-8601-442A-8ED0-717F8B6ED528}" srcOrd="11" destOrd="0" presId="urn:microsoft.com/office/officeart/2005/8/layout/target3"/>
    <dgm:cxn modelId="{66141EA8-C97A-4E5C-B349-6B4D97019567}" type="presParOf" srcId="{112327BA-6CA6-45BA-A7A1-9BFFADB44174}" destId="{CB805F1D-57A4-44DD-AE67-ED70DBC66F3B}" srcOrd="12" destOrd="0" presId="urn:microsoft.com/office/officeart/2005/8/layout/target3"/>
    <dgm:cxn modelId="{D7FEB7D7-2853-43A6-8B3A-10FF4A16CF8D}" type="presParOf" srcId="{112327BA-6CA6-45BA-A7A1-9BFFADB44174}" destId="{42B18E7C-2A84-4307-AFA5-5DE0EB9214B8}" srcOrd="13" destOrd="0" presId="urn:microsoft.com/office/officeart/2005/8/layout/target3"/>
    <dgm:cxn modelId="{E2F5DEF5-CBEF-4A98-B4F1-E2CEBF7D2DF0}" type="presParOf" srcId="{112327BA-6CA6-45BA-A7A1-9BFFADB44174}" destId="{0FBAC4B3-BB04-4DD7-A8B3-56E58EAAF820}" srcOrd="14" destOrd="0" presId="urn:microsoft.com/office/officeart/2005/8/layout/target3"/>
    <dgm:cxn modelId="{6846A952-7626-4E59-B006-7B97123E88D3}" type="presParOf" srcId="{112327BA-6CA6-45BA-A7A1-9BFFADB44174}" destId="{C4930D10-107F-47A9-AA45-3607364FCA77}" srcOrd="15" destOrd="0" presId="urn:microsoft.com/office/officeart/2005/8/layout/target3"/>
    <dgm:cxn modelId="{269B3F4D-8971-4358-BF07-2E03C36840D3}" type="presParOf" srcId="{112327BA-6CA6-45BA-A7A1-9BFFADB44174}" destId="{EE84E92A-8BA1-42C0-981D-7A05EF8966D4}" srcOrd="16" destOrd="0" presId="urn:microsoft.com/office/officeart/2005/8/layout/target3"/>
    <dgm:cxn modelId="{6A7A4535-FD9A-4AE7-A9CB-D8D0839A4F14}" type="presParOf" srcId="{112327BA-6CA6-45BA-A7A1-9BFFADB44174}" destId="{00FEA241-4122-4195-BCC8-9A80A369F849}" srcOrd="17" destOrd="0" presId="urn:microsoft.com/office/officeart/2005/8/layout/target3"/>
    <dgm:cxn modelId="{9F1A6429-E328-4E29-AE5F-0770DFBA63A1}" type="presParOf" srcId="{112327BA-6CA6-45BA-A7A1-9BFFADB44174}" destId="{E83E9DCC-FC64-44CF-935D-6B6756DC77DF}" srcOrd="18" destOrd="0" presId="urn:microsoft.com/office/officeart/2005/8/layout/target3"/>
    <dgm:cxn modelId="{69D10FD3-10F5-4474-842F-AA31852BC66D}" type="presParOf" srcId="{112327BA-6CA6-45BA-A7A1-9BFFADB44174}" destId="{34CCA542-50F2-4AAA-9A63-E3A6715E4F44}" srcOrd="19" destOrd="0" presId="urn:microsoft.com/office/officeart/2005/8/layout/target3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449A709-4416-4FC6-A926-D9AE5048DD9D}" type="doc">
      <dgm:prSet loTypeId="urn:microsoft.com/office/officeart/2005/8/layout/process4" loCatId="list" qsTypeId="urn:microsoft.com/office/officeart/2005/8/quickstyle/3d3" qsCatId="3D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A76570F1-2345-479D-B8F4-E4D5DE14F794}">
      <dgm:prSet phldrT="[Текст]" custT="1"/>
      <dgm:spPr/>
      <dgm:t>
        <a:bodyPr/>
        <a:lstStyle/>
        <a:p>
          <a:r>
            <a:rPr lang="uk-UA" sz="1600" baseline="0" dirty="0" smtClean="0">
              <a:solidFill>
                <a:schemeClr val="tx1"/>
              </a:solidFill>
            </a:rPr>
            <a:t>Поглиблення, розширення та вдосконалення теоретичних знань</a:t>
          </a:r>
          <a:endParaRPr lang="ru-RU" sz="1600" baseline="0" dirty="0">
            <a:solidFill>
              <a:schemeClr val="tx1"/>
            </a:solidFill>
          </a:endParaRPr>
        </a:p>
      </dgm:t>
    </dgm:pt>
    <dgm:pt modelId="{8B4A7123-B1D3-4C16-A186-CB4827FFB926}" type="parTrans" cxnId="{D75AFBD2-8B5F-4284-B5B3-B3C222FF184B}">
      <dgm:prSet/>
      <dgm:spPr/>
      <dgm:t>
        <a:bodyPr/>
        <a:lstStyle/>
        <a:p>
          <a:endParaRPr lang="ru-RU"/>
        </a:p>
      </dgm:t>
    </dgm:pt>
    <dgm:pt modelId="{BEB14382-11FC-45B7-B033-BBFEE435B76B}" type="sibTrans" cxnId="{D75AFBD2-8B5F-4284-B5B3-B3C222FF184B}">
      <dgm:prSet/>
      <dgm:spPr/>
      <dgm:t>
        <a:bodyPr/>
        <a:lstStyle/>
        <a:p>
          <a:endParaRPr lang="ru-RU"/>
        </a:p>
      </dgm:t>
    </dgm:pt>
    <dgm:pt modelId="{5DA6ED1B-4536-4F71-B98D-DE8C8981CD64}">
      <dgm:prSet phldrT="[Текст]" custT="1"/>
      <dgm:spPr/>
      <dgm:t>
        <a:bodyPr/>
        <a:lstStyle/>
        <a:p>
          <a:r>
            <a:rPr lang="uk-UA" sz="1600" baseline="0" dirty="0" smtClean="0">
              <a:solidFill>
                <a:schemeClr val="tx1"/>
              </a:solidFill>
            </a:rPr>
            <a:t>Оволодіння новими формами, методами та прийомами навчання та виховання</a:t>
          </a:r>
          <a:endParaRPr lang="ru-RU" sz="1600" baseline="0" dirty="0">
            <a:solidFill>
              <a:schemeClr val="tx1"/>
            </a:solidFill>
          </a:endParaRPr>
        </a:p>
      </dgm:t>
    </dgm:pt>
    <dgm:pt modelId="{AEDFBC59-2E83-46AF-9FCA-17ACBB6CCC92}" type="parTrans" cxnId="{D673B79F-BF37-4006-B1DE-3ECAC5A03767}">
      <dgm:prSet/>
      <dgm:spPr/>
      <dgm:t>
        <a:bodyPr/>
        <a:lstStyle/>
        <a:p>
          <a:endParaRPr lang="ru-RU"/>
        </a:p>
      </dgm:t>
    </dgm:pt>
    <dgm:pt modelId="{5CC5A87A-9BDE-4853-A71E-D72D80AB0444}" type="sibTrans" cxnId="{D673B79F-BF37-4006-B1DE-3ECAC5A03767}">
      <dgm:prSet/>
      <dgm:spPr/>
      <dgm:t>
        <a:bodyPr/>
        <a:lstStyle/>
        <a:p>
          <a:endParaRPr lang="ru-RU"/>
        </a:p>
      </dgm:t>
    </dgm:pt>
    <dgm:pt modelId="{9228BBF1-2820-4F87-BF10-0EC8B7506A39}">
      <dgm:prSet phldrT="[Текст]" custT="1"/>
      <dgm:spPr/>
      <dgm:t>
        <a:bodyPr/>
        <a:lstStyle/>
        <a:p>
          <a:r>
            <a:rPr lang="uk-UA" sz="1600" baseline="0" dirty="0" smtClean="0">
              <a:solidFill>
                <a:schemeClr val="tx1"/>
              </a:solidFill>
            </a:rPr>
            <a:t>Підвищення рівня методичної підготовки, удосконалення методичної майстерності</a:t>
          </a:r>
          <a:endParaRPr lang="ru-RU" sz="1600" baseline="0" dirty="0">
            <a:solidFill>
              <a:schemeClr val="tx1"/>
            </a:solidFill>
          </a:endParaRPr>
        </a:p>
      </dgm:t>
    </dgm:pt>
    <dgm:pt modelId="{ECB4A68E-FBEA-4A18-9EB7-52F92BAB2EC0}" type="parTrans" cxnId="{F2BFC0BA-4EEE-43FA-A099-5CA66C40A51C}">
      <dgm:prSet/>
      <dgm:spPr/>
      <dgm:t>
        <a:bodyPr/>
        <a:lstStyle/>
        <a:p>
          <a:endParaRPr lang="ru-RU"/>
        </a:p>
      </dgm:t>
    </dgm:pt>
    <dgm:pt modelId="{D2BFF280-A5AD-4621-A5DB-0D192B898104}" type="sibTrans" cxnId="{F2BFC0BA-4EEE-43FA-A099-5CA66C40A51C}">
      <dgm:prSet/>
      <dgm:spPr/>
      <dgm:t>
        <a:bodyPr/>
        <a:lstStyle/>
        <a:p>
          <a:endParaRPr lang="ru-RU"/>
        </a:p>
      </dgm:t>
    </dgm:pt>
    <dgm:pt modelId="{D9662247-B12A-4CE0-92EE-81BC9A183C5D}">
      <dgm:prSet phldrT="[Текст]" custT="1"/>
      <dgm:spPr/>
      <dgm:t>
        <a:bodyPr/>
        <a:lstStyle/>
        <a:p>
          <a:r>
            <a:rPr lang="uk-UA" sz="1600" baseline="0" dirty="0" smtClean="0">
              <a:solidFill>
                <a:schemeClr val="tx1"/>
              </a:solidFill>
            </a:rPr>
            <a:t>Вивчення та впровадження в практику перспективного педагогічного досвіду, новітніх досягнень педагогіки та психології, нових педагогічних технологій</a:t>
          </a:r>
          <a:endParaRPr lang="ru-RU" sz="1600" baseline="0" dirty="0">
            <a:solidFill>
              <a:schemeClr val="tx1"/>
            </a:solidFill>
          </a:endParaRPr>
        </a:p>
      </dgm:t>
    </dgm:pt>
    <dgm:pt modelId="{46239ECC-8BE9-4656-8346-DF87C8311C2E}" type="parTrans" cxnId="{02BCD9B4-A2E9-4AD5-AEA6-0F164B3F97FD}">
      <dgm:prSet/>
      <dgm:spPr/>
      <dgm:t>
        <a:bodyPr/>
        <a:lstStyle/>
        <a:p>
          <a:endParaRPr lang="ru-RU"/>
        </a:p>
      </dgm:t>
    </dgm:pt>
    <dgm:pt modelId="{73528DC9-3740-4F6D-8F8E-ECB1FCEEA18F}" type="sibTrans" cxnId="{02BCD9B4-A2E9-4AD5-AEA6-0F164B3F97FD}">
      <dgm:prSet/>
      <dgm:spPr/>
      <dgm:t>
        <a:bodyPr/>
        <a:lstStyle/>
        <a:p>
          <a:endParaRPr lang="ru-RU"/>
        </a:p>
      </dgm:t>
    </dgm:pt>
    <dgm:pt modelId="{8B689449-9186-4AA4-BDAE-0A486C733712}">
      <dgm:prSet phldrT="[Текст]" custT="1"/>
      <dgm:spPr/>
      <dgm:t>
        <a:bodyPr/>
        <a:lstStyle/>
        <a:p>
          <a:r>
            <a:rPr lang="uk-UA" sz="1600" baseline="0" dirty="0" smtClean="0">
              <a:solidFill>
                <a:schemeClr val="tx1"/>
              </a:solidFill>
            </a:rPr>
            <a:t>Оволодіння методикою аналізу і способами узагальнення власного та колективного передового педагогічного досвіду</a:t>
          </a:r>
          <a:endParaRPr lang="ru-RU" sz="1600" baseline="0" dirty="0">
            <a:solidFill>
              <a:schemeClr val="tx1"/>
            </a:solidFill>
          </a:endParaRPr>
        </a:p>
      </dgm:t>
    </dgm:pt>
    <dgm:pt modelId="{03B82223-8093-4954-966C-4EA5E3C54C7B}" type="parTrans" cxnId="{15171040-176A-4475-B659-251EF0A1EF26}">
      <dgm:prSet/>
      <dgm:spPr/>
      <dgm:t>
        <a:bodyPr/>
        <a:lstStyle/>
        <a:p>
          <a:endParaRPr lang="ru-RU"/>
        </a:p>
      </dgm:t>
    </dgm:pt>
    <dgm:pt modelId="{E0D6BC9E-ED33-4882-952B-99897B0202EF}" type="sibTrans" cxnId="{15171040-176A-4475-B659-251EF0A1EF26}">
      <dgm:prSet/>
      <dgm:spPr/>
      <dgm:t>
        <a:bodyPr/>
        <a:lstStyle/>
        <a:p>
          <a:endParaRPr lang="ru-RU"/>
        </a:p>
      </dgm:t>
    </dgm:pt>
    <dgm:pt modelId="{F349F6FD-8C24-4E19-A6DF-6F289FAD3BAF}">
      <dgm:prSet phldrT="[Текст]" custT="1"/>
      <dgm:spPr/>
      <dgm:t>
        <a:bodyPr/>
        <a:lstStyle/>
        <a:p>
          <a:r>
            <a:rPr lang="uk-UA" sz="1600" baseline="0" dirty="0" smtClean="0">
              <a:solidFill>
                <a:schemeClr val="tx1"/>
              </a:solidFill>
            </a:rPr>
            <a:t>Оволодіння та раціональне використання інформаційно-комунікаційних технологій, </a:t>
          </a:r>
          <a:r>
            <a:rPr lang="uk-UA" sz="1600" baseline="0" dirty="0" err="1" smtClean="0">
              <a:solidFill>
                <a:schemeClr val="tx1"/>
              </a:solidFill>
            </a:rPr>
            <a:t>Інтернет-ресурсів</a:t>
          </a:r>
          <a:r>
            <a:rPr lang="uk-UA" sz="1600" baseline="0" dirty="0" smtClean="0">
              <a:solidFill>
                <a:schemeClr val="tx1"/>
              </a:solidFill>
            </a:rPr>
            <a:t>, освітніх середовищ, систем комп'ютерної математики </a:t>
          </a:r>
          <a:endParaRPr lang="ru-RU" sz="1600" baseline="0" dirty="0">
            <a:solidFill>
              <a:schemeClr val="tx1"/>
            </a:solidFill>
          </a:endParaRPr>
        </a:p>
      </dgm:t>
    </dgm:pt>
    <dgm:pt modelId="{4915857A-9AEC-4B4B-93EE-0DB5527A6CDC}" type="parTrans" cxnId="{1CB84788-F49F-4DE2-A8B5-D2E5768EBA2B}">
      <dgm:prSet/>
      <dgm:spPr/>
      <dgm:t>
        <a:bodyPr/>
        <a:lstStyle/>
        <a:p>
          <a:endParaRPr lang="ru-RU"/>
        </a:p>
      </dgm:t>
    </dgm:pt>
    <dgm:pt modelId="{C0C2B595-CEC1-451C-8B43-AA7658E0FFEB}" type="sibTrans" cxnId="{1CB84788-F49F-4DE2-A8B5-D2E5768EBA2B}">
      <dgm:prSet/>
      <dgm:spPr/>
      <dgm:t>
        <a:bodyPr/>
        <a:lstStyle/>
        <a:p>
          <a:endParaRPr lang="ru-RU"/>
        </a:p>
      </dgm:t>
    </dgm:pt>
    <dgm:pt modelId="{71F9A03E-E9BD-426D-A410-F5B515204CF4}">
      <dgm:prSet phldrT="[Текст]" custT="1"/>
      <dgm:spPr/>
      <dgm:t>
        <a:bodyPr/>
        <a:lstStyle/>
        <a:p>
          <a:r>
            <a:rPr lang="uk-UA" sz="1600" baseline="0" dirty="0" smtClean="0">
              <a:solidFill>
                <a:schemeClr val="tx1"/>
              </a:solidFill>
            </a:rPr>
            <a:t>Теоретичну роботу і практичну апробацію власних методичних напрацювань</a:t>
          </a:r>
          <a:endParaRPr lang="ru-RU" sz="1600" baseline="0" dirty="0">
            <a:solidFill>
              <a:schemeClr val="tx1"/>
            </a:solidFill>
          </a:endParaRPr>
        </a:p>
      </dgm:t>
    </dgm:pt>
    <dgm:pt modelId="{3566D8B4-4930-494D-AA20-E59972647E7F}" type="parTrans" cxnId="{CBF39237-891E-4460-BFFC-9AE372FAD0E3}">
      <dgm:prSet/>
      <dgm:spPr/>
      <dgm:t>
        <a:bodyPr/>
        <a:lstStyle/>
        <a:p>
          <a:endParaRPr lang="ru-RU"/>
        </a:p>
      </dgm:t>
    </dgm:pt>
    <dgm:pt modelId="{4A6EF060-787E-47E2-BE73-0E5C24E6A7B6}" type="sibTrans" cxnId="{CBF39237-891E-4460-BFFC-9AE372FAD0E3}">
      <dgm:prSet/>
      <dgm:spPr/>
      <dgm:t>
        <a:bodyPr/>
        <a:lstStyle/>
        <a:p>
          <a:endParaRPr lang="ru-RU"/>
        </a:p>
      </dgm:t>
    </dgm:pt>
    <dgm:pt modelId="{7537F297-A249-48C5-BE6B-7744EAB1336F}">
      <dgm:prSet phldrT="[Текст]" custT="1"/>
      <dgm:spPr/>
      <dgm:t>
        <a:bodyPr/>
        <a:lstStyle/>
        <a:p>
          <a:r>
            <a:rPr lang="uk-UA" sz="1600" baseline="0" dirty="0" smtClean="0">
              <a:solidFill>
                <a:schemeClr val="tx1"/>
              </a:solidFill>
            </a:rPr>
            <a:t>Участь в інноваційних та традиційних формах методичної роботи</a:t>
          </a:r>
          <a:endParaRPr lang="ru-RU" sz="1600" baseline="0" dirty="0">
            <a:solidFill>
              <a:schemeClr val="tx1"/>
            </a:solidFill>
          </a:endParaRPr>
        </a:p>
      </dgm:t>
    </dgm:pt>
    <dgm:pt modelId="{D259DE99-3259-4582-9E13-CDD84469199B}" type="parTrans" cxnId="{A05292C9-622C-4CCF-B35B-F2819FB4CD36}">
      <dgm:prSet/>
      <dgm:spPr/>
      <dgm:t>
        <a:bodyPr/>
        <a:lstStyle/>
        <a:p>
          <a:endParaRPr lang="ru-RU"/>
        </a:p>
      </dgm:t>
    </dgm:pt>
    <dgm:pt modelId="{A9DEE0F5-FB17-4E36-AFAB-4C3AA8D48817}" type="sibTrans" cxnId="{A05292C9-622C-4CCF-B35B-F2819FB4CD36}">
      <dgm:prSet/>
      <dgm:spPr/>
      <dgm:t>
        <a:bodyPr/>
        <a:lstStyle/>
        <a:p>
          <a:endParaRPr lang="ru-RU"/>
        </a:p>
      </dgm:t>
    </dgm:pt>
    <dgm:pt modelId="{3CE401BE-F3AA-4CD1-9779-A9CADE40BFD6}">
      <dgm:prSet phldrT="[Текст]" custT="1"/>
      <dgm:spPr/>
      <dgm:t>
        <a:bodyPr/>
        <a:lstStyle/>
        <a:p>
          <a:r>
            <a:rPr lang="uk-UA" sz="1600" baseline="0" dirty="0" smtClean="0">
              <a:solidFill>
                <a:schemeClr val="tx1"/>
              </a:solidFill>
            </a:rPr>
            <a:t>Формування індивідуального стилю професійної діяльн</a:t>
          </a:r>
          <a:r>
            <a:rPr lang="uk-UA" sz="1600" dirty="0" smtClean="0">
              <a:solidFill>
                <a:schemeClr val="tx1"/>
              </a:solidFill>
            </a:rPr>
            <a:t>ості</a:t>
          </a:r>
          <a:endParaRPr lang="ru-RU" sz="1600" dirty="0">
            <a:solidFill>
              <a:schemeClr val="tx1"/>
            </a:solidFill>
          </a:endParaRPr>
        </a:p>
      </dgm:t>
    </dgm:pt>
    <dgm:pt modelId="{8FC3AA07-2D10-402E-A347-40799F2E6388}" type="parTrans" cxnId="{AEA68FFD-B6EB-4D70-A968-9D05D0E8C1C5}">
      <dgm:prSet/>
      <dgm:spPr/>
      <dgm:t>
        <a:bodyPr/>
        <a:lstStyle/>
        <a:p>
          <a:endParaRPr lang="ru-RU"/>
        </a:p>
      </dgm:t>
    </dgm:pt>
    <dgm:pt modelId="{E21B2BF4-CEC2-47EE-B6DB-35C54B153FB3}" type="sibTrans" cxnId="{AEA68FFD-B6EB-4D70-A968-9D05D0E8C1C5}">
      <dgm:prSet/>
      <dgm:spPr/>
      <dgm:t>
        <a:bodyPr/>
        <a:lstStyle/>
        <a:p>
          <a:endParaRPr lang="ru-RU"/>
        </a:p>
      </dgm:t>
    </dgm:pt>
    <dgm:pt modelId="{031FC953-1E63-4A3B-9626-1F6BB4777915}" type="pres">
      <dgm:prSet presAssocID="{9449A709-4416-4FC6-A926-D9AE5048DD9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07CEC33-5855-4D2D-B26A-5C681A2CAEE0}" type="pres">
      <dgm:prSet presAssocID="{3CE401BE-F3AA-4CD1-9779-A9CADE40BFD6}" presName="boxAndChildren" presStyleCnt="0"/>
      <dgm:spPr/>
    </dgm:pt>
    <dgm:pt modelId="{81F95C03-82E8-40E9-BEAF-642824E5B84E}" type="pres">
      <dgm:prSet presAssocID="{3CE401BE-F3AA-4CD1-9779-A9CADE40BFD6}" presName="parentTextBox" presStyleLbl="node1" presStyleIdx="0" presStyleCnt="9"/>
      <dgm:spPr/>
      <dgm:t>
        <a:bodyPr/>
        <a:lstStyle/>
        <a:p>
          <a:endParaRPr lang="ru-RU"/>
        </a:p>
      </dgm:t>
    </dgm:pt>
    <dgm:pt modelId="{E7AB30A7-963D-4FC4-A532-8CE05C57D580}" type="pres">
      <dgm:prSet presAssocID="{A9DEE0F5-FB17-4E36-AFAB-4C3AA8D48817}" presName="sp" presStyleCnt="0"/>
      <dgm:spPr/>
    </dgm:pt>
    <dgm:pt modelId="{995C0587-5B8E-432D-B05C-6C39A788F959}" type="pres">
      <dgm:prSet presAssocID="{7537F297-A249-48C5-BE6B-7744EAB1336F}" presName="arrowAndChildren" presStyleCnt="0"/>
      <dgm:spPr/>
    </dgm:pt>
    <dgm:pt modelId="{B1F324E7-2D53-43AC-8ED1-6604F97F2C1A}" type="pres">
      <dgm:prSet presAssocID="{7537F297-A249-48C5-BE6B-7744EAB1336F}" presName="parentTextArrow" presStyleLbl="node1" presStyleIdx="1" presStyleCnt="9"/>
      <dgm:spPr/>
      <dgm:t>
        <a:bodyPr/>
        <a:lstStyle/>
        <a:p>
          <a:endParaRPr lang="ru-RU"/>
        </a:p>
      </dgm:t>
    </dgm:pt>
    <dgm:pt modelId="{FBB2209E-21C5-424C-82FB-97716BBAE037}" type="pres">
      <dgm:prSet presAssocID="{4A6EF060-787E-47E2-BE73-0E5C24E6A7B6}" presName="sp" presStyleCnt="0"/>
      <dgm:spPr/>
    </dgm:pt>
    <dgm:pt modelId="{6F6564BB-D1F6-43D8-81CC-C88202CF6761}" type="pres">
      <dgm:prSet presAssocID="{71F9A03E-E9BD-426D-A410-F5B515204CF4}" presName="arrowAndChildren" presStyleCnt="0"/>
      <dgm:spPr/>
    </dgm:pt>
    <dgm:pt modelId="{5C7DF454-4EBE-4C13-9642-FAE33503998E}" type="pres">
      <dgm:prSet presAssocID="{71F9A03E-E9BD-426D-A410-F5B515204CF4}" presName="parentTextArrow" presStyleLbl="node1" presStyleIdx="2" presStyleCnt="9"/>
      <dgm:spPr/>
      <dgm:t>
        <a:bodyPr/>
        <a:lstStyle/>
        <a:p>
          <a:endParaRPr lang="ru-RU"/>
        </a:p>
      </dgm:t>
    </dgm:pt>
    <dgm:pt modelId="{7E3A41D5-0E11-4B47-941F-AFCBDCADFF5B}" type="pres">
      <dgm:prSet presAssocID="{C0C2B595-CEC1-451C-8B43-AA7658E0FFEB}" presName="sp" presStyleCnt="0"/>
      <dgm:spPr/>
    </dgm:pt>
    <dgm:pt modelId="{8D8092A9-F1DF-43D3-8DA5-FBE2CB407938}" type="pres">
      <dgm:prSet presAssocID="{F349F6FD-8C24-4E19-A6DF-6F289FAD3BAF}" presName="arrowAndChildren" presStyleCnt="0"/>
      <dgm:spPr/>
    </dgm:pt>
    <dgm:pt modelId="{C6AC22A7-D5F2-4F4F-8005-1F82E8AA2EC9}" type="pres">
      <dgm:prSet presAssocID="{F349F6FD-8C24-4E19-A6DF-6F289FAD3BAF}" presName="parentTextArrow" presStyleLbl="node1" presStyleIdx="3" presStyleCnt="9"/>
      <dgm:spPr/>
      <dgm:t>
        <a:bodyPr/>
        <a:lstStyle/>
        <a:p>
          <a:endParaRPr lang="ru-RU"/>
        </a:p>
      </dgm:t>
    </dgm:pt>
    <dgm:pt modelId="{8C262088-BF4F-4874-A8DD-31BA0331A1EA}" type="pres">
      <dgm:prSet presAssocID="{E0D6BC9E-ED33-4882-952B-99897B0202EF}" presName="sp" presStyleCnt="0"/>
      <dgm:spPr/>
    </dgm:pt>
    <dgm:pt modelId="{CC7B1361-BA21-401C-9FBB-FE35D8A4F2DF}" type="pres">
      <dgm:prSet presAssocID="{8B689449-9186-4AA4-BDAE-0A486C733712}" presName="arrowAndChildren" presStyleCnt="0"/>
      <dgm:spPr/>
    </dgm:pt>
    <dgm:pt modelId="{9DE5D92F-8E1C-4EE6-86CC-6E9DC06DBE94}" type="pres">
      <dgm:prSet presAssocID="{8B689449-9186-4AA4-BDAE-0A486C733712}" presName="parentTextArrow" presStyleLbl="node1" presStyleIdx="4" presStyleCnt="9"/>
      <dgm:spPr/>
      <dgm:t>
        <a:bodyPr/>
        <a:lstStyle/>
        <a:p>
          <a:endParaRPr lang="ru-RU"/>
        </a:p>
      </dgm:t>
    </dgm:pt>
    <dgm:pt modelId="{53EDBB4E-4D51-4D63-ADE9-70C98D200A45}" type="pres">
      <dgm:prSet presAssocID="{73528DC9-3740-4F6D-8F8E-ECB1FCEEA18F}" presName="sp" presStyleCnt="0"/>
      <dgm:spPr/>
    </dgm:pt>
    <dgm:pt modelId="{E67D2EAD-13C9-431A-8220-ABA2C67D660A}" type="pres">
      <dgm:prSet presAssocID="{D9662247-B12A-4CE0-92EE-81BC9A183C5D}" presName="arrowAndChildren" presStyleCnt="0"/>
      <dgm:spPr/>
    </dgm:pt>
    <dgm:pt modelId="{968490A3-7D33-4F2F-916D-50A9596D8F5C}" type="pres">
      <dgm:prSet presAssocID="{D9662247-B12A-4CE0-92EE-81BC9A183C5D}" presName="parentTextArrow" presStyleLbl="node1" presStyleIdx="5" presStyleCnt="9"/>
      <dgm:spPr/>
      <dgm:t>
        <a:bodyPr/>
        <a:lstStyle/>
        <a:p>
          <a:endParaRPr lang="ru-RU"/>
        </a:p>
      </dgm:t>
    </dgm:pt>
    <dgm:pt modelId="{21E7EB8B-A698-4FB0-AB07-E59C486798E0}" type="pres">
      <dgm:prSet presAssocID="{D2BFF280-A5AD-4621-A5DB-0D192B898104}" presName="sp" presStyleCnt="0"/>
      <dgm:spPr/>
    </dgm:pt>
    <dgm:pt modelId="{AC2BEC35-1891-4B3A-B244-752695D22B09}" type="pres">
      <dgm:prSet presAssocID="{9228BBF1-2820-4F87-BF10-0EC8B7506A39}" presName="arrowAndChildren" presStyleCnt="0"/>
      <dgm:spPr/>
    </dgm:pt>
    <dgm:pt modelId="{2EAB7ABF-B086-4034-8364-1339BF417989}" type="pres">
      <dgm:prSet presAssocID="{9228BBF1-2820-4F87-BF10-0EC8B7506A39}" presName="parentTextArrow" presStyleLbl="node1" presStyleIdx="6" presStyleCnt="9"/>
      <dgm:spPr/>
      <dgm:t>
        <a:bodyPr/>
        <a:lstStyle/>
        <a:p>
          <a:endParaRPr lang="ru-RU"/>
        </a:p>
      </dgm:t>
    </dgm:pt>
    <dgm:pt modelId="{97A9AA81-DBD5-4483-A8D6-394BAB135EF4}" type="pres">
      <dgm:prSet presAssocID="{5CC5A87A-9BDE-4853-A71E-D72D80AB0444}" presName="sp" presStyleCnt="0"/>
      <dgm:spPr/>
    </dgm:pt>
    <dgm:pt modelId="{72B796D2-AD1C-434D-9E9D-8E0E2C762190}" type="pres">
      <dgm:prSet presAssocID="{5DA6ED1B-4536-4F71-B98D-DE8C8981CD64}" presName="arrowAndChildren" presStyleCnt="0"/>
      <dgm:spPr/>
    </dgm:pt>
    <dgm:pt modelId="{2FD5C5CB-E4B4-453C-AF0E-A041C10DBCA2}" type="pres">
      <dgm:prSet presAssocID="{5DA6ED1B-4536-4F71-B98D-DE8C8981CD64}" presName="parentTextArrow" presStyleLbl="node1" presStyleIdx="7" presStyleCnt="9"/>
      <dgm:spPr/>
      <dgm:t>
        <a:bodyPr/>
        <a:lstStyle/>
        <a:p>
          <a:endParaRPr lang="ru-RU"/>
        </a:p>
      </dgm:t>
    </dgm:pt>
    <dgm:pt modelId="{043AC9E0-E8E5-4F66-A60F-82BA2CC26302}" type="pres">
      <dgm:prSet presAssocID="{BEB14382-11FC-45B7-B033-BBFEE435B76B}" presName="sp" presStyleCnt="0"/>
      <dgm:spPr/>
    </dgm:pt>
    <dgm:pt modelId="{10A38271-04CD-41DB-AB39-DFD24BA30567}" type="pres">
      <dgm:prSet presAssocID="{A76570F1-2345-479D-B8F4-E4D5DE14F794}" presName="arrowAndChildren" presStyleCnt="0"/>
      <dgm:spPr/>
    </dgm:pt>
    <dgm:pt modelId="{48AD952A-4019-4AFC-894B-8342FCA8EC89}" type="pres">
      <dgm:prSet presAssocID="{A76570F1-2345-479D-B8F4-E4D5DE14F794}" presName="parentTextArrow" presStyleLbl="node1" presStyleIdx="8" presStyleCnt="9"/>
      <dgm:spPr/>
      <dgm:t>
        <a:bodyPr/>
        <a:lstStyle/>
        <a:p>
          <a:endParaRPr lang="ru-RU"/>
        </a:p>
      </dgm:t>
    </dgm:pt>
  </dgm:ptLst>
  <dgm:cxnLst>
    <dgm:cxn modelId="{F037BAA0-FDE1-416D-B09E-B2BBF5C71897}" type="presOf" srcId="{5DA6ED1B-4536-4F71-B98D-DE8C8981CD64}" destId="{2FD5C5CB-E4B4-453C-AF0E-A041C10DBCA2}" srcOrd="0" destOrd="0" presId="urn:microsoft.com/office/officeart/2005/8/layout/process4"/>
    <dgm:cxn modelId="{4F047893-4F1D-469E-96FC-2968B245D6CF}" type="presOf" srcId="{71F9A03E-E9BD-426D-A410-F5B515204CF4}" destId="{5C7DF454-4EBE-4C13-9642-FAE33503998E}" srcOrd="0" destOrd="0" presId="urn:microsoft.com/office/officeart/2005/8/layout/process4"/>
    <dgm:cxn modelId="{75B817D0-2418-4D8E-A6B7-7BEE0E8F15DB}" type="presOf" srcId="{9228BBF1-2820-4F87-BF10-0EC8B7506A39}" destId="{2EAB7ABF-B086-4034-8364-1339BF417989}" srcOrd="0" destOrd="0" presId="urn:microsoft.com/office/officeart/2005/8/layout/process4"/>
    <dgm:cxn modelId="{8AA4274F-5F93-4CD7-8BF1-338DCF74F342}" type="presOf" srcId="{D9662247-B12A-4CE0-92EE-81BC9A183C5D}" destId="{968490A3-7D33-4F2F-916D-50A9596D8F5C}" srcOrd="0" destOrd="0" presId="urn:microsoft.com/office/officeart/2005/8/layout/process4"/>
    <dgm:cxn modelId="{CBF39237-891E-4460-BFFC-9AE372FAD0E3}" srcId="{9449A709-4416-4FC6-A926-D9AE5048DD9D}" destId="{71F9A03E-E9BD-426D-A410-F5B515204CF4}" srcOrd="6" destOrd="0" parTransId="{3566D8B4-4930-494D-AA20-E59972647E7F}" sibTransId="{4A6EF060-787E-47E2-BE73-0E5C24E6A7B6}"/>
    <dgm:cxn modelId="{257CFC10-209F-457A-8697-09DF10F78227}" type="presOf" srcId="{A76570F1-2345-479D-B8F4-E4D5DE14F794}" destId="{48AD952A-4019-4AFC-894B-8342FCA8EC89}" srcOrd="0" destOrd="0" presId="urn:microsoft.com/office/officeart/2005/8/layout/process4"/>
    <dgm:cxn modelId="{D673B79F-BF37-4006-B1DE-3ECAC5A03767}" srcId="{9449A709-4416-4FC6-A926-D9AE5048DD9D}" destId="{5DA6ED1B-4536-4F71-B98D-DE8C8981CD64}" srcOrd="1" destOrd="0" parTransId="{AEDFBC59-2E83-46AF-9FCA-17ACBB6CCC92}" sibTransId="{5CC5A87A-9BDE-4853-A71E-D72D80AB0444}"/>
    <dgm:cxn modelId="{ABBE32A7-CFFD-4556-A122-CEA0582C4785}" type="presOf" srcId="{9449A709-4416-4FC6-A926-D9AE5048DD9D}" destId="{031FC953-1E63-4A3B-9626-1F6BB4777915}" srcOrd="0" destOrd="0" presId="urn:microsoft.com/office/officeart/2005/8/layout/process4"/>
    <dgm:cxn modelId="{D75AFBD2-8B5F-4284-B5B3-B3C222FF184B}" srcId="{9449A709-4416-4FC6-A926-D9AE5048DD9D}" destId="{A76570F1-2345-479D-B8F4-E4D5DE14F794}" srcOrd="0" destOrd="0" parTransId="{8B4A7123-B1D3-4C16-A186-CB4827FFB926}" sibTransId="{BEB14382-11FC-45B7-B033-BBFEE435B76B}"/>
    <dgm:cxn modelId="{02BCD9B4-A2E9-4AD5-AEA6-0F164B3F97FD}" srcId="{9449A709-4416-4FC6-A926-D9AE5048DD9D}" destId="{D9662247-B12A-4CE0-92EE-81BC9A183C5D}" srcOrd="3" destOrd="0" parTransId="{46239ECC-8BE9-4656-8346-DF87C8311C2E}" sibTransId="{73528DC9-3740-4F6D-8F8E-ECB1FCEEA18F}"/>
    <dgm:cxn modelId="{AEA68FFD-B6EB-4D70-A968-9D05D0E8C1C5}" srcId="{9449A709-4416-4FC6-A926-D9AE5048DD9D}" destId="{3CE401BE-F3AA-4CD1-9779-A9CADE40BFD6}" srcOrd="8" destOrd="0" parTransId="{8FC3AA07-2D10-402E-A347-40799F2E6388}" sibTransId="{E21B2BF4-CEC2-47EE-B6DB-35C54B153FB3}"/>
    <dgm:cxn modelId="{1CB84788-F49F-4DE2-A8B5-D2E5768EBA2B}" srcId="{9449A709-4416-4FC6-A926-D9AE5048DD9D}" destId="{F349F6FD-8C24-4E19-A6DF-6F289FAD3BAF}" srcOrd="5" destOrd="0" parTransId="{4915857A-9AEC-4B4B-93EE-0DB5527A6CDC}" sibTransId="{C0C2B595-CEC1-451C-8B43-AA7658E0FFEB}"/>
    <dgm:cxn modelId="{B3E40C1A-4AA1-4EFF-B2CD-45746900918A}" type="presOf" srcId="{3CE401BE-F3AA-4CD1-9779-A9CADE40BFD6}" destId="{81F95C03-82E8-40E9-BEAF-642824E5B84E}" srcOrd="0" destOrd="0" presId="urn:microsoft.com/office/officeart/2005/8/layout/process4"/>
    <dgm:cxn modelId="{9AB6CF40-7180-4781-81E5-A172F60AE5DA}" type="presOf" srcId="{7537F297-A249-48C5-BE6B-7744EAB1336F}" destId="{B1F324E7-2D53-43AC-8ED1-6604F97F2C1A}" srcOrd="0" destOrd="0" presId="urn:microsoft.com/office/officeart/2005/8/layout/process4"/>
    <dgm:cxn modelId="{17042729-78ED-4490-BF47-C1C9780EB8D9}" type="presOf" srcId="{8B689449-9186-4AA4-BDAE-0A486C733712}" destId="{9DE5D92F-8E1C-4EE6-86CC-6E9DC06DBE94}" srcOrd="0" destOrd="0" presId="urn:microsoft.com/office/officeart/2005/8/layout/process4"/>
    <dgm:cxn modelId="{F2BFC0BA-4EEE-43FA-A099-5CA66C40A51C}" srcId="{9449A709-4416-4FC6-A926-D9AE5048DD9D}" destId="{9228BBF1-2820-4F87-BF10-0EC8B7506A39}" srcOrd="2" destOrd="0" parTransId="{ECB4A68E-FBEA-4A18-9EB7-52F92BAB2EC0}" sibTransId="{D2BFF280-A5AD-4621-A5DB-0D192B898104}"/>
    <dgm:cxn modelId="{A05292C9-622C-4CCF-B35B-F2819FB4CD36}" srcId="{9449A709-4416-4FC6-A926-D9AE5048DD9D}" destId="{7537F297-A249-48C5-BE6B-7744EAB1336F}" srcOrd="7" destOrd="0" parTransId="{D259DE99-3259-4582-9E13-CDD84469199B}" sibTransId="{A9DEE0F5-FB17-4E36-AFAB-4C3AA8D48817}"/>
    <dgm:cxn modelId="{1BBD1462-8664-4BAD-B652-3760C43882BA}" type="presOf" srcId="{F349F6FD-8C24-4E19-A6DF-6F289FAD3BAF}" destId="{C6AC22A7-D5F2-4F4F-8005-1F82E8AA2EC9}" srcOrd="0" destOrd="0" presId="urn:microsoft.com/office/officeart/2005/8/layout/process4"/>
    <dgm:cxn modelId="{15171040-176A-4475-B659-251EF0A1EF26}" srcId="{9449A709-4416-4FC6-A926-D9AE5048DD9D}" destId="{8B689449-9186-4AA4-BDAE-0A486C733712}" srcOrd="4" destOrd="0" parTransId="{03B82223-8093-4954-966C-4EA5E3C54C7B}" sibTransId="{E0D6BC9E-ED33-4882-952B-99897B0202EF}"/>
    <dgm:cxn modelId="{48E22B2D-08F6-4AA3-95F5-63C0EBDF81D6}" type="presParOf" srcId="{031FC953-1E63-4A3B-9626-1F6BB4777915}" destId="{607CEC33-5855-4D2D-B26A-5C681A2CAEE0}" srcOrd="0" destOrd="0" presId="urn:microsoft.com/office/officeart/2005/8/layout/process4"/>
    <dgm:cxn modelId="{E1D16E69-95FF-4EF4-AB34-C558D342D2F7}" type="presParOf" srcId="{607CEC33-5855-4D2D-B26A-5C681A2CAEE0}" destId="{81F95C03-82E8-40E9-BEAF-642824E5B84E}" srcOrd="0" destOrd="0" presId="urn:microsoft.com/office/officeart/2005/8/layout/process4"/>
    <dgm:cxn modelId="{FB38AA53-3F95-4A8F-93C9-E82B91962F71}" type="presParOf" srcId="{031FC953-1E63-4A3B-9626-1F6BB4777915}" destId="{E7AB30A7-963D-4FC4-A532-8CE05C57D580}" srcOrd="1" destOrd="0" presId="urn:microsoft.com/office/officeart/2005/8/layout/process4"/>
    <dgm:cxn modelId="{006ECFC8-AEA9-4C1C-AB58-47940F3666C7}" type="presParOf" srcId="{031FC953-1E63-4A3B-9626-1F6BB4777915}" destId="{995C0587-5B8E-432D-B05C-6C39A788F959}" srcOrd="2" destOrd="0" presId="urn:microsoft.com/office/officeart/2005/8/layout/process4"/>
    <dgm:cxn modelId="{D537C766-2480-4F9C-B2DB-527B7E7B5BEF}" type="presParOf" srcId="{995C0587-5B8E-432D-B05C-6C39A788F959}" destId="{B1F324E7-2D53-43AC-8ED1-6604F97F2C1A}" srcOrd="0" destOrd="0" presId="urn:microsoft.com/office/officeart/2005/8/layout/process4"/>
    <dgm:cxn modelId="{AEDBFCA3-479A-4E8E-B36B-BF2E8895ADE0}" type="presParOf" srcId="{031FC953-1E63-4A3B-9626-1F6BB4777915}" destId="{FBB2209E-21C5-424C-82FB-97716BBAE037}" srcOrd="3" destOrd="0" presId="urn:microsoft.com/office/officeart/2005/8/layout/process4"/>
    <dgm:cxn modelId="{79562033-6B6A-4D34-ACA5-F040594A009B}" type="presParOf" srcId="{031FC953-1E63-4A3B-9626-1F6BB4777915}" destId="{6F6564BB-D1F6-43D8-81CC-C88202CF6761}" srcOrd="4" destOrd="0" presId="urn:microsoft.com/office/officeart/2005/8/layout/process4"/>
    <dgm:cxn modelId="{8276614B-15ED-4BCF-8A91-206EFF63AB5F}" type="presParOf" srcId="{6F6564BB-D1F6-43D8-81CC-C88202CF6761}" destId="{5C7DF454-4EBE-4C13-9642-FAE33503998E}" srcOrd="0" destOrd="0" presId="urn:microsoft.com/office/officeart/2005/8/layout/process4"/>
    <dgm:cxn modelId="{9604D283-35D9-4F1F-B51D-94B2FA5BFEEC}" type="presParOf" srcId="{031FC953-1E63-4A3B-9626-1F6BB4777915}" destId="{7E3A41D5-0E11-4B47-941F-AFCBDCADFF5B}" srcOrd="5" destOrd="0" presId="urn:microsoft.com/office/officeart/2005/8/layout/process4"/>
    <dgm:cxn modelId="{29FDE2D7-9D8E-4A89-B74F-F65E1E3B987B}" type="presParOf" srcId="{031FC953-1E63-4A3B-9626-1F6BB4777915}" destId="{8D8092A9-F1DF-43D3-8DA5-FBE2CB407938}" srcOrd="6" destOrd="0" presId="urn:microsoft.com/office/officeart/2005/8/layout/process4"/>
    <dgm:cxn modelId="{DE8C2490-EBA2-45C7-9608-4DCF9783C907}" type="presParOf" srcId="{8D8092A9-F1DF-43D3-8DA5-FBE2CB407938}" destId="{C6AC22A7-D5F2-4F4F-8005-1F82E8AA2EC9}" srcOrd="0" destOrd="0" presId="urn:microsoft.com/office/officeart/2005/8/layout/process4"/>
    <dgm:cxn modelId="{2ED2D155-8609-4BCB-9F40-5F112D842895}" type="presParOf" srcId="{031FC953-1E63-4A3B-9626-1F6BB4777915}" destId="{8C262088-BF4F-4874-A8DD-31BA0331A1EA}" srcOrd="7" destOrd="0" presId="urn:microsoft.com/office/officeart/2005/8/layout/process4"/>
    <dgm:cxn modelId="{F6B3C9C9-9840-489C-93C2-894C34EC247C}" type="presParOf" srcId="{031FC953-1E63-4A3B-9626-1F6BB4777915}" destId="{CC7B1361-BA21-401C-9FBB-FE35D8A4F2DF}" srcOrd="8" destOrd="0" presId="urn:microsoft.com/office/officeart/2005/8/layout/process4"/>
    <dgm:cxn modelId="{05EF47A4-C584-4FD6-9D15-D2173170A836}" type="presParOf" srcId="{CC7B1361-BA21-401C-9FBB-FE35D8A4F2DF}" destId="{9DE5D92F-8E1C-4EE6-86CC-6E9DC06DBE94}" srcOrd="0" destOrd="0" presId="urn:microsoft.com/office/officeart/2005/8/layout/process4"/>
    <dgm:cxn modelId="{3355FDAF-30D7-4911-99CC-23C4F7934146}" type="presParOf" srcId="{031FC953-1E63-4A3B-9626-1F6BB4777915}" destId="{53EDBB4E-4D51-4D63-ADE9-70C98D200A45}" srcOrd="9" destOrd="0" presId="urn:microsoft.com/office/officeart/2005/8/layout/process4"/>
    <dgm:cxn modelId="{0FD4753C-6F53-4C49-99E7-F6E2AE38FB02}" type="presParOf" srcId="{031FC953-1E63-4A3B-9626-1F6BB4777915}" destId="{E67D2EAD-13C9-431A-8220-ABA2C67D660A}" srcOrd="10" destOrd="0" presId="urn:microsoft.com/office/officeart/2005/8/layout/process4"/>
    <dgm:cxn modelId="{B576FC0D-265A-425D-B52B-9D4E3E6CA38C}" type="presParOf" srcId="{E67D2EAD-13C9-431A-8220-ABA2C67D660A}" destId="{968490A3-7D33-4F2F-916D-50A9596D8F5C}" srcOrd="0" destOrd="0" presId="urn:microsoft.com/office/officeart/2005/8/layout/process4"/>
    <dgm:cxn modelId="{0A7B24A5-D311-416F-8D0E-C1C9CA00D200}" type="presParOf" srcId="{031FC953-1E63-4A3B-9626-1F6BB4777915}" destId="{21E7EB8B-A698-4FB0-AB07-E59C486798E0}" srcOrd="11" destOrd="0" presId="urn:microsoft.com/office/officeart/2005/8/layout/process4"/>
    <dgm:cxn modelId="{DBC6EAFD-4785-4E96-8D51-7FFE04FD27DD}" type="presParOf" srcId="{031FC953-1E63-4A3B-9626-1F6BB4777915}" destId="{AC2BEC35-1891-4B3A-B244-752695D22B09}" srcOrd="12" destOrd="0" presId="urn:microsoft.com/office/officeart/2005/8/layout/process4"/>
    <dgm:cxn modelId="{5EEBEFBB-B0E8-4C3F-B4ED-2F190117B866}" type="presParOf" srcId="{AC2BEC35-1891-4B3A-B244-752695D22B09}" destId="{2EAB7ABF-B086-4034-8364-1339BF417989}" srcOrd="0" destOrd="0" presId="urn:microsoft.com/office/officeart/2005/8/layout/process4"/>
    <dgm:cxn modelId="{A0051F50-241A-4181-898A-73933932EFC9}" type="presParOf" srcId="{031FC953-1E63-4A3B-9626-1F6BB4777915}" destId="{97A9AA81-DBD5-4483-A8D6-394BAB135EF4}" srcOrd="13" destOrd="0" presId="urn:microsoft.com/office/officeart/2005/8/layout/process4"/>
    <dgm:cxn modelId="{6C91F164-F20A-4255-BC9B-CFC3470A8B6F}" type="presParOf" srcId="{031FC953-1E63-4A3B-9626-1F6BB4777915}" destId="{72B796D2-AD1C-434D-9E9D-8E0E2C762190}" srcOrd="14" destOrd="0" presId="urn:microsoft.com/office/officeart/2005/8/layout/process4"/>
    <dgm:cxn modelId="{91C416FE-943F-4D4D-99ED-A5F911AA881C}" type="presParOf" srcId="{72B796D2-AD1C-434D-9E9D-8E0E2C762190}" destId="{2FD5C5CB-E4B4-453C-AF0E-A041C10DBCA2}" srcOrd="0" destOrd="0" presId="urn:microsoft.com/office/officeart/2005/8/layout/process4"/>
    <dgm:cxn modelId="{3949007F-B97A-4D8E-B5F5-F2A3D7CC90B8}" type="presParOf" srcId="{031FC953-1E63-4A3B-9626-1F6BB4777915}" destId="{043AC9E0-E8E5-4F66-A60F-82BA2CC26302}" srcOrd="15" destOrd="0" presId="urn:microsoft.com/office/officeart/2005/8/layout/process4"/>
    <dgm:cxn modelId="{FC4DDA3F-7AB1-497D-957E-7C6D54FC09F7}" type="presParOf" srcId="{031FC953-1E63-4A3B-9626-1F6BB4777915}" destId="{10A38271-04CD-41DB-AB39-DFD24BA30567}" srcOrd="16" destOrd="0" presId="urn:microsoft.com/office/officeart/2005/8/layout/process4"/>
    <dgm:cxn modelId="{988CD0D4-76C1-4EE8-8254-AFB933E35E39}" type="presParOf" srcId="{10A38271-04CD-41DB-AB39-DFD24BA30567}" destId="{48AD952A-4019-4AFC-894B-8342FCA8EC89}" srcOrd="0" destOrd="0" presId="urn:microsoft.com/office/officeart/2005/8/layout/process4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26E0AB9-A1A9-4E26-8D82-7E5D59E91788}" type="doc">
      <dgm:prSet loTypeId="urn:microsoft.com/office/officeart/2005/8/layout/hierarchy1" loCatId="hierarchy" qsTypeId="urn:microsoft.com/office/officeart/2005/8/quickstyle/simple5" qsCatId="simple" csTypeId="urn:microsoft.com/office/officeart/2005/8/colors/accent2_3" csCatId="accent2" phldr="1"/>
      <dgm:spPr/>
      <dgm:t>
        <a:bodyPr/>
        <a:lstStyle/>
        <a:p>
          <a:endParaRPr lang="ru-RU"/>
        </a:p>
      </dgm:t>
    </dgm:pt>
    <dgm:pt modelId="{CC1A1397-239B-43D0-9FAC-28E0F956E7BB}">
      <dgm:prSet phldrT="[Текст]" custT="1"/>
      <dgm:spPr/>
      <dgm:t>
        <a:bodyPr/>
        <a:lstStyle/>
        <a:p>
          <a:r>
            <a:rPr lang="uk-UA" sz="3300" b="1" i="0" baseline="0" dirty="0" smtClean="0"/>
            <a:t>Форми самоосвітньої діяльності</a:t>
          </a:r>
          <a:endParaRPr lang="ru-RU" sz="3300" b="1" i="0" baseline="0" dirty="0"/>
        </a:p>
      </dgm:t>
    </dgm:pt>
    <dgm:pt modelId="{B1EBDFB0-2440-4414-A5F9-F831D991CA8B}" type="parTrans" cxnId="{5408911B-94C8-4C03-81C1-4F4B05AC1B49}">
      <dgm:prSet/>
      <dgm:spPr/>
      <dgm:t>
        <a:bodyPr/>
        <a:lstStyle/>
        <a:p>
          <a:endParaRPr lang="ru-RU"/>
        </a:p>
      </dgm:t>
    </dgm:pt>
    <dgm:pt modelId="{1DDF99E6-FB51-465C-8AFD-940EF9238FF6}" type="sibTrans" cxnId="{5408911B-94C8-4C03-81C1-4F4B05AC1B49}">
      <dgm:prSet/>
      <dgm:spPr/>
      <dgm:t>
        <a:bodyPr/>
        <a:lstStyle/>
        <a:p>
          <a:endParaRPr lang="ru-RU"/>
        </a:p>
      </dgm:t>
    </dgm:pt>
    <dgm:pt modelId="{8E09C125-7C8E-4F18-A6B4-F4F9EB2DC892}">
      <dgm:prSet phldrT="[Текст]" custT="1"/>
      <dgm:spPr/>
      <dgm:t>
        <a:bodyPr/>
        <a:lstStyle/>
        <a:p>
          <a:r>
            <a:rPr lang="uk-UA" sz="2000" b="1" i="0" baseline="0" dirty="0" smtClean="0"/>
            <a:t>Колективні</a:t>
          </a:r>
          <a:endParaRPr lang="ru-RU" sz="2000" b="1" i="0" baseline="0" dirty="0"/>
        </a:p>
      </dgm:t>
    </dgm:pt>
    <dgm:pt modelId="{1C9F02B9-DAA7-45F5-AE1D-262C0CA6B646}" type="parTrans" cxnId="{5C69BA77-4104-4975-8173-BB4E7D9C1F57}">
      <dgm:prSet/>
      <dgm:spPr/>
      <dgm:t>
        <a:bodyPr/>
        <a:lstStyle/>
        <a:p>
          <a:endParaRPr lang="ru-RU"/>
        </a:p>
      </dgm:t>
    </dgm:pt>
    <dgm:pt modelId="{87406057-92B9-431C-AD63-967C5E62B70B}" type="sibTrans" cxnId="{5C69BA77-4104-4975-8173-BB4E7D9C1F57}">
      <dgm:prSet/>
      <dgm:spPr/>
      <dgm:t>
        <a:bodyPr/>
        <a:lstStyle/>
        <a:p>
          <a:endParaRPr lang="ru-RU"/>
        </a:p>
      </dgm:t>
    </dgm:pt>
    <dgm:pt modelId="{20C8E224-0E68-4689-9C2E-8FFEAD3E584D}">
      <dgm:prSet phldrT="[Текст]" custT="1"/>
      <dgm:spPr/>
      <dgm:t>
        <a:bodyPr/>
        <a:lstStyle/>
        <a:p>
          <a:r>
            <a:rPr lang="uk-UA" sz="1500" b="1" i="0" baseline="0" dirty="0" smtClean="0"/>
            <a:t>Науково-методичні семінари</a:t>
          </a:r>
          <a:endParaRPr lang="ru-RU" sz="1500" b="1" i="0" baseline="0" dirty="0"/>
        </a:p>
      </dgm:t>
    </dgm:pt>
    <dgm:pt modelId="{E120564D-2EE2-4141-AB88-49B924BBA907}" type="parTrans" cxnId="{07EEEE19-149D-4B23-9C28-F4DE27D3EB47}">
      <dgm:prSet/>
      <dgm:spPr/>
      <dgm:t>
        <a:bodyPr/>
        <a:lstStyle/>
        <a:p>
          <a:endParaRPr lang="ru-RU"/>
        </a:p>
      </dgm:t>
    </dgm:pt>
    <dgm:pt modelId="{1DE6904B-7D90-487C-B338-46FE5C874649}" type="sibTrans" cxnId="{07EEEE19-149D-4B23-9C28-F4DE27D3EB47}">
      <dgm:prSet/>
      <dgm:spPr/>
      <dgm:t>
        <a:bodyPr/>
        <a:lstStyle/>
        <a:p>
          <a:endParaRPr lang="ru-RU"/>
        </a:p>
      </dgm:t>
    </dgm:pt>
    <dgm:pt modelId="{395B40FE-A29F-4868-8F5A-933B5BE59CFC}">
      <dgm:prSet phldrT="[Текст]" custT="1"/>
      <dgm:spPr/>
      <dgm:t>
        <a:bodyPr/>
        <a:lstStyle/>
        <a:p>
          <a:r>
            <a:rPr lang="uk-UA" sz="2000" b="1" i="0" baseline="0" dirty="0" smtClean="0"/>
            <a:t>Групові</a:t>
          </a:r>
          <a:endParaRPr lang="ru-RU" sz="2000" b="1" i="0" baseline="0" dirty="0"/>
        </a:p>
      </dgm:t>
    </dgm:pt>
    <dgm:pt modelId="{52A4ADE5-D86B-4F8E-8FA6-597EA5B045D3}" type="parTrans" cxnId="{32FDB7C7-1A0B-4F1E-BD00-BE48A304AB80}">
      <dgm:prSet/>
      <dgm:spPr/>
      <dgm:t>
        <a:bodyPr/>
        <a:lstStyle/>
        <a:p>
          <a:endParaRPr lang="ru-RU"/>
        </a:p>
      </dgm:t>
    </dgm:pt>
    <dgm:pt modelId="{C9341465-8D5A-4758-871C-A0E13B589264}" type="sibTrans" cxnId="{32FDB7C7-1A0B-4F1E-BD00-BE48A304AB80}">
      <dgm:prSet/>
      <dgm:spPr/>
      <dgm:t>
        <a:bodyPr/>
        <a:lstStyle/>
        <a:p>
          <a:endParaRPr lang="ru-RU"/>
        </a:p>
      </dgm:t>
    </dgm:pt>
    <dgm:pt modelId="{9E7C6FA4-003F-411E-BF61-4D3C62A18DE6}">
      <dgm:prSet phldrT="[Текст]" custT="1"/>
      <dgm:spPr/>
      <dgm:t>
        <a:bodyPr/>
        <a:lstStyle/>
        <a:p>
          <a:r>
            <a:rPr lang="uk-UA" sz="2000" b="1" i="0" baseline="0" dirty="0" smtClean="0"/>
            <a:t>Індивідуальні</a:t>
          </a:r>
          <a:endParaRPr lang="ru-RU" sz="2000" b="1" i="0" baseline="0" dirty="0"/>
        </a:p>
      </dgm:t>
    </dgm:pt>
    <dgm:pt modelId="{CDFDFEDE-1FA1-4E6E-A2BE-BC112DAB3126}" type="parTrans" cxnId="{AB68C4F8-C8E7-4625-853C-B157706ADA8D}">
      <dgm:prSet/>
      <dgm:spPr/>
      <dgm:t>
        <a:bodyPr/>
        <a:lstStyle/>
        <a:p>
          <a:endParaRPr lang="ru-RU"/>
        </a:p>
      </dgm:t>
    </dgm:pt>
    <dgm:pt modelId="{EBC73540-C7B7-4658-AD5D-2044792C50E7}" type="sibTrans" cxnId="{AB68C4F8-C8E7-4625-853C-B157706ADA8D}">
      <dgm:prSet/>
      <dgm:spPr/>
      <dgm:t>
        <a:bodyPr/>
        <a:lstStyle/>
        <a:p>
          <a:endParaRPr lang="ru-RU"/>
        </a:p>
      </dgm:t>
    </dgm:pt>
    <dgm:pt modelId="{FC620B59-41CC-4DFE-BB4D-85D9CAFD6AB9}">
      <dgm:prSet phldrT="[Текст]" custT="1"/>
      <dgm:spPr/>
      <dgm:t>
        <a:bodyPr/>
        <a:lstStyle/>
        <a:p>
          <a:r>
            <a:rPr lang="uk-UA" sz="1500" b="1" i="0" baseline="0" dirty="0" smtClean="0"/>
            <a:t>Консультування</a:t>
          </a:r>
          <a:endParaRPr lang="ru-RU" sz="1500" b="1" i="0" baseline="0" dirty="0"/>
        </a:p>
      </dgm:t>
    </dgm:pt>
    <dgm:pt modelId="{373F2376-1573-4DCD-91DD-8B04490361A4}" type="parTrans" cxnId="{57E16C2A-5445-4480-8E5F-760F314B5648}">
      <dgm:prSet/>
      <dgm:spPr/>
      <dgm:t>
        <a:bodyPr/>
        <a:lstStyle/>
        <a:p>
          <a:endParaRPr lang="ru-RU"/>
        </a:p>
      </dgm:t>
    </dgm:pt>
    <dgm:pt modelId="{B10A8263-4E94-4A48-850D-BD99C38AFDE3}" type="sibTrans" cxnId="{57E16C2A-5445-4480-8E5F-760F314B5648}">
      <dgm:prSet/>
      <dgm:spPr/>
      <dgm:t>
        <a:bodyPr/>
        <a:lstStyle/>
        <a:p>
          <a:endParaRPr lang="ru-RU"/>
        </a:p>
      </dgm:t>
    </dgm:pt>
    <dgm:pt modelId="{0E045B44-1710-433B-BDDF-702D7FC9620A}">
      <dgm:prSet custT="1"/>
      <dgm:spPr/>
      <dgm:t>
        <a:bodyPr/>
        <a:lstStyle/>
        <a:p>
          <a:r>
            <a:rPr lang="uk-UA" sz="1500" b="1" i="0" baseline="0" dirty="0" smtClean="0"/>
            <a:t>Науково-практичні семінари</a:t>
          </a:r>
          <a:endParaRPr lang="ru-RU" sz="1500" b="1" i="0" baseline="0" dirty="0"/>
        </a:p>
      </dgm:t>
    </dgm:pt>
    <dgm:pt modelId="{8C6E4393-BE86-4911-9C6B-D67F94F5EE01}" type="parTrans" cxnId="{C1FA26E6-F85D-4198-B2B7-5BA6C9566C98}">
      <dgm:prSet/>
      <dgm:spPr/>
      <dgm:t>
        <a:bodyPr/>
        <a:lstStyle/>
        <a:p>
          <a:endParaRPr lang="ru-RU"/>
        </a:p>
      </dgm:t>
    </dgm:pt>
    <dgm:pt modelId="{1ABA2B1B-D3AA-4315-A973-0BAC74093DC2}" type="sibTrans" cxnId="{C1FA26E6-F85D-4198-B2B7-5BA6C9566C98}">
      <dgm:prSet/>
      <dgm:spPr/>
      <dgm:t>
        <a:bodyPr/>
        <a:lstStyle/>
        <a:p>
          <a:endParaRPr lang="ru-RU"/>
        </a:p>
      </dgm:t>
    </dgm:pt>
    <dgm:pt modelId="{F566CEB3-7820-407E-8F89-F435D7A0CE90}">
      <dgm:prSet custT="1"/>
      <dgm:spPr/>
      <dgm:t>
        <a:bodyPr/>
        <a:lstStyle/>
        <a:p>
          <a:r>
            <a:rPr lang="uk-UA" sz="1500" b="1" i="0" baseline="0" dirty="0" smtClean="0"/>
            <a:t>Науково-практичні  конференції</a:t>
          </a:r>
          <a:endParaRPr lang="ru-RU" sz="1500" b="1" i="0" baseline="0" dirty="0"/>
        </a:p>
      </dgm:t>
    </dgm:pt>
    <dgm:pt modelId="{32C4F84F-9841-491F-87C6-4C9F49EB1869}" type="parTrans" cxnId="{A1D6A6B9-132F-4FE2-A2A0-185BB4FA27F5}">
      <dgm:prSet/>
      <dgm:spPr/>
      <dgm:t>
        <a:bodyPr/>
        <a:lstStyle/>
        <a:p>
          <a:endParaRPr lang="ru-RU"/>
        </a:p>
      </dgm:t>
    </dgm:pt>
    <dgm:pt modelId="{364DC155-137E-4A3A-97AF-656EB487A93F}" type="sibTrans" cxnId="{A1D6A6B9-132F-4FE2-A2A0-185BB4FA27F5}">
      <dgm:prSet/>
      <dgm:spPr/>
      <dgm:t>
        <a:bodyPr/>
        <a:lstStyle/>
        <a:p>
          <a:endParaRPr lang="ru-RU"/>
        </a:p>
      </dgm:t>
    </dgm:pt>
    <dgm:pt modelId="{D131EDF5-9204-4649-B21F-309BC893CB71}">
      <dgm:prSet custT="1"/>
      <dgm:spPr/>
      <dgm:t>
        <a:bodyPr/>
        <a:lstStyle/>
        <a:p>
          <a:r>
            <a:rPr lang="uk-UA" sz="1500" b="1" i="0" baseline="0" dirty="0" smtClean="0"/>
            <a:t>Педагогічні ради</a:t>
          </a:r>
          <a:endParaRPr lang="ru-RU" sz="1500" b="1" i="0" baseline="0" dirty="0"/>
        </a:p>
      </dgm:t>
    </dgm:pt>
    <dgm:pt modelId="{45999310-C6AD-4551-97B9-2C86845483DA}" type="parTrans" cxnId="{EEAAC43F-D9BD-4BE6-A12E-4A07D2D41DB3}">
      <dgm:prSet/>
      <dgm:spPr/>
      <dgm:t>
        <a:bodyPr/>
        <a:lstStyle/>
        <a:p>
          <a:endParaRPr lang="ru-RU"/>
        </a:p>
      </dgm:t>
    </dgm:pt>
    <dgm:pt modelId="{E8B5F031-363B-41FF-B424-70A4CF18A6BC}" type="sibTrans" cxnId="{EEAAC43F-D9BD-4BE6-A12E-4A07D2D41DB3}">
      <dgm:prSet/>
      <dgm:spPr/>
      <dgm:t>
        <a:bodyPr/>
        <a:lstStyle/>
        <a:p>
          <a:endParaRPr lang="ru-RU"/>
        </a:p>
      </dgm:t>
    </dgm:pt>
    <dgm:pt modelId="{87CDA0FF-6EDB-4BF9-BE2A-865F1A17F0F5}">
      <dgm:prSet custT="1"/>
      <dgm:spPr/>
      <dgm:t>
        <a:bodyPr/>
        <a:lstStyle/>
        <a:p>
          <a:r>
            <a:rPr lang="uk-UA" sz="1500" b="1" i="0" baseline="0" dirty="0" smtClean="0"/>
            <a:t>Інструктивно-методичні наради</a:t>
          </a:r>
          <a:endParaRPr lang="ru-RU" sz="1500" b="1" i="0" baseline="0" dirty="0"/>
        </a:p>
      </dgm:t>
    </dgm:pt>
    <dgm:pt modelId="{BE67079F-9C8F-48BE-B818-74CCD4E19730}" type="parTrans" cxnId="{C2B5C398-3D85-4B36-A49D-D0BFCA9BF0AD}">
      <dgm:prSet/>
      <dgm:spPr/>
      <dgm:t>
        <a:bodyPr/>
        <a:lstStyle/>
        <a:p>
          <a:endParaRPr lang="ru-RU"/>
        </a:p>
      </dgm:t>
    </dgm:pt>
    <dgm:pt modelId="{7A7AD761-ED08-4B3A-A8FE-BBBADB4F536B}" type="sibTrans" cxnId="{C2B5C398-3D85-4B36-A49D-D0BFCA9BF0AD}">
      <dgm:prSet/>
      <dgm:spPr/>
      <dgm:t>
        <a:bodyPr/>
        <a:lstStyle/>
        <a:p>
          <a:endParaRPr lang="ru-RU"/>
        </a:p>
      </dgm:t>
    </dgm:pt>
    <dgm:pt modelId="{47539DD2-12FB-4ADF-A138-D042F947C75F}">
      <dgm:prSet custT="1"/>
      <dgm:spPr/>
      <dgm:t>
        <a:bodyPr/>
        <a:lstStyle/>
        <a:p>
          <a:r>
            <a:rPr lang="uk-UA" sz="1500" b="1" i="0" baseline="0" dirty="0" smtClean="0"/>
            <a:t>Методичні об'єднання</a:t>
          </a:r>
          <a:endParaRPr lang="ru-RU" sz="1500" b="1" i="0" baseline="0" dirty="0"/>
        </a:p>
      </dgm:t>
    </dgm:pt>
    <dgm:pt modelId="{77765BD3-AF99-4B74-924D-4BB1BC83006C}" type="parTrans" cxnId="{A3DF7245-FB76-42C4-A130-969B8DD709B4}">
      <dgm:prSet/>
      <dgm:spPr/>
      <dgm:t>
        <a:bodyPr/>
        <a:lstStyle/>
        <a:p>
          <a:endParaRPr lang="ru-RU"/>
        </a:p>
      </dgm:t>
    </dgm:pt>
    <dgm:pt modelId="{BCC22DC6-F29E-4C26-AA43-E2D90B2E2DD9}" type="sibTrans" cxnId="{A3DF7245-FB76-42C4-A130-969B8DD709B4}">
      <dgm:prSet/>
      <dgm:spPr/>
      <dgm:t>
        <a:bodyPr/>
        <a:lstStyle/>
        <a:p>
          <a:endParaRPr lang="ru-RU"/>
        </a:p>
      </dgm:t>
    </dgm:pt>
    <dgm:pt modelId="{65FDC827-DE1A-42B7-95D8-51AB5BBF7F6B}">
      <dgm:prSet custT="1"/>
      <dgm:spPr/>
      <dgm:t>
        <a:bodyPr/>
        <a:lstStyle/>
        <a:p>
          <a:r>
            <a:rPr lang="uk-UA" sz="1500" b="1" i="0" baseline="0" dirty="0" smtClean="0"/>
            <a:t>Творчі групи</a:t>
          </a:r>
          <a:endParaRPr lang="ru-RU" sz="1500" b="1" i="0" baseline="0" dirty="0"/>
        </a:p>
      </dgm:t>
    </dgm:pt>
    <dgm:pt modelId="{0CEA3667-308F-4ED2-A852-64850AE9376C}" type="parTrans" cxnId="{A5AF9D93-FBC8-44CA-A69E-486DA1BDE64F}">
      <dgm:prSet/>
      <dgm:spPr/>
      <dgm:t>
        <a:bodyPr/>
        <a:lstStyle/>
        <a:p>
          <a:endParaRPr lang="ru-RU"/>
        </a:p>
      </dgm:t>
    </dgm:pt>
    <dgm:pt modelId="{36ADF199-7017-442E-8266-D7DBAC4606EF}" type="sibTrans" cxnId="{A5AF9D93-FBC8-44CA-A69E-486DA1BDE64F}">
      <dgm:prSet/>
      <dgm:spPr/>
      <dgm:t>
        <a:bodyPr/>
        <a:lstStyle/>
        <a:p>
          <a:endParaRPr lang="ru-RU"/>
        </a:p>
      </dgm:t>
    </dgm:pt>
    <dgm:pt modelId="{F2C9B716-1FD5-473A-AEB1-69C29C2C9D16}">
      <dgm:prSet custT="1"/>
      <dgm:spPr/>
      <dgm:t>
        <a:bodyPr/>
        <a:lstStyle/>
        <a:p>
          <a:r>
            <a:rPr lang="uk-UA" sz="1500" b="1" i="0" baseline="0" dirty="0" smtClean="0"/>
            <a:t>Школа педагогічної майстерності</a:t>
          </a:r>
          <a:endParaRPr lang="ru-RU" sz="1500" b="1" i="0" baseline="0" dirty="0"/>
        </a:p>
      </dgm:t>
    </dgm:pt>
    <dgm:pt modelId="{5ECE3BD2-5CAC-427F-953E-D9EB98278153}" type="parTrans" cxnId="{1DDFB053-EF5B-4054-8734-ADA546457A39}">
      <dgm:prSet/>
      <dgm:spPr/>
      <dgm:t>
        <a:bodyPr/>
        <a:lstStyle/>
        <a:p>
          <a:endParaRPr lang="ru-RU"/>
        </a:p>
      </dgm:t>
    </dgm:pt>
    <dgm:pt modelId="{DB490358-86C5-45FA-880D-D060DCD1EEC0}" type="sibTrans" cxnId="{1DDFB053-EF5B-4054-8734-ADA546457A39}">
      <dgm:prSet/>
      <dgm:spPr/>
      <dgm:t>
        <a:bodyPr/>
        <a:lstStyle/>
        <a:p>
          <a:endParaRPr lang="ru-RU"/>
        </a:p>
      </dgm:t>
    </dgm:pt>
    <dgm:pt modelId="{CA37A0C8-1A4E-46AA-BF41-710BA81CBDFD}">
      <dgm:prSet custT="1"/>
      <dgm:spPr/>
      <dgm:t>
        <a:bodyPr/>
        <a:lstStyle/>
        <a:p>
          <a:r>
            <a:rPr lang="uk-UA" sz="1500" b="1" i="0" baseline="0" dirty="0" smtClean="0"/>
            <a:t>Школа молодого вчителя</a:t>
          </a:r>
          <a:endParaRPr lang="ru-RU" sz="1500" b="1" i="0" baseline="0" dirty="0"/>
        </a:p>
      </dgm:t>
    </dgm:pt>
    <dgm:pt modelId="{63EAEDF0-E0A0-43F1-ABDA-20997CCABBA4}" type="parTrans" cxnId="{95BAD781-EDE0-400B-B726-6F8EB8A233CC}">
      <dgm:prSet/>
      <dgm:spPr/>
      <dgm:t>
        <a:bodyPr/>
        <a:lstStyle/>
        <a:p>
          <a:endParaRPr lang="ru-RU"/>
        </a:p>
      </dgm:t>
    </dgm:pt>
    <dgm:pt modelId="{AAD562EF-3145-433C-B29C-4C590628829A}" type="sibTrans" cxnId="{95BAD781-EDE0-400B-B726-6F8EB8A233CC}">
      <dgm:prSet/>
      <dgm:spPr/>
      <dgm:t>
        <a:bodyPr/>
        <a:lstStyle/>
        <a:p>
          <a:endParaRPr lang="ru-RU"/>
        </a:p>
      </dgm:t>
    </dgm:pt>
    <dgm:pt modelId="{65578533-C69A-4DBA-A1F3-45F8084643AD}">
      <dgm:prSet custT="1"/>
      <dgm:spPr/>
      <dgm:t>
        <a:bodyPr/>
        <a:lstStyle/>
        <a:p>
          <a:r>
            <a:rPr lang="uk-UA" sz="1500" b="1" i="0" baseline="0" dirty="0" smtClean="0"/>
            <a:t>Школа передового педагогічного досвіду</a:t>
          </a:r>
          <a:endParaRPr lang="ru-RU" sz="1500" b="1" i="0" baseline="0" dirty="0"/>
        </a:p>
      </dgm:t>
    </dgm:pt>
    <dgm:pt modelId="{98FFBC05-955B-44EB-9FB3-0E25884577FE}" type="parTrans" cxnId="{9DF96B52-E943-4D47-85BF-D0CC001F3D7E}">
      <dgm:prSet/>
      <dgm:spPr/>
      <dgm:t>
        <a:bodyPr/>
        <a:lstStyle/>
        <a:p>
          <a:endParaRPr lang="ru-RU"/>
        </a:p>
      </dgm:t>
    </dgm:pt>
    <dgm:pt modelId="{6C1091BB-B89B-4A80-AEEF-90941126693B}" type="sibTrans" cxnId="{9DF96B52-E943-4D47-85BF-D0CC001F3D7E}">
      <dgm:prSet/>
      <dgm:spPr/>
      <dgm:t>
        <a:bodyPr/>
        <a:lstStyle/>
        <a:p>
          <a:endParaRPr lang="ru-RU"/>
        </a:p>
      </dgm:t>
    </dgm:pt>
    <dgm:pt modelId="{717C048A-1A72-41E3-BEEC-81582C9212E0}">
      <dgm:prSet custT="1"/>
      <dgm:spPr/>
      <dgm:t>
        <a:bodyPr/>
        <a:lstStyle/>
        <a:p>
          <a:r>
            <a:rPr lang="uk-UA" sz="1500" b="1" i="0" baseline="0" dirty="0" smtClean="0"/>
            <a:t>Методична рада</a:t>
          </a:r>
          <a:endParaRPr lang="ru-RU" sz="1500" b="1" i="0" baseline="0" dirty="0"/>
        </a:p>
      </dgm:t>
    </dgm:pt>
    <dgm:pt modelId="{BE91DBD2-E47A-49D7-8F3E-15208EA9D7CC}" type="parTrans" cxnId="{F8EC8BB7-CD6D-4504-8BFF-5FCB5EDE6661}">
      <dgm:prSet/>
      <dgm:spPr/>
      <dgm:t>
        <a:bodyPr/>
        <a:lstStyle/>
        <a:p>
          <a:endParaRPr lang="ru-RU"/>
        </a:p>
      </dgm:t>
    </dgm:pt>
    <dgm:pt modelId="{F539B3FF-466D-491A-9629-71D35D3FC189}" type="sibTrans" cxnId="{F8EC8BB7-CD6D-4504-8BFF-5FCB5EDE6661}">
      <dgm:prSet/>
      <dgm:spPr/>
      <dgm:t>
        <a:bodyPr/>
        <a:lstStyle/>
        <a:p>
          <a:endParaRPr lang="ru-RU"/>
        </a:p>
      </dgm:t>
    </dgm:pt>
    <dgm:pt modelId="{3E950296-D8C2-412D-AE4F-0D436A6CF738}">
      <dgm:prSet custT="1"/>
      <dgm:spPr/>
      <dgm:t>
        <a:bodyPr/>
        <a:lstStyle/>
        <a:p>
          <a:r>
            <a:rPr lang="uk-UA" sz="1500" b="1" i="0" baseline="0" dirty="0" smtClean="0"/>
            <a:t>Майстер-клас</a:t>
          </a:r>
          <a:endParaRPr lang="ru-RU" sz="1500" b="1" i="0" baseline="0" dirty="0"/>
        </a:p>
      </dgm:t>
    </dgm:pt>
    <dgm:pt modelId="{0ABAE76E-2115-4011-82EB-C1EC499C4E60}" type="parTrans" cxnId="{699EAA63-ABD9-4931-9789-4091EBC6372F}">
      <dgm:prSet/>
      <dgm:spPr/>
      <dgm:t>
        <a:bodyPr/>
        <a:lstStyle/>
        <a:p>
          <a:endParaRPr lang="ru-RU"/>
        </a:p>
      </dgm:t>
    </dgm:pt>
    <dgm:pt modelId="{C8279DBA-D0BE-4366-B42F-12DD1336A869}" type="sibTrans" cxnId="{699EAA63-ABD9-4931-9789-4091EBC6372F}">
      <dgm:prSet/>
      <dgm:spPr/>
      <dgm:t>
        <a:bodyPr/>
        <a:lstStyle/>
        <a:p>
          <a:endParaRPr lang="ru-RU"/>
        </a:p>
      </dgm:t>
    </dgm:pt>
    <dgm:pt modelId="{79A006C9-4B45-43D1-9985-91EE2548B240}">
      <dgm:prSet custT="1"/>
      <dgm:spPr/>
      <dgm:t>
        <a:bodyPr/>
        <a:lstStyle/>
        <a:p>
          <a:r>
            <a:rPr lang="uk-UA" sz="1500" b="1" i="0" baseline="0" dirty="0" smtClean="0"/>
            <a:t>Наставництво</a:t>
          </a:r>
          <a:endParaRPr lang="ru-RU" sz="1500" b="1" i="0" baseline="0" dirty="0"/>
        </a:p>
      </dgm:t>
    </dgm:pt>
    <dgm:pt modelId="{9A98544C-5C71-4FA4-A9AA-3A76724E2980}" type="parTrans" cxnId="{D8FB6281-7056-48DB-B5E1-50D2C81B3446}">
      <dgm:prSet/>
      <dgm:spPr/>
      <dgm:t>
        <a:bodyPr/>
        <a:lstStyle/>
        <a:p>
          <a:endParaRPr lang="ru-RU"/>
        </a:p>
      </dgm:t>
    </dgm:pt>
    <dgm:pt modelId="{B0A7E5A1-9101-4D6F-85B3-B2FDE7B3BF4B}" type="sibTrans" cxnId="{D8FB6281-7056-48DB-B5E1-50D2C81B3446}">
      <dgm:prSet/>
      <dgm:spPr/>
      <dgm:t>
        <a:bodyPr/>
        <a:lstStyle/>
        <a:p>
          <a:endParaRPr lang="ru-RU"/>
        </a:p>
      </dgm:t>
    </dgm:pt>
    <dgm:pt modelId="{4C47E0C7-241F-45AB-A626-6EB8464181EA}">
      <dgm:prSet custT="1"/>
      <dgm:spPr/>
      <dgm:t>
        <a:bodyPr/>
        <a:lstStyle/>
        <a:p>
          <a:r>
            <a:rPr lang="uk-UA" sz="1500" b="1" i="0" baseline="0" dirty="0" smtClean="0"/>
            <a:t>ІКТ</a:t>
          </a:r>
          <a:endParaRPr lang="ru-RU" sz="1500" b="1" i="0" baseline="0" dirty="0"/>
        </a:p>
      </dgm:t>
    </dgm:pt>
    <dgm:pt modelId="{1E6D9BC0-1317-4814-B1CD-4571C9B17B0C}" type="parTrans" cxnId="{1C5C6B9D-EC50-4336-809F-93960C3452F3}">
      <dgm:prSet/>
      <dgm:spPr/>
      <dgm:t>
        <a:bodyPr/>
        <a:lstStyle/>
        <a:p>
          <a:endParaRPr lang="ru-RU"/>
        </a:p>
      </dgm:t>
    </dgm:pt>
    <dgm:pt modelId="{A3960ABB-7007-4418-AA04-FF7EB1CA6A0B}" type="sibTrans" cxnId="{1C5C6B9D-EC50-4336-809F-93960C3452F3}">
      <dgm:prSet/>
      <dgm:spPr/>
      <dgm:t>
        <a:bodyPr/>
        <a:lstStyle/>
        <a:p>
          <a:endParaRPr lang="ru-RU"/>
        </a:p>
      </dgm:t>
    </dgm:pt>
    <dgm:pt modelId="{691056C4-9B2B-4BD8-812E-F3C6597B6CA8}">
      <dgm:prSet custT="1"/>
      <dgm:spPr/>
      <dgm:t>
        <a:bodyPr/>
        <a:lstStyle/>
        <a:p>
          <a:r>
            <a:rPr lang="uk-UA" sz="1500" b="1" i="0" baseline="0" dirty="0" err="1" smtClean="0"/>
            <a:t>Портфоліо</a:t>
          </a:r>
          <a:endParaRPr lang="ru-RU" sz="1500" b="1" i="0" baseline="0" dirty="0"/>
        </a:p>
      </dgm:t>
    </dgm:pt>
    <dgm:pt modelId="{9C0A48C4-6F18-4541-8986-BFB2B3507E0B}" type="parTrans" cxnId="{7E5266BF-393D-48D4-8FF5-C5493CC2F83E}">
      <dgm:prSet/>
      <dgm:spPr/>
      <dgm:t>
        <a:bodyPr/>
        <a:lstStyle/>
        <a:p>
          <a:endParaRPr lang="ru-RU"/>
        </a:p>
      </dgm:t>
    </dgm:pt>
    <dgm:pt modelId="{A98C6FAC-60A0-4F58-9831-16C0D82BCDDF}" type="sibTrans" cxnId="{7E5266BF-393D-48D4-8FF5-C5493CC2F83E}">
      <dgm:prSet/>
      <dgm:spPr/>
      <dgm:t>
        <a:bodyPr/>
        <a:lstStyle/>
        <a:p>
          <a:endParaRPr lang="ru-RU"/>
        </a:p>
      </dgm:t>
    </dgm:pt>
    <dgm:pt modelId="{07B6852A-9705-45EE-A6D6-9D52C91804BD}">
      <dgm:prSet custT="1"/>
      <dgm:spPr/>
      <dgm:t>
        <a:bodyPr/>
        <a:lstStyle/>
        <a:p>
          <a:r>
            <a:rPr lang="uk-UA" sz="1500" b="1" i="0" baseline="0" dirty="0" smtClean="0"/>
            <a:t>Взаємне відвідування уроків</a:t>
          </a:r>
          <a:endParaRPr lang="ru-RU" sz="1500" b="1" i="0" baseline="0" dirty="0"/>
        </a:p>
      </dgm:t>
    </dgm:pt>
    <dgm:pt modelId="{F2EC0694-2016-456B-A16D-5A6DBCD67808}" type="parTrans" cxnId="{D4C45797-FA22-4E10-9D96-3982753BF3A5}">
      <dgm:prSet/>
      <dgm:spPr/>
      <dgm:t>
        <a:bodyPr/>
        <a:lstStyle/>
        <a:p>
          <a:endParaRPr lang="ru-RU"/>
        </a:p>
      </dgm:t>
    </dgm:pt>
    <dgm:pt modelId="{5BC70735-BF28-40E9-BCA6-8F8A952F511B}" type="sibTrans" cxnId="{D4C45797-FA22-4E10-9D96-3982753BF3A5}">
      <dgm:prSet/>
      <dgm:spPr/>
      <dgm:t>
        <a:bodyPr/>
        <a:lstStyle/>
        <a:p>
          <a:endParaRPr lang="ru-RU"/>
        </a:p>
      </dgm:t>
    </dgm:pt>
    <dgm:pt modelId="{6ED53252-EEA2-4148-882E-14C39B7782C1}">
      <dgm:prSet custT="1"/>
      <dgm:spPr/>
      <dgm:t>
        <a:bodyPr/>
        <a:lstStyle/>
        <a:p>
          <a:r>
            <a:rPr lang="uk-UA" sz="1500" b="1" i="0" baseline="0" dirty="0" smtClean="0"/>
            <a:t>Дистанційне навчання</a:t>
          </a:r>
          <a:endParaRPr lang="ru-RU" sz="1500" b="1" i="0" baseline="0" dirty="0"/>
        </a:p>
      </dgm:t>
    </dgm:pt>
    <dgm:pt modelId="{033059D3-C865-46D6-A459-90B62DBED1D7}" type="parTrans" cxnId="{59411F52-047B-4D48-AE9E-87412708A2CA}">
      <dgm:prSet/>
      <dgm:spPr/>
      <dgm:t>
        <a:bodyPr/>
        <a:lstStyle/>
        <a:p>
          <a:endParaRPr lang="ru-RU"/>
        </a:p>
      </dgm:t>
    </dgm:pt>
    <dgm:pt modelId="{A91437BF-B534-444C-8EDA-548E8E586110}" type="sibTrans" cxnId="{59411F52-047B-4D48-AE9E-87412708A2CA}">
      <dgm:prSet/>
      <dgm:spPr/>
      <dgm:t>
        <a:bodyPr/>
        <a:lstStyle/>
        <a:p>
          <a:endParaRPr lang="ru-RU"/>
        </a:p>
      </dgm:t>
    </dgm:pt>
    <dgm:pt modelId="{A8929DF1-A5A3-403E-80E0-2412B754E556}" type="pres">
      <dgm:prSet presAssocID="{426E0AB9-A1A9-4E26-8D82-7E5D59E91788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92A1F05B-696C-49F8-8D07-939560B44A7F}" type="pres">
      <dgm:prSet presAssocID="{CC1A1397-239B-43D0-9FAC-28E0F956E7BB}" presName="hierRoot1" presStyleCnt="0"/>
      <dgm:spPr/>
    </dgm:pt>
    <dgm:pt modelId="{4C759222-48EB-44FC-981C-446B5F8DF10A}" type="pres">
      <dgm:prSet presAssocID="{CC1A1397-239B-43D0-9FAC-28E0F956E7BB}" presName="composite" presStyleCnt="0"/>
      <dgm:spPr/>
    </dgm:pt>
    <dgm:pt modelId="{C93F1DEE-39D6-414F-9BCC-B4C2C097A499}" type="pres">
      <dgm:prSet presAssocID="{CC1A1397-239B-43D0-9FAC-28E0F956E7BB}" presName="background" presStyleLbl="node0" presStyleIdx="0" presStyleCnt="1"/>
      <dgm:spPr/>
    </dgm:pt>
    <dgm:pt modelId="{DB44891F-B17F-462B-8DD5-537D607A70B1}" type="pres">
      <dgm:prSet presAssocID="{CC1A1397-239B-43D0-9FAC-28E0F956E7BB}" presName="text" presStyleLbl="fgAcc0" presStyleIdx="0" presStyleCnt="1" custScaleX="1012673" custScaleY="8538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57BA471-E487-4A07-9F5D-2C0C346D4611}" type="pres">
      <dgm:prSet presAssocID="{CC1A1397-239B-43D0-9FAC-28E0F956E7BB}" presName="hierChild2" presStyleCnt="0"/>
      <dgm:spPr/>
    </dgm:pt>
    <dgm:pt modelId="{C4ACE248-BEC0-4B29-A453-3A325F4B691B}" type="pres">
      <dgm:prSet presAssocID="{1C9F02B9-DAA7-45F5-AE1D-262C0CA6B646}" presName="Name10" presStyleLbl="parChTrans1D2" presStyleIdx="0" presStyleCnt="3"/>
      <dgm:spPr/>
      <dgm:t>
        <a:bodyPr/>
        <a:lstStyle/>
        <a:p>
          <a:endParaRPr lang="ru-RU"/>
        </a:p>
      </dgm:t>
    </dgm:pt>
    <dgm:pt modelId="{EEBEF909-62EC-4753-8241-0C971719C3CB}" type="pres">
      <dgm:prSet presAssocID="{8E09C125-7C8E-4F18-A6B4-F4F9EB2DC892}" presName="hierRoot2" presStyleCnt="0"/>
      <dgm:spPr/>
    </dgm:pt>
    <dgm:pt modelId="{6B56ADA1-2DC8-4100-836E-D6EB131B1D5D}" type="pres">
      <dgm:prSet presAssocID="{8E09C125-7C8E-4F18-A6B4-F4F9EB2DC892}" presName="composite2" presStyleCnt="0"/>
      <dgm:spPr/>
    </dgm:pt>
    <dgm:pt modelId="{4703E0FD-F5DE-462E-AFA2-16407D39DFE9}" type="pres">
      <dgm:prSet presAssocID="{8E09C125-7C8E-4F18-A6B4-F4F9EB2DC892}" presName="background2" presStyleLbl="node2" presStyleIdx="0" presStyleCnt="3"/>
      <dgm:spPr/>
    </dgm:pt>
    <dgm:pt modelId="{963D35B6-B240-4083-B121-DE92B827ACD3}" type="pres">
      <dgm:prSet presAssocID="{8E09C125-7C8E-4F18-A6B4-F4F9EB2DC892}" presName="text2" presStyleLbl="fgAcc2" presStyleIdx="0" presStyleCnt="3" custScaleX="315567" custScaleY="8431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FAE27AA-7FCC-41BD-A1ED-583935D57CAE}" type="pres">
      <dgm:prSet presAssocID="{8E09C125-7C8E-4F18-A6B4-F4F9EB2DC892}" presName="hierChild3" presStyleCnt="0"/>
      <dgm:spPr/>
    </dgm:pt>
    <dgm:pt modelId="{4693C3B8-AD4D-4E0C-AE4F-44A01DCAC9E8}" type="pres">
      <dgm:prSet presAssocID="{E120564D-2EE2-4141-AB88-49B924BBA907}" presName="Name17" presStyleLbl="parChTrans1D3" presStyleIdx="0" presStyleCnt="3"/>
      <dgm:spPr/>
      <dgm:t>
        <a:bodyPr/>
        <a:lstStyle/>
        <a:p>
          <a:endParaRPr lang="ru-RU"/>
        </a:p>
      </dgm:t>
    </dgm:pt>
    <dgm:pt modelId="{7299115F-0124-4789-856F-C4AE4B88E6D4}" type="pres">
      <dgm:prSet presAssocID="{20C8E224-0E68-4689-9C2E-8FFEAD3E584D}" presName="hierRoot3" presStyleCnt="0"/>
      <dgm:spPr/>
    </dgm:pt>
    <dgm:pt modelId="{F960BA2F-81DE-4021-870D-CC88084B8A85}" type="pres">
      <dgm:prSet presAssocID="{20C8E224-0E68-4689-9C2E-8FFEAD3E584D}" presName="composite3" presStyleCnt="0"/>
      <dgm:spPr/>
    </dgm:pt>
    <dgm:pt modelId="{9DD796AB-5AB8-4BBD-9944-AB505C8CD18E}" type="pres">
      <dgm:prSet presAssocID="{20C8E224-0E68-4689-9C2E-8FFEAD3E584D}" presName="background3" presStyleLbl="node3" presStyleIdx="0" presStyleCnt="3"/>
      <dgm:spPr/>
    </dgm:pt>
    <dgm:pt modelId="{FEDCA697-1B0A-4E92-B09C-9DA2AFA4F59C}" type="pres">
      <dgm:prSet presAssocID="{20C8E224-0E68-4689-9C2E-8FFEAD3E584D}" presName="text3" presStyleLbl="fgAcc3" presStyleIdx="0" presStyleCnt="3" custScaleX="243547" custScaleY="8097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25DF0A2-A451-41F2-86B8-D6FD6404256C}" type="pres">
      <dgm:prSet presAssocID="{20C8E224-0E68-4689-9C2E-8FFEAD3E584D}" presName="hierChild4" presStyleCnt="0"/>
      <dgm:spPr/>
    </dgm:pt>
    <dgm:pt modelId="{6E4F3FFA-FE0F-4886-9F73-D4B6A1105D30}" type="pres">
      <dgm:prSet presAssocID="{8C6E4393-BE86-4911-9C6B-D67F94F5EE01}" presName="Name23" presStyleLbl="parChTrans1D4" presStyleIdx="0" presStyleCnt="15"/>
      <dgm:spPr/>
      <dgm:t>
        <a:bodyPr/>
        <a:lstStyle/>
        <a:p>
          <a:endParaRPr lang="ru-RU"/>
        </a:p>
      </dgm:t>
    </dgm:pt>
    <dgm:pt modelId="{DCE9A059-CB96-422F-A146-DCE2EF6229CB}" type="pres">
      <dgm:prSet presAssocID="{0E045B44-1710-433B-BDDF-702D7FC9620A}" presName="hierRoot4" presStyleCnt="0"/>
      <dgm:spPr/>
    </dgm:pt>
    <dgm:pt modelId="{81CD1D21-8531-4B51-B1C8-C36157F44A3B}" type="pres">
      <dgm:prSet presAssocID="{0E045B44-1710-433B-BDDF-702D7FC9620A}" presName="composite4" presStyleCnt="0"/>
      <dgm:spPr/>
    </dgm:pt>
    <dgm:pt modelId="{5F7D3D13-B769-4242-B93A-3D81CAC07719}" type="pres">
      <dgm:prSet presAssocID="{0E045B44-1710-433B-BDDF-702D7FC9620A}" presName="background4" presStyleLbl="node4" presStyleIdx="0" presStyleCnt="15"/>
      <dgm:spPr/>
    </dgm:pt>
    <dgm:pt modelId="{406F1ECB-0BA9-4963-A058-3EA5AF5251D4}" type="pres">
      <dgm:prSet presAssocID="{0E045B44-1710-433B-BDDF-702D7FC9620A}" presName="text4" presStyleLbl="fgAcc4" presStyleIdx="0" presStyleCnt="15" custScaleX="243547" custScaleY="7340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81CC5CB-51D3-4015-9038-0DF930319D8E}" type="pres">
      <dgm:prSet presAssocID="{0E045B44-1710-433B-BDDF-702D7FC9620A}" presName="hierChild5" presStyleCnt="0"/>
      <dgm:spPr/>
    </dgm:pt>
    <dgm:pt modelId="{4F83A84E-7E8D-4279-B0A7-A101BBDB44ED}" type="pres">
      <dgm:prSet presAssocID="{32C4F84F-9841-491F-87C6-4C9F49EB1869}" presName="Name23" presStyleLbl="parChTrans1D4" presStyleIdx="1" presStyleCnt="15"/>
      <dgm:spPr/>
      <dgm:t>
        <a:bodyPr/>
        <a:lstStyle/>
        <a:p>
          <a:endParaRPr lang="ru-RU"/>
        </a:p>
      </dgm:t>
    </dgm:pt>
    <dgm:pt modelId="{FC6EF268-D7BB-4E5D-A11F-B006FD1668BA}" type="pres">
      <dgm:prSet presAssocID="{F566CEB3-7820-407E-8F89-F435D7A0CE90}" presName="hierRoot4" presStyleCnt="0"/>
      <dgm:spPr/>
    </dgm:pt>
    <dgm:pt modelId="{899D7447-11ED-4276-831D-E84A131FC0C3}" type="pres">
      <dgm:prSet presAssocID="{F566CEB3-7820-407E-8F89-F435D7A0CE90}" presName="composite4" presStyleCnt="0"/>
      <dgm:spPr/>
    </dgm:pt>
    <dgm:pt modelId="{E642F275-9E97-4FD8-91DF-C871A590D652}" type="pres">
      <dgm:prSet presAssocID="{F566CEB3-7820-407E-8F89-F435D7A0CE90}" presName="background4" presStyleLbl="node4" presStyleIdx="1" presStyleCnt="15"/>
      <dgm:spPr/>
    </dgm:pt>
    <dgm:pt modelId="{E72470D2-FC12-4344-8171-5BDAFA738FE1}" type="pres">
      <dgm:prSet presAssocID="{F566CEB3-7820-407E-8F89-F435D7A0CE90}" presName="text4" presStyleLbl="fgAcc4" presStyleIdx="1" presStyleCnt="15" custScaleX="243547" custScaleY="8097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BCA78E7-9305-4E33-8749-EF4DEF213EA9}" type="pres">
      <dgm:prSet presAssocID="{F566CEB3-7820-407E-8F89-F435D7A0CE90}" presName="hierChild5" presStyleCnt="0"/>
      <dgm:spPr/>
    </dgm:pt>
    <dgm:pt modelId="{160DCC9A-828C-4B49-AA14-06C6EC303F82}" type="pres">
      <dgm:prSet presAssocID="{45999310-C6AD-4551-97B9-2C86845483DA}" presName="Name23" presStyleLbl="parChTrans1D4" presStyleIdx="2" presStyleCnt="15"/>
      <dgm:spPr/>
      <dgm:t>
        <a:bodyPr/>
        <a:lstStyle/>
        <a:p>
          <a:endParaRPr lang="ru-RU"/>
        </a:p>
      </dgm:t>
    </dgm:pt>
    <dgm:pt modelId="{D7A3CF39-644E-47D6-9DB6-2386884257ED}" type="pres">
      <dgm:prSet presAssocID="{D131EDF5-9204-4649-B21F-309BC893CB71}" presName="hierRoot4" presStyleCnt="0"/>
      <dgm:spPr/>
    </dgm:pt>
    <dgm:pt modelId="{B0071E98-A147-4E15-84E4-6F1D3E27EAC8}" type="pres">
      <dgm:prSet presAssocID="{D131EDF5-9204-4649-B21F-309BC893CB71}" presName="composite4" presStyleCnt="0"/>
      <dgm:spPr/>
    </dgm:pt>
    <dgm:pt modelId="{3FD76E15-CC51-430D-8B7F-19D5CD334315}" type="pres">
      <dgm:prSet presAssocID="{D131EDF5-9204-4649-B21F-309BC893CB71}" presName="background4" presStyleLbl="node4" presStyleIdx="2" presStyleCnt="15"/>
      <dgm:spPr/>
    </dgm:pt>
    <dgm:pt modelId="{31DEAF7F-486F-4E9D-8B04-EE8A6DDFB602}" type="pres">
      <dgm:prSet presAssocID="{D131EDF5-9204-4649-B21F-309BC893CB71}" presName="text4" presStyleLbl="fgAcc4" presStyleIdx="2" presStyleCnt="15" custScaleX="243547" custScaleY="6925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2453F3E-9D0C-4141-9FD1-FA8AAC7A6D5F}" type="pres">
      <dgm:prSet presAssocID="{D131EDF5-9204-4649-B21F-309BC893CB71}" presName="hierChild5" presStyleCnt="0"/>
      <dgm:spPr/>
    </dgm:pt>
    <dgm:pt modelId="{CC3CA969-8540-42E8-AAEE-CA847EBC984E}" type="pres">
      <dgm:prSet presAssocID="{BE67079F-9C8F-48BE-B818-74CCD4E19730}" presName="Name23" presStyleLbl="parChTrans1D4" presStyleIdx="3" presStyleCnt="15"/>
      <dgm:spPr/>
      <dgm:t>
        <a:bodyPr/>
        <a:lstStyle/>
        <a:p>
          <a:endParaRPr lang="ru-RU"/>
        </a:p>
      </dgm:t>
    </dgm:pt>
    <dgm:pt modelId="{B4E41674-8F71-40D5-AE4D-187084108E1B}" type="pres">
      <dgm:prSet presAssocID="{87CDA0FF-6EDB-4BF9-BE2A-865F1A17F0F5}" presName="hierRoot4" presStyleCnt="0"/>
      <dgm:spPr/>
    </dgm:pt>
    <dgm:pt modelId="{D2115EFD-71B9-416B-916B-902122252E92}" type="pres">
      <dgm:prSet presAssocID="{87CDA0FF-6EDB-4BF9-BE2A-865F1A17F0F5}" presName="composite4" presStyleCnt="0"/>
      <dgm:spPr/>
    </dgm:pt>
    <dgm:pt modelId="{457B79FA-4F0C-4919-BA0A-716F0A779321}" type="pres">
      <dgm:prSet presAssocID="{87CDA0FF-6EDB-4BF9-BE2A-865F1A17F0F5}" presName="background4" presStyleLbl="node4" presStyleIdx="3" presStyleCnt="15"/>
      <dgm:spPr/>
    </dgm:pt>
    <dgm:pt modelId="{29FF4AF7-AE40-49F0-80DC-9DF0B1D31BB6}" type="pres">
      <dgm:prSet presAssocID="{87CDA0FF-6EDB-4BF9-BE2A-865F1A17F0F5}" presName="text4" presStyleLbl="fgAcc4" presStyleIdx="3" presStyleCnt="15" custScaleX="243547" custScaleY="6925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5ACE932-85C2-467A-9FFF-FDCF4B735F72}" type="pres">
      <dgm:prSet presAssocID="{87CDA0FF-6EDB-4BF9-BE2A-865F1A17F0F5}" presName="hierChild5" presStyleCnt="0"/>
      <dgm:spPr/>
    </dgm:pt>
    <dgm:pt modelId="{43CC6BA1-F417-4577-9367-76FC0438F073}" type="pres">
      <dgm:prSet presAssocID="{52A4ADE5-D86B-4F8E-8FA6-597EA5B045D3}" presName="Name10" presStyleLbl="parChTrans1D2" presStyleIdx="1" presStyleCnt="3"/>
      <dgm:spPr/>
      <dgm:t>
        <a:bodyPr/>
        <a:lstStyle/>
        <a:p>
          <a:endParaRPr lang="ru-RU"/>
        </a:p>
      </dgm:t>
    </dgm:pt>
    <dgm:pt modelId="{451D7342-48E7-4AEA-B78B-D4C513A23C20}" type="pres">
      <dgm:prSet presAssocID="{395B40FE-A29F-4868-8F5A-933B5BE59CFC}" presName="hierRoot2" presStyleCnt="0"/>
      <dgm:spPr/>
    </dgm:pt>
    <dgm:pt modelId="{7E28BE90-1DFD-4F8D-8E2B-D6B48C281507}" type="pres">
      <dgm:prSet presAssocID="{395B40FE-A29F-4868-8F5A-933B5BE59CFC}" presName="composite2" presStyleCnt="0"/>
      <dgm:spPr/>
    </dgm:pt>
    <dgm:pt modelId="{EADF9DD6-1C0F-4D08-818E-D02EC98F9807}" type="pres">
      <dgm:prSet presAssocID="{395B40FE-A29F-4868-8F5A-933B5BE59CFC}" presName="background2" presStyleLbl="node2" presStyleIdx="1" presStyleCnt="3"/>
      <dgm:spPr/>
    </dgm:pt>
    <dgm:pt modelId="{389E16AE-6D12-4EF3-BD76-814E4A6F7BEC}" type="pres">
      <dgm:prSet presAssocID="{395B40FE-A29F-4868-8F5A-933B5BE59CFC}" presName="text2" presStyleLbl="fgAcc2" presStyleIdx="1" presStyleCnt="3" custScaleX="297720" custScaleY="911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9A49111-4EA9-4C09-BB53-43D0A87273AB}" type="pres">
      <dgm:prSet presAssocID="{395B40FE-A29F-4868-8F5A-933B5BE59CFC}" presName="hierChild3" presStyleCnt="0"/>
      <dgm:spPr/>
    </dgm:pt>
    <dgm:pt modelId="{8F6726EF-87CE-4EA8-B068-DEB480B29609}" type="pres">
      <dgm:prSet presAssocID="{77765BD3-AF99-4B74-924D-4BB1BC83006C}" presName="Name17" presStyleLbl="parChTrans1D3" presStyleIdx="1" presStyleCnt="3"/>
      <dgm:spPr/>
      <dgm:t>
        <a:bodyPr/>
        <a:lstStyle/>
        <a:p>
          <a:endParaRPr lang="ru-RU"/>
        </a:p>
      </dgm:t>
    </dgm:pt>
    <dgm:pt modelId="{1D2EAB19-410E-4CBF-8113-FAA0081A81E8}" type="pres">
      <dgm:prSet presAssocID="{47539DD2-12FB-4ADF-A138-D042F947C75F}" presName="hierRoot3" presStyleCnt="0"/>
      <dgm:spPr/>
    </dgm:pt>
    <dgm:pt modelId="{6D6A742D-AE0F-4E90-8E99-2CB60E79A039}" type="pres">
      <dgm:prSet presAssocID="{47539DD2-12FB-4ADF-A138-D042F947C75F}" presName="composite3" presStyleCnt="0"/>
      <dgm:spPr/>
    </dgm:pt>
    <dgm:pt modelId="{C7468D1D-F7B7-46FB-B104-1227B569A9EB}" type="pres">
      <dgm:prSet presAssocID="{47539DD2-12FB-4ADF-A138-D042F947C75F}" presName="background3" presStyleLbl="node3" presStyleIdx="1" presStyleCnt="3"/>
      <dgm:spPr/>
    </dgm:pt>
    <dgm:pt modelId="{F2397F6E-33C3-41DF-B037-C0984FB99F7E}" type="pres">
      <dgm:prSet presAssocID="{47539DD2-12FB-4ADF-A138-D042F947C75F}" presName="text3" presStyleLbl="fgAcc3" presStyleIdx="1" presStyleCnt="3" custScaleX="237452" custScaleY="6802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8337BE3-470C-47A4-9C84-10E7F55EE7F5}" type="pres">
      <dgm:prSet presAssocID="{47539DD2-12FB-4ADF-A138-D042F947C75F}" presName="hierChild4" presStyleCnt="0"/>
      <dgm:spPr/>
    </dgm:pt>
    <dgm:pt modelId="{54BD9067-DB5D-4197-B034-C93FFD9A2C0F}" type="pres">
      <dgm:prSet presAssocID="{0CEA3667-308F-4ED2-A852-64850AE9376C}" presName="Name23" presStyleLbl="parChTrans1D4" presStyleIdx="4" presStyleCnt="15"/>
      <dgm:spPr/>
      <dgm:t>
        <a:bodyPr/>
        <a:lstStyle/>
        <a:p>
          <a:endParaRPr lang="ru-RU"/>
        </a:p>
      </dgm:t>
    </dgm:pt>
    <dgm:pt modelId="{707E5568-2E9A-4E89-B9D6-99C290F4C1B6}" type="pres">
      <dgm:prSet presAssocID="{65FDC827-DE1A-42B7-95D8-51AB5BBF7F6B}" presName="hierRoot4" presStyleCnt="0"/>
      <dgm:spPr/>
    </dgm:pt>
    <dgm:pt modelId="{4754A4EF-CA54-4CCE-B4B4-C3BA9EBEFF63}" type="pres">
      <dgm:prSet presAssocID="{65FDC827-DE1A-42B7-95D8-51AB5BBF7F6B}" presName="composite4" presStyleCnt="0"/>
      <dgm:spPr/>
    </dgm:pt>
    <dgm:pt modelId="{85F5E634-8C17-4B36-B0A8-23E146414F5D}" type="pres">
      <dgm:prSet presAssocID="{65FDC827-DE1A-42B7-95D8-51AB5BBF7F6B}" presName="background4" presStyleLbl="node4" presStyleIdx="4" presStyleCnt="15"/>
      <dgm:spPr/>
    </dgm:pt>
    <dgm:pt modelId="{92607466-E2FD-4470-AE99-4364B4AEC564}" type="pres">
      <dgm:prSet presAssocID="{65FDC827-DE1A-42B7-95D8-51AB5BBF7F6B}" presName="text4" presStyleLbl="fgAcc4" presStyleIdx="4" presStyleCnt="15" custScaleX="231722" custScaleY="6081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6AC5A33-6C56-450F-8FC5-9C8033548868}" type="pres">
      <dgm:prSet presAssocID="{65FDC827-DE1A-42B7-95D8-51AB5BBF7F6B}" presName="hierChild5" presStyleCnt="0"/>
      <dgm:spPr/>
    </dgm:pt>
    <dgm:pt modelId="{B36C6E66-C60E-437D-858D-A4F2A75AD744}" type="pres">
      <dgm:prSet presAssocID="{5ECE3BD2-5CAC-427F-953E-D9EB98278153}" presName="Name23" presStyleLbl="parChTrans1D4" presStyleIdx="5" presStyleCnt="15"/>
      <dgm:spPr/>
      <dgm:t>
        <a:bodyPr/>
        <a:lstStyle/>
        <a:p>
          <a:endParaRPr lang="ru-RU"/>
        </a:p>
      </dgm:t>
    </dgm:pt>
    <dgm:pt modelId="{6805A318-A834-4A1B-AA73-386955CC7504}" type="pres">
      <dgm:prSet presAssocID="{F2C9B716-1FD5-473A-AEB1-69C29C2C9D16}" presName="hierRoot4" presStyleCnt="0"/>
      <dgm:spPr/>
    </dgm:pt>
    <dgm:pt modelId="{87004FB9-4832-4FD4-B33C-88C5412BA556}" type="pres">
      <dgm:prSet presAssocID="{F2C9B716-1FD5-473A-AEB1-69C29C2C9D16}" presName="composite4" presStyleCnt="0"/>
      <dgm:spPr/>
    </dgm:pt>
    <dgm:pt modelId="{178E3283-0E8A-43AF-8A2B-3E07A0D54F3F}" type="pres">
      <dgm:prSet presAssocID="{F2C9B716-1FD5-473A-AEB1-69C29C2C9D16}" presName="background4" presStyleLbl="node4" presStyleIdx="5" presStyleCnt="15"/>
      <dgm:spPr/>
    </dgm:pt>
    <dgm:pt modelId="{0A200271-68D8-49AF-BFC8-4C1B5141E1C8}" type="pres">
      <dgm:prSet presAssocID="{F2C9B716-1FD5-473A-AEB1-69C29C2C9D16}" presName="text4" presStyleLbl="fgAcc4" presStyleIdx="5" presStyleCnt="15" custScaleX="225077" custScaleY="7805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86E0DD2-48BD-499D-B719-CEE3C733A77A}" type="pres">
      <dgm:prSet presAssocID="{F2C9B716-1FD5-473A-AEB1-69C29C2C9D16}" presName="hierChild5" presStyleCnt="0"/>
      <dgm:spPr/>
    </dgm:pt>
    <dgm:pt modelId="{5E94A999-DDAC-4D11-B0C2-C3D31AF6288E}" type="pres">
      <dgm:prSet presAssocID="{63EAEDF0-E0A0-43F1-ABDA-20997CCABBA4}" presName="Name23" presStyleLbl="parChTrans1D4" presStyleIdx="6" presStyleCnt="15"/>
      <dgm:spPr/>
      <dgm:t>
        <a:bodyPr/>
        <a:lstStyle/>
        <a:p>
          <a:endParaRPr lang="ru-RU"/>
        </a:p>
      </dgm:t>
    </dgm:pt>
    <dgm:pt modelId="{CD2A6910-693F-430B-8072-99A7FEF6A105}" type="pres">
      <dgm:prSet presAssocID="{CA37A0C8-1A4E-46AA-BF41-710BA81CBDFD}" presName="hierRoot4" presStyleCnt="0"/>
      <dgm:spPr/>
    </dgm:pt>
    <dgm:pt modelId="{AD09B33F-2007-454A-9A78-4C004CD1114E}" type="pres">
      <dgm:prSet presAssocID="{CA37A0C8-1A4E-46AA-BF41-710BA81CBDFD}" presName="composite4" presStyleCnt="0"/>
      <dgm:spPr/>
    </dgm:pt>
    <dgm:pt modelId="{AAE8DB41-47A9-4F79-B24B-ECAB38FB5403}" type="pres">
      <dgm:prSet presAssocID="{CA37A0C8-1A4E-46AA-BF41-710BA81CBDFD}" presName="background4" presStyleLbl="node4" presStyleIdx="6" presStyleCnt="15"/>
      <dgm:spPr/>
    </dgm:pt>
    <dgm:pt modelId="{C01F256A-E915-47A8-85C1-5144957E361F}" type="pres">
      <dgm:prSet presAssocID="{CA37A0C8-1A4E-46AA-BF41-710BA81CBDFD}" presName="text4" presStyleLbl="fgAcc4" presStyleIdx="6" presStyleCnt="15" custScaleX="225077" custScaleY="6986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C29137A-A58C-42A9-AF1D-F04714E292E6}" type="pres">
      <dgm:prSet presAssocID="{CA37A0C8-1A4E-46AA-BF41-710BA81CBDFD}" presName="hierChild5" presStyleCnt="0"/>
      <dgm:spPr/>
    </dgm:pt>
    <dgm:pt modelId="{72F2EC0C-1B38-449D-A6D6-03EC0A49578F}" type="pres">
      <dgm:prSet presAssocID="{98FFBC05-955B-44EB-9FB3-0E25884577FE}" presName="Name23" presStyleLbl="parChTrans1D4" presStyleIdx="7" presStyleCnt="15"/>
      <dgm:spPr/>
      <dgm:t>
        <a:bodyPr/>
        <a:lstStyle/>
        <a:p>
          <a:endParaRPr lang="ru-RU"/>
        </a:p>
      </dgm:t>
    </dgm:pt>
    <dgm:pt modelId="{779678E5-A966-477E-B987-49504F569C4E}" type="pres">
      <dgm:prSet presAssocID="{65578533-C69A-4DBA-A1F3-45F8084643AD}" presName="hierRoot4" presStyleCnt="0"/>
      <dgm:spPr/>
    </dgm:pt>
    <dgm:pt modelId="{2B171E07-18F1-41C8-9BFE-743CCE006A58}" type="pres">
      <dgm:prSet presAssocID="{65578533-C69A-4DBA-A1F3-45F8084643AD}" presName="composite4" presStyleCnt="0"/>
      <dgm:spPr/>
    </dgm:pt>
    <dgm:pt modelId="{09F931C4-C1BD-498C-BE6E-D4D9720266C7}" type="pres">
      <dgm:prSet presAssocID="{65578533-C69A-4DBA-A1F3-45F8084643AD}" presName="background4" presStyleLbl="node4" presStyleIdx="7" presStyleCnt="15"/>
      <dgm:spPr/>
    </dgm:pt>
    <dgm:pt modelId="{6EA06D74-73A6-4B32-A026-52DDD0D2277D}" type="pres">
      <dgm:prSet presAssocID="{65578533-C69A-4DBA-A1F3-45F8084643AD}" presName="text4" presStyleLbl="fgAcc4" presStyleIdx="7" presStyleCnt="15" custScaleX="245271" custScaleY="11763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74F992E-3064-42EE-BDAE-97A6DCB0D189}" type="pres">
      <dgm:prSet presAssocID="{65578533-C69A-4DBA-A1F3-45F8084643AD}" presName="hierChild5" presStyleCnt="0"/>
      <dgm:spPr/>
    </dgm:pt>
    <dgm:pt modelId="{5C3E30B6-F456-4700-BDB3-236AB60D2948}" type="pres">
      <dgm:prSet presAssocID="{BE91DBD2-E47A-49D7-8F3E-15208EA9D7CC}" presName="Name23" presStyleLbl="parChTrans1D4" presStyleIdx="8" presStyleCnt="15"/>
      <dgm:spPr/>
      <dgm:t>
        <a:bodyPr/>
        <a:lstStyle/>
        <a:p>
          <a:endParaRPr lang="ru-RU"/>
        </a:p>
      </dgm:t>
    </dgm:pt>
    <dgm:pt modelId="{BA61FE20-9CD1-4262-9691-B49067A2968A}" type="pres">
      <dgm:prSet presAssocID="{717C048A-1A72-41E3-BEEC-81582C9212E0}" presName="hierRoot4" presStyleCnt="0"/>
      <dgm:spPr/>
    </dgm:pt>
    <dgm:pt modelId="{AFFDE2F2-13C4-4C19-8541-FE3B7D706F93}" type="pres">
      <dgm:prSet presAssocID="{717C048A-1A72-41E3-BEEC-81582C9212E0}" presName="composite4" presStyleCnt="0"/>
      <dgm:spPr/>
    </dgm:pt>
    <dgm:pt modelId="{D98EE5A2-C841-4365-8A3B-E32FFC5AE191}" type="pres">
      <dgm:prSet presAssocID="{717C048A-1A72-41E3-BEEC-81582C9212E0}" presName="background4" presStyleLbl="node4" presStyleIdx="8" presStyleCnt="15"/>
      <dgm:spPr/>
    </dgm:pt>
    <dgm:pt modelId="{4205DE31-3A6F-4410-B80E-69968A1EBAA8}" type="pres">
      <dgm:prSet presAssocID="{717C048A-1A72-41E3-BEEC-81582C9212E0}" presName="text4" presStyleLbl="fgAcc4" presStyleIdx="8" presStyleCnt="15" custScaleX="225077" custScaleY="7094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45D9116-709C-4D14-99DE-CA52B41AC8C7}" type="pres">
      <dgm:prSet presAssocID="{717C048A-1A72-41E3-BEEC-81582C9212E0}" presName="hierChild5" presStyleCnt="0"/>
      <dgm:spPr/>
    </dgm:pt>
    <dgm:pt modelId="{E6C47DBA-972E-4850-89E9-543957593C46}" type="pres">
      <dgm:prSet presAssocID="{0ABAE76E-2115-4011-82EB-C1EC499C4E60}" presName="Name23" presStyleLbl="parChTrans1D4" presStyleIdx="9" presStyleCnt="15"/>
      <dgm:spPr/>
      <dgm:t>
        <a:bodyPr/>
        <a:lstStyle/>
        <a:p>
          <a:endParaRPr lang="ru-RU"/>
        </a:p>
      </dgm:t>
    </dgm:pt>
    <dgm:pt modelId="{5E72E153-B7FE-4AAE-B47B-D7AA4424D5E0}" type="pres">
      <dgm:prSet presAssocID="{3E950296-D8C2-412D-AE4F-0D436A6CF738}" presName="hierRoot4" presStyleCnt="0"/>
      <dgm:spPr/>
    </dgm:pt>
    <dgm:pt modelId="{D01A35C5-BAC7-4867-A741-9FC00B3F6C7F}" type="pres">
      <dgm:prSet presAssocID="{3E950296-D8C2-412D-AE4F-0D436A6CF738}" presName="composite4" presStyleCnt="0"/>
      <dgm:spPr/>
    </dgm:pt>
    <dgm:pt modelId="{DFD717B8-E1FD-496B-9E2C-98E4E5A230E9}" type="pres">
      <dgm:prSet presAssocID="{3E950296-D8C2-412D-AE4F-0D436A6CF738}" presName="background4" presStyleLbl="node4" presStyleIdx="9" presStyleCnt="15"/>
      <dgm:spPr/>
    </dgm:pt>
    <dgm:pt modelId="{A0264BBE-F6C1-4BA3-9E3A-D9916F7F66BF}" type="pres">
      <dgm:prSet presAssocID="{3E950296-D8C2-412D-AE4F-0D436A6CF738}" presName="text4" presStyleLbl="fgAcc4" presStyleIdx="9" presStyleCnt="15" custScaleX="225077" custScaleY="5479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C8D8CDD-68D5-45E9-8527-9075F22C4C0E}" type="pres">
      <dgm:prSet presAssocID="{3E950296-D8C2-412D-AE4F-0D436A6CF738}" presName="hierChild5" presStyleCnt="0"/>
      <dgm:spPr/>
    </dgm:pt>
    <dgm:pt modelId="{AC5C9227-C517-4AB2-B0C0-BB3A916555D9}" type="pres">
      <dgm:prSet presAssocID="{CDFDFEDE-1FA1-4E6E-A2BE-BC112DAB3126}" presName="Name10" presStyleLbl="parChTrans1D2" presStyleIdx="2" presStyleCnt="3"/>
      <dgm:spPr/>
      <dgm:t>
        <a:bodyPr/>
        <a:lstStyle/>
        <a:p>
          <a:endParaRPr lang="ru-RU"/>
        </a:p>
      </dgm:t>
    </dgm:pt>
    <dgm:pt modelId="{662A4C56-F0B3-4243-A032-FC0ADA722C1F}" type="pres">
      <dgm:prSet presAssocID="{9E7C6FA4-003F-411E-BF61-4D3C62A18DE6}" presName="hierRoot2" presStyleCnt="0"/>
      <dgm:spPr/>
    </dgm:pt>
    <dgm:pt modelId="{A201344D-55C4-433A-A1C0-9E1B9E67CEC8}" type="pres">
      <dgm:prSet presAssocID="{9E7C6FA4-003F-411E-BF61-4D3C62A18DE6}" presName="composite2" presStyleCnt="0"/>
      <dgm:spPr/>
    </dgm:pt>
    <dgm:pt modelId="{392D5A42-E6C9-4CAE-BC02-3374D7F480D6}" type="pres">
      <dgm:prSet presAssocID="{9E7C6FA4-003F-411E-BF61-4D3C62A18DE6}" presName="background2" presStyleLbl="node2" presStyleIdx="2" presStyleCnt="3"/>
      <dgm:spPr/>
    </dgm:pt>
    <dgm:pt modelId="{D1B1847B-8E8B-4F27-BDE1-C1E7C1125A96}" type="pres">
      <dgm:prSet presAssocID="{9E7C6FA4-003F-411E-BF61-4D3C62A18DE6}" presName="text2" presStyleLbl="fgAcc2" presStyleIdx="2" presStyleCnt="3" custScaleX="313755" custScaleY="9859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3028FED-31DD-47C7-8805-21F57C79A71A}" type="pres">
      <dgm:prSet presAssocID="{9E7C6FA4-003F-411E-BF61-4D3C62A18DE6}" presName="hierChild3" presStyleCnt="0"/>
      <dgm:spPr/>
    </dgm:pt>
    <dgm:pt modelId="{C1E8893A-FC33-4C0F-94F3-8FB24F5B91F6}" type="pres">
      <dgm:prSet presAssocID="{373F2376-1573-4DCD-91DD-8B04490361A4}" presName="Name17" presStyleLbl="parChTrans1D3" presStyleIdx="2" presStyleCnt="3"/>
      <dgm:spPr/>
      <dgm:t>
        <a:bodyPr/>
        <a:lstStyle/>
        <a:p>
          <a:endParaRPr lang="ru-RU"/>
        </a:p>
      </dgm:t>
    </dgm:pt>
    <dgm:pt modelId="{28867D5B-D29D-41D9-A003-1B59365D2219}" type="pres">
      <dgm:prSet presAssocID="{FC620B59-41CC-4DFE-BB4D-85D9CAFD6AB9}" presName="hierRoot3" presStyleCnt="0"/>
      <dgm:spPr/>
    </dgm:pt>
    <dgm:pt modelId="{49750F96-E82A-4DA0-AE74-6D29D9BF8628}" type="pres">
      <dgm:prSet presAssocID="{FC620B59-41CC-4DFE-BB4D-85D9CAFD6AB9}" presName="composite3" presStyleCnt="0"/>
      <dgm:spPr/>
    </dgm:pt>
    <dgm:pt modelId="{F79FCA26-04E8-440B-809A-AEA25BF39375}" type="pres">
      <dgm:prSet presAssocID="{FC620B59-41CC-4DFE-BB4D-85D9CAFD6AB9}" presName="background3" presStyleLbl="node3" presStyleIdx="2" presStyleCnt="3"/>
      <dgm:spPr/>
    </dgm:pt>
    <dgm:pt modelId="{BF8020C7-2210-4403-83C1-E394DB5869A2}" type="pres">
      <dgm:prSet presAssocID="{FC620B59-41CC-4DFE-BB4D-85D9CAFD6AB9}" presName="text3" presStyleLbl="fgAcc3" presStyleIdx="2" presStyleCnt="3" custScaleX="253759" custScaleY="5912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080624B-E8DB-4F98-83C3-54C367C5E2F3}" type="pres">
      <dgm:prSet presAssocID="{FC620B59-41CC-4DFE-BB4D-85D9CAFD6AB9}" presName="hierChild4" presStyleCnt="0"/>
      <dgm:spPr/>
    </dgm:pt>
    <dgm:pt modelId="{BA454E2A-B465-4EE0-A341-236F65ABEEF6}" type="pres">
      <dgm:prSet presAssocID="{9A98544C-5C71-4FA4-A9AA-3A76724E2980}" presName="Name23" presStyleLbl="parChTrans1D4" presStyleIdx="10" presStyleCnt="15"/>
      <dgm:spPr/>
      <dgm:t>
        <a:bodyPr/>
        <a:lstStyle/>
        <a:p>
          <a:endParaRPr lang="ru-RU"/>
        </a:p>
      </dgm:t>
    </dgm:pt>
    <dgm:pt modelId="{CC8C5C70-0FAE-416E-887F-749C867722E9}" type="pres">
      <dgm:prSet presAssocID="{79A006C9-4B45-43D1-9985-91EE2548B240}" presName="hierRoot4" presStyleCnt="0"/>
      <dgm:spPr/>
    </dgm:pt>
    <dgm:pt modelId="{FA9EB9C2-D542-431F-BB50-558EF24752E9}" type="pres">
      <dgm:prSet presAssocID="{79A006C9-4B45-43D1-9985-91EE2548B240}" presName="composite4" presStyleCnt="0"/>
      <dgm:spPr/>
    </dgm:pt>
    <dgm:pt modelId="{DB869A89-2240-47E7-88B9-186C5042CA15}" type="pres">
      <dgm:prSet presAssocID="{79A006C9-4B45-43D1-9985-91EE2548B240}" presName="background4" presStyleLbl="node4" presStyleIdx="10" presStyleCnt="15"/>
      <dgm:spPr/>
    </dgm:pt>
    <dgm:pt modelId="{02D27DF3-CF39-44B5-B9A7-AF47DE075A4C}" type="pres">
      <dgm:prSet presAssocID="{79A006C9-4B45-43D1-9985-91EE2548B240}" presName="text4" presStyleLbl="fgAcc4" presStyleIdx="10" presStyleCnt="15" custScaleX="253759" custScaleY="6986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1525D2A-F578-4702-94EB-460FE5D45CCF}" type="pres">
      <dgm:prSet presAssocID="{79A006C9-4B45-43D1-9985-91EE2548B240}" presName="hierChild5" presStyleCnt="0"/>
      <dgm:spPr/>
    </dgm:pt>
    <dgm:pt modelId="{7B6773D5-8814-4204-A2D8-EE021EEF4BCD}" type="pres">
      <dgm:prSet presAssocID="{1E6D9BC0-1317-4814-B1CD-4571C9B17B0C}" presName="Name23" presStyleLbl="parChTrans1D4" presStyleIdx="11" presStyleCnt="15"/>
      <dgm:spPr/>
      <dgm:t>
        <a:bodyPr/>
        <a:lstStyle/>
        <a:p>
          <a:endParaRPr lang="ru-RU"/>
        </a:p>
      </dgm:t>
    </dgm:pt>
    <dgm:pt modelId="{2CE8B3E9-8225-47AC-81B6-33FA17D4C667}" type="pres">
      <dgm:prSet presAssocID="{4C47E0C7-241F-45AB-A626-6EB8464181EA}" presName="hierRoot4" presStyleCnt="0"/>
      <dgm:spPr/>
    </dgm:pt>
    <dgm:pt modelId="{FC832743-7063-4CED-8B8C-48BBEADF45FC}" type="pres">
      <dgm:prSet presAssocID="{4C47E0C7-241F-45AB-A626-6EB8464181EA}" presName="composite4" presStyleCnt="0"/>
      <dgm:spPr/>
    </dgm:pt>
    <dgm:pt modelId="{E06C4230-86CB-49C9-951E-C81CE1F85265}" type="pres">
      <dgm:prSet presAssocID="{4C47E0C7-241F-45AB-A626-6EB8464181EA}" presName="background4" presStyleLbl="node4" presStyleIdx="11" presStyleCnt="15"/>
      <dgm:spPr/>
    </dgm:pt>
    <dgm:pt modelId="{2F1979E8-1ECD-47D0-AAD5-3FB822D51673}" type="pres">
      <dgm:prSet presAssocID="{4C47E0C7-241F-45AB-A626-6EB8464181EA}" presName="text4" presStyleLbl="fgAcc4" presStyleIdx="11" presStyleCnt="15" custScaleX="253759" custScaleY="6986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BFC11C6-1C93-449B-98FF-E64B4FC4A863}" type="pres">
      <dgm:prSet presAssocID="{4C47E0C7-241F-45AB-A626-6EB8464181EA}" presName="hierChild5" presStyleCnt="0"/>
      <dgm:spPr/>
    </dgm:pt>
    <dgm:pt modelId="{BED01566-FF2F-44CF-BC11-32434FE2327A}" type="pres">
      <dgm:prSet presAssocID="{9C0A48C4-6F18-4541-8986-BFB2B3507E0B}" presName="Name23" presStyleLbl="parChTrans1D4" presStyleIdx="12" presStyleCnt="15"/>
      <dgm:spPr/>
      <dgm:t>
        <a:bodyPr/>
        <a:lstStyle/>
        <a:p>
          <a:endParaRPr lang="ru-RU"/>
        </a:p>
      </dgm:t>
    </dgm:pt>
    <dgm:pt modelId="{B0EBAA9C-10DE-4F34-95C0-AF5A6C056483}" type="pres">
      <dgm:prSet presAssocID="{691056C4-9B2B-4BD8-812E-F3C6597B6CA8}" presName="hierRoot4" presStyleCnt="0"/>
      <dgm:spPr/>
    </dgm:pt>
    <dgm:pt modelId="{5000C379-30D8-441D-AA89-AD2D13B24E5A}" type="pres">
      <dgm:prSet presAssocID="{691056C4-9B2B-4BD8-812E-F3C6597B6CA8}" presName="composite4" presStyleCnt="0"/>
      <dgm:spPr/>
    </dgm:pt>
    <dgm:pt modelId="{DD007A79-E6CB-4A49-8556-683E98BA8C6B}" type="pres">
      <dgm:prSet presAssocID="{691056C4-9B2B-4BD8-812E-F3C6597B6CA8}" presName="background4" presStyleLbl="node4" presStyleIdx="12" presStyleCnt="15"/>
      <dgm:spPr/>
    </dgm:pt>
    <dgm:pt modelId="{A1150012-87CF-4C93-89FD-5F771995A624}" type="pres">
      <dgm:prSet presAssocID="{691056C4-9B2B-4BD8-812E-F3C6597B6CA8}" presName="text4" presStyleLbl="fgAcc4" presStyleIdx="12" presStyleCnt="15" custScaleX="253759" custScaleY="8169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A9CEB13-D135-42D8-AAE3-E545A0374FDF}" type="pres">
      <dgm:prSet presAssocID="{691056C4-9B2B-4BD8-812E-F3C6597B6CA8}" presName="hierChild5" presStyleCnt="0"/>
      <dgm:spPr/>
    </dgm:pt>
    <dgm:pt modelId="{64B73920-18F2-4BB5-AC65-B1D42E9B58E9}" type="pres">
      <dgm:prSet presAssocID="{F2EC0694-2016-456B-A16D-5A6DBCD67808}" presName="Name23" presStyleLbl="parChTrans1D4" presStyleIdx="13" presStyleCnt="15"/>
      <dgm:spPr/>
      <dgm:t>
        <a:bodyPr/>
        <a:lstStyle/>
        <a:p>
          <a:endParaRPr lang="ru-RU"/>
        </a:p>
      </dgm:t>
    </dgm:pt>
    <dgm:pt modelId="{4A102C2E-0179-4AFF-8460-21D5E2BFBB71}" type="pres">
      <dgm:prSet presAssocID="{07B6852A-9705-45EE-A6D6-9D52C91804BD}" presName="hierRoot4" presStyleCnt="0"/>
      <dgm:spPr/>
    </dgm:pt>
    <dgm:pt modelId="{8C08AE1C-9713-4F0B-8124-9F4933AB7208}" type="pres">
      <dgm:prSet presAssocID="{07B6852A-9705-45EE-A6D6-9D52C91804BD}" presName="composite4" presStyleCnt="0"/>
      <dgm:spPr/>
    </dgm:pt>
    <dgm:pt modelId="{63AFA93B-10FE-41CC-93C9-08E4C0E29ED6}" type="pres">
      <dgm:prSet presAssocID="{07B6852A-9705-45EE-A6D6-9D52C91804BD}" presName="background4" presStyleLbl="node4" presStyleIdx="13" presStyleCnt="15"/>
      <dgm:spPr/>
    </dgm:pt>
    <dgm:pt modelId="{5F76F4B4-75F0-4108-BB7A-17B84465D2FD}" type="pres">
      <dgm:prSet presAssocID="{07B6852A-9705-45EE-A6D6-9D52C91804BD}" presName="text4" presStyleLbl="fgAcc4" presStyleIdx="13" presStyleCnt="15" custScaleX="253759" custScaleY="9999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9B4CDFE-22AD-44FA-96BD-1BC77315E810}" type="pres">
      <dgm:prSet presAssocID="{07B6852A-9705-45EE-A6D6-9D52C91804BD}" presName="hierChild5" presStyleCnt="0"/>
      <dgm:spPr/>
    </dgm:pt>
    <dgm:pt modelId="{92A77205-F3A3-4BEE-8E1F-AD72A48603EC}" type="pres">
      <dgm:prSet presAssocID="{033059D3-C865-46D6-A459-90B62DBED1D7}" presName="Name23" presStyleLbl="parChTrans1D4" presStyleIdx="14" presStyleCnt="15"/>
      <dgm:spPr/>
      <dgm:t>
        <a:bodyPr/>
        <a:lstStyle/>
        <a:p>
          <a:endParaRPr lang="ru-RU"/>
        </a:p>
      </dgm:t>
    </dgm:pt>
    <dgm:pt modelId="{2176526B-6129-4470-AEAF-6C95C88784A0}" type="pres">
      <dgm:prSet presAssocID="{6ED53252-EEA2-4148-882E-14C39B7782C1}" presName="hierRoot4" presStyleCnt="0"/>
      <dgm:spPr/>
    </dgm:pt>
    <dgm:pt modelId="{B7F2ED85-5C09-4068-A80A-960E6B98515D}" type="pres">
      <dgm:prSet presAssocID="{6ED53252-EEA2-4148-882E-14C39B7782C1}" presName="composite4" presStyleCnt="0"/>
      <dgm:spPr/>
    </dgm:pt>
    <dgm:pt modelId="{BABD839E-8C0D-4E38-9CC9-08FABFEB3014}" type="pres">
      <dgm:prSet presAssocID="{6ED53252-EEA2-4148-882E-14C39B7782C1}" presName="background4" presStyleLbl="node4" presStyleIdx="14" presStyleCnt="15"/>
      <dgm:spPr/>
    </dgm:pt>
    <dgm:pt modelId="{FC5FD177-6F11-4717-9C47-ED265B73B4B1}" type="pres">
      <dgm:prSet presAssocID="{6ED53252-EEA2-4148-882E-14C39B7782C1}" presName="text4" presStyleLbl="fgAcc4" presStyleIdx="14" presStyleCnt="15" custScaleX="253759" custScaleY="8709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F320A16-7116-472B-97D9-0B92E545F18D}" type="pres">
      <dgm:prSet presAssocID="{6ED53252-EEA2-4148-882E-14C39B7782C1}" presName="hierChild5" presStyleCnt="0"/>
      <dgm:spPr/>
    </dgm:pt>
  </dgm:ptLst>
  <dgm:cxnLst>
    <dgm:cxn modelId="{902EE8BA-4D04-4103-98E7-B73B8705BA2F}" type="presOf" srcId="{CC1A1397-239B-43D0-9FAC-28E0F956E7BB}" destId="{DB44891F-B17F-462B-8DD5-537D607A70B1}" srcOrd="0" destOrd="0" presId="urn:microsoft.com/office/officeart/2005/8/layout/hierarchy1"/>
    <dgm:cxn modelId="{1DDFB053-EF5B-4054-8734-ADA546457A39}" srcId="{65FDC827-DE1A-42B7-95D8-51AB5BBF7F6B}" destId="{F2C9B716-1FD5-473A-AEB1-69C29C2C9D16}" srcOrd="0" destOrd="0" parTransId="{5ECE3BD2-5CAC-427F-953E-D9EB98278153}" sibTransId="{DB490358-86C5-45FA-880D-D060DCD1EEC0}"/>
    <dgm:cxn modelId="{3C7B0A7C-5F69-4A0A-8F4C-B2A1A51076DB}" type="presOf" srcId="{F566CEB3-7820-407E-8F89-F435D7A0CE90}" destId="{E72470D2-FC12-4344-8171-5BDAFA738FE1}" srcOrd="0" destOrd="0" presId="urn:microsoft.com/office/officeart/2005/8/layout/hierarchy1"/>
    <dgm:cxn modelId="{D627E21F-55E0-40E4-B340-E1E3F08DE712}" type="presOf" srcId="{98FFBC05-955B-44EB-9FB3-0E25884577FE}" destId="{72F2EC0C-1B38-449D-A6D6-03EC0A49578F}" srcOrd="0" destOrd="0" presId="urn:microsoft.com/office/officeart/2005/8/layout/hierarchy1"/>
    <dgm:cxn modelId="{8DC76850-BB30-41DC-8905-A08923B7653E}" type="presOf" srcId="{52A4ADE5-D86B-4F8E-8FA6-597EA5B045D3}" destId="{43CC6BA1-F417-4577-9367-76FC0438F073}" srcOrd="0" destOrd="0" presId="urn:microsoft.com/office/officeart/2005/8/layout/hierarchy1"/>
    <dgm:cxn modelId="{4DC5D5F6-354B-4EFE-A84D-7CF5A2C0C59D}" type="presOf" srcId="{65FDC827-DE1A-42B7-95D8-51AB5BBF7F6B}" destId="{92607466-E2FD-4470-AE99-4364B4AEC564}" srcOrd="0" destOrd="0" presId="urn:microsoft.com/office/officeart/2005/8/layout/hierarchy1"/>
    <dgm:cxn modelId="{95BAD781-EDE0-400B-B726-6F8EB8A233CC}" srcId="{F2C9B716-1FD5-473A-AEB1-69C29C2C9D16}" destId="{CA37A0C8-1A4E-46AA-BF41-710BA81CBDFD}" srcOrd="0" destOrd="0" parTransId="{63EAEDF0-E0A0-43F1-ABDA-20997CCABBA4}" sibTransId="{AAD562EF-3145-433C-B29C-4C590628829A}"/>
    <dgm:cxn modelId="{0EAA733A-774D-4633-A89F-484F3375AC7D}" type="presOf" srcId="{691056C4-9B2B-4BD8-812E-F3C6597B6CA8}" destId="{A1150012-87CF-4C93-89FD-5F771995A624}" srcOrd="0" destOrd="0" presId="urn:microsoft.com/office/officeart/2005/8/layout/hierarchy1"/>
    <dgm:cxn modelId="{D4C45797-FA22-4E10-9D96-3982753BF3A5}" srcId="{691056C4-9B2B-4BD8-812E-F3C6597B6CA8}" destId="{07B6852A-9705-45EE-A6D6-9D52C91804BD}" srcOrd="0" destOrd="0" parTransId="{F2EC0694-2016-456B-A16D-5A6DBCD67808}" sibTransId="{5BC70735-BF28-40E9-BCA6-8F8A952F511B}"/>
    <dgm:cxn modelId="{DDC5D0D1-A027-43F0-9E87-1A85F29F859D}" type="presOf" srcId="{63EAEDF0-E0A0-43F1-ABDA-20997CCABBA4}" destId="{5E94A999-DDAC-4D11-B0C2-C3D31AF6288E}" srcOrd="0" destOrd="0" presId="urn:microsoft.com/office/officeart/2005/8/layout/hierarchy1"/>
    <dgm:cxn modelId="{112700C3-3FBE-4C4C-95D3-42D5213D8B50}" type="presOf" srcId="{87CDA0FF-6EDB-4BF9-BE2A-865F1A17F0F5}" destId="{29FF4AF7-AE40-49F0-80DC-9DF0B1D31BB6}" srcOrd="0" destOrd="0" presId="urn:microsoft.com/office/officeart/2005/8/layout/hierarchy1"/>
    <dgm:cxn modelId="{9B3F3DD7-BF03-4C7D-8C25-09524FFAA91B}" type="presOf" srcId="{79A006C9-4B45-43D1-9985-91EE2548B240}" destId="{02D27DF3-CF39-44B5-B9A7-AF47DE075A4C}" srcOrd="0" destOrd="0" presId="urn:microsoft.com/office/officeart/2005/8/layout/hierarchy1"/>
    <dgm:cxn modelId="{B381AE33-A379-45DE-AD3A-114CD60128E5}" type="presOf" srcId="{07B6852A-9705-45EE-A6D6-9D52C91804BD}" destId="{5F76F4B4-75F0-4108-BB7A-17B84465D2FD}" srcOrd="0" destOrd="0" presId="urn:microsoft.com/office/officeart/2005/8/layout/hierarchy1"/>
    <dgm:cxn modelId="{291829C6-3A04-4D5D-ACED-FF6C3E02DA1B}" type="presOf" srcId="{45999310-C6AD-4551-97B9-2C86845483DA}" destId="{160DCC9A-828C-4B49-AA14-06C6EC303F82}" srcOrd="0" destOrd="0" presId="urn:microsoft.com/office/officeart/2005/8/layout/hierarchy1"/>
    <dgm:cxn modelId="{699EAA63-ABD9-4931-9789-4091EBC6372F}" srcId="{717C048A-1A72-41E3-BEEC-81582C9212E0}" destId="{3E950296-D8C2-412D-AE4F-0D436A6CF738}" srcOrd="0" destOrd="0" parTransId="{0ABAE76E-2115-4011-82EB-C1EC499C4E60}" sibTransId="{C8279DBA-D0BE-4366-B42F-12DD1336A869}"/>
    <dgm:cxn modelId="{439A791A-E5F6-48DA-98C3-C8101728699F}" type="presOf" srcId="{1E6D9BC0-1317-4814-B1CD-4571C9B17B0C}" destId="{7B6773D5-8814-4204-A2D8-EE021EEF4BCD}" srcOrd="0" destOrd="0" presId="urn:microsoft.com/office/officeart/2005/8/layout/hierarchy1"/>
    <dgm:cxn modelId="{D8FB6281-7056-48DB-B5E1-50D2C81B3446}" srcId="{FC620B59-41CC-4DFE-BB4D-85D9CAFD6AB9}" destId="{79A006C9-4B45-43D1-9985-91EE2548B240}" srcOrd="0" destOrd="0" parTransId="{9A98544C-5C71-4FA4-A9AA-3A76724E2980}" sibTransId="{B0A7E5A1-9101-4D6F-85B3-B2FDE7B3BF4B}"/>
    <dgm:cxn modelId="{344E0FA7-8DF7-4855-9325-26A86D37A63C}" type="presOf" srcId="{033059D3-C865-46D6-A459-90B62DBED1D7}" destId="{92A77205-F3A3-4BEE-8E1F-AD72A48603EC}" srcOrd="0" destOrd="0" presId="urn:microsoft.com/office/officeart/2005/8/layout/hierarchy1"/>
    <dgm:cxn modelId="{5B5510D5-449A-4BFE-BD3E-26B1695B7487}" type="presOf" srcId="{9C0A48C4-6F18-4541-8986-BFB2B3507E0B}" destId="{BED01566-FF2F-44CF-BC11-32434FE2327A}" srcOrd="0" destOrd="0" presId="urn:microsoft.com/office/officeart/2005/8/layout/hierarchy1"/>
    <dgm:cxn modelId="{A363B4F5-FA5C-4B2C-9407-575B0C46226F}" type="presOf" srcId="{8C6E4393-BE86-4911-9C6B-D67F94F5EE01}" destId="{6E4F3FFA-FE0F-4886-9F73-D4B6A1105D30}" srcOrd="0" destOrd="0" presId="urn:microsoft.com/office/officeart/2005/8/layout/hierarchy1"/>
    <dgm:cxn modelId="{1C5C6B9D-EC50-4336-809F-93960C3452F3}" srcId="{79A006C9-4B45-43D1-9985-91EE2548B240}" destId="{4C47E0C7-241F-45AB-A626-6EB8464181EA}" srcOrd="0" destOrd="0" parTransId="{1E6D9BC0-1317-4814-B1CD-4571C9B17B0C}" sibTransId="{A3960ABB-7007-4418-AA04-FF7EB1CA6A0B}"/>
    <dgm:cxn modelId="{09A17EC6-E2CE-4553-BD54-7CA28889CF5A}" type="presOf" srcId="{F2C9B716-1FD5-473A-AEB1-69C29C2C9D16}" destId="{0A200271-68D8-49AF-BFC8-4C1B5141E1C8}" srcOrd="0" destOrd="0" presId="urn:microsoft.com/office/officeart/2005/8/layout/hierarchy1"/>
    <dgm:cxn modelId="{DB1CFDE8-3FFD-4429-9FAA-E5B12B309BCD}" type="presOf" srcId="{20C8E224-0E68-4689-9C2E-8FFEAD3E584D}" destId="{FEDCA697-1B0A-4E92-B09C-9DA2AFA4F59C}" srcOrd="0" destOrd="0" presId="urn:microsoft.com/office/officeart/2005/8/layout/hierarchy1"/>
    <dgm:cxn modelId="{FD4369F9-E37D-41A0-904F-DF7D28B58551}" type="presOf" srcId="{5ECE3BD2-5CAC-427F-953E-D9EB98278153}" destId="{B36C6E66-C60E-437D-858D-A4F2A75AD744}" srcOrd="0" destOrd="0" presId="urn:microsoft.com/office/officeart/2005/8/layout/hierarchy1"/>
    <dgm:cxn modelId="{4D2E582F-94AE-46B9-933C-9C6C66FB0F49}" type="presOf" srcId="{E120564D-2EE2-4141-AB88-49B924BBA907}" destId="{4693C3B8-AD4D-4E0C-AE4F-44A01DCAC9E8}" srcOrd="0" destOrd="0" presId="urn:microsoft.com/office/officeart/2005/8/layout/hierarchy1"/>
    <dgm:cxn modelId="{C3153707-6E54-4497-9D59-2F799AE621A7}" type="presOf" srcId="{0E045B44-1710-433B-BDDF-702D7FC9620A}" destId="{406F1ECB-0BA9-4963-A058-3EA5AF5251D4}" srcOrd="0" destOrd="0" presId="urn:microsoft.com/office/officeart/2005/8/layout/hierarchy1"/>
    <dgm:cxn modelId="{CC585238-8E0C-478A-B3D9-262FD158C2E9}" type="presOf" srcId="{9A98544C-5C71-4FA4-A9AA-3A76724E2980}" destId="{BA454E2A-B465-4EE0-A341-236F65ABEEF6}" srcOrd="0" destOrd="0" presId="urn:microsoft.com/office/officeart/2005/8/layout/hierarchy1"/>
    <dgm:cxn modelId="{7BBDF1E6-2840-4A00-83A2-49A6AD93A0BA}" type="presOf" srcId="{0ABAE76E-2115-4011-82EB-C1EC499C4E60}" destId="{E6C47DBA-972E-4850-89E9-543957593C46}" srcOrd="0" destOrd="0" presId="urn:microsoft.com/office/officeart/2005/8/layout/hierarchy1"/>
    <dgm:cxn modelId="{C2B80AAC-A068-41C1-A034-75A8CF7BCF90}" type="presOf" srcId="{3E950296-D8C2-412D-AE4F-0D436A6CF738}" destId="{A0264BBE-F6C1-4BA3-9E3A-D9916F7F66BF}" srcOrd="0" destOrd="0" presId="urn:microsoft.com/office/officeart/2005/8/layout/hierarchy1"/>
    <dgm:cxn modelId="{4CD183A3-21B2-41F5-888F-E3988B80DD90}" type="presOf" srcId="{426E0AB9-A1A9-4E26-8D82-7E5D59E91788}" destId="{A8929DF1-A5A3-403E-80E0-2412B754E556}" srcOrd="0" destOrd="0" presId="urn:microsoft.com/office/officeart/2005/8/layout/hierarchy1"/>
    <dgm:cxn modelId="{07EEEE19-149D-4B23-9C28-F4DE27D3EB47}" srcId="{8E09C125-7C8E-4F18-A6B4-F4F9EB2DC892}" destId="{20C8E224-0E68-4689-9C2E-8FFEAD3E584D}" srcOrd="0" destOrd="0" parTransId="{E120564D-2EE2-4141-AB88-49B924BBA907}" sibTransId="{1DE6904B-7D90-487C-B338-46FE5C874649}"/>
    <dgm:cxn modelId="{7E5266BF-393D-48D4-8FF5-C5493CC2F83E}" srcId="{4C47E0C7-241F-45AB-A626-6EB8464181EA}" destId="{691056C4-9B2B-4BD8-812E-F3C6597B6CA8}" srcOrd="0" destOrd="0" parTransId="{9C0A48C4-6F18-4541-8986-BFB2B3507E0B}" sibTransId="{A98C6FAC-60A0-4F58-9831-16C0D82BCDDF}"/>
    <dgm:cxn modelId="{F277C2A4-3623-49DD-B1BE-88A718F82788}" type="presOf" srcId="{77765BD3-AF99-4B74-924D-4BB1BC83006C}" destId="{8F6726EF-87CE-4EA8-B068-DEB480B29609}" srcOrd="0" destOrd="0" presId="urn:microsoft.com/office/officeart/2005/8/layout/hierarchy1"/>
    <dgm:cxn modelId="{2E0CABAF-540A-47D4-8B28-17B97170DBDA}" type="presOf" srcId="{717C048A-1A72-41E3-BEEC-81582C9212E0}" destId="{4205DE31-3A6F-4410-B80E-69968A1EBAA8}" srcOrd="0" destOrd="0" presId="urn:microsoft.com/office/officeart/2005/8/layout/hierarchy1"/>
    <dgm:cxn modelId="{8A05A9E3-17AC-4357-8F46-E88F8A94BDE8}" type="presOf" srcId="{395B40FE-A29F-4868-8F5A-933B5BE59CFC}" destId="{389E16AE-6D12-4EF3-BD76-814E4A6F7BEC}" srcOrd="0" destOrd="0" presId="urn:microsoft.com/office/officeart/2005/8/layout/hierarchy1"/>
    <dgm:cxn modelId="{57E16C2A-5445-4480-8E5F-760F314B5648}" srcId="{9E7C6FA4-003F-411E-BF61-4D3C62A18DE6}" destId="{FC620B59-41CC-4DFE-BB4D-85D9CAFD6AB9}" srcOrd="0" destOrd="0" parTransId="{373F2376-1573-4DCD-91DD-8B04490361A4}" sibTransId="{B10A8263-4E94-4A48-850D-BD99C38AFDE3}"/>
    <dgm:cxn modelId="{59411F52-047B-4D48-AE9E-87412708A2CA}" srcId="{07B6852A-9705-45EE-A6D6-9D52C91804BD}" destId="{6ED53252-EEA2-4148-882E-14C39B7782C1}" srcOrd="0" destOrd="0" parTransId="{033059D3-C865-46D6-A459-90B62DBED1D7}" sibTransId="{A91437BF-B534-444C-8EDA-548E8E586110}"/>
    <dgm:cxn modelId="{A45D633F-2188-4842-8046-96F3BA223EE1}" type="presOf" srcId="{4C47E0C7-241F-45AB-A626-6EB8464181EA}" destId="{2F1979E8-1ECD-47D0-AAD5-3FB822D51673}" srcOrd="0" destOrd="0" presId="urn:microsoft.com/office/officeart/2005/8/layout/hierarchy1"/>
    <dgm:cxn modelId="{5408911B-94C8-4C03-81C1-4F4B05AC1B49}" srcId="{426E0AB9-A1A9-4E26-8D82-7E5D59E91788}" destId="{CC1A1397-239B-43D0-9FAC-28E0F956E7BB}" srcOrd="0" destOrd="0" parTransId="{B1EBDFB0-2440-4414-A5F9-F831D991CA8B}" sibTransId="{1DDF99E6-FB51-465C-8AFD-940EF9238FF6}"/>
    <dgm:cxn modelId="{5C69BA77-4104-4975-8173-BB4E7D9C1F57}" srcId="{CC1A1397-239B-43D0-9FAC-28E0F956E7BB}" destId="{8E09C125-7C8E-4F18-A6B4-F4F9EB2DC892}" srcOrd="0" destOrd="0" parTransId="{1C9F02B9-DAA7-45F5-AE1D-262C0CA6B646}" sibTransId="{87406057-92B9-431C-AD63-967C5E62B70B}"/>
    <dgm:cxn modelId="{ADA90033-CCA1-48AD-BD15-58CE3EF0A31C}" type="presOf" srcId="{47539DD2-12FB-4ADF-A138-D042F947C75F}" destId="{F2397F6E-33C3-41DF-B037-C0984FB99F7E}" srcOrd="0" destOrd="0" presId="urn:microsoft.com/office/officeart/2005/8/layout/hierarchy1"/>
    <dgm:cxn modelId="{415D45D7-98A0-4CAA-9320-3F2405394DCA}" type="presOf" srcId="{CDFDFEDE-1FA1-4E6E-A2BE-BC112DAB3126}" destId="{AC5C9227-C517-4AB2-B0C0-BB3A916555D9}" srcOrd="0" destOrd="0" presId="urn:microsoft.com/office/officeart/2005/8/layout/hierarchy1"/>
    <dgm:cxn modelId="{E72DE4ED-9FAF-4B7F-BC73-F4564C8714EE}" type="presOf" srcId="{8E09C125-7C8E-4F18-A6B4-F4F9EB2DC892}" destId="{963D35B6-B240-4083-B121-DE92B827ACD3}" srcOrd="0" destOrd="0" presId="urn:microsoft.com/office/officeart/2005/8/layout/hierarchy1"/>
    <dgm:cxn modelId="{EEAAC43F-D9BD-4BE6-A12E-4A07D2D41DB3}" srcId="{F566CEB3-7820-407E-8F89-F435D7A0CE90}" destId="{D131EDF5-9204-4649-B21F-309BC893CB71}" srcOrd="0" destOrd="0" parTransId="{45999310-C6AD-4551-97B9-2C86845483DA}" sibTransId="{E8B5F031-363B-41FF-B424-70A4CF18A6BC}"/>
    <dgm:cxn modelId="{AB68C4F8-C8E7-4625-853C-B157706ADA8D}" srcId="{CC1A1397-239B-43D0-9FAC-28E0F956E7BB}" destId="{9E7C6FA4-003F-411E-BF61-4D3C62A18DE6}" srcOrd="2" destOrd="0" parTransId="{CDFDFEDE-1FA1-4E6E-A2BE-BC112DAB3126}" sibTransId="{EBC73540-C7B7-4658-AD5D-2044792C50E7}"/>
    <dgm:cxn modelId="{A3DF7245-FB76-42C4-A130-969B8DD709B4}" srcId="{395B40FE-A29F-4868-8F5A-933B5BE59CFC}" destId="{47539DD2-12FB-4ADF-A138-D042F947C75F}" srcOrd="0" destOrd="0" parTransId="{77765BD3-AF99-4B74-924D-4BB1BC83006C}" sibTransId="{BCC22DC6-F29E-4C26-AA43-E2D90B2E2DD9}"/>
    <dgm:cxn modelId="{10AF6F98-E1D6-4580-B152-7FA83C56B066}" type="presOf" srcId="{FC620B59-41CC-4DFE-BB4D-85D9CAFD6AB9}" destId="{BF8020C7-2210-4403-83C1-E394DB5869A2}" srcOrd="0" destOrd="0" presId="urn:microsoft.com/office/officeart/2005/8/layout/hierarchy1"/>
    <dgm:cxn modelId="{3ACAE996-6111-412A-A24C-ACA6320B570B}" type="presOf" srcId="{BE91DBD2-E47A-49D7-8F3E-15208EA9D7CC}" destId="{5C3E30B6-F456-4700-BDB3-236AB60D2948}" srcOrd="0" destOrd="0" presId="urn:microsoft.com/office/officeart/2005/8/layout/hierarchy1"/>
    <dgm:cxn modelId="{8C03956D-BB9A-4E9B-8CF5-8E1EC5D0D28B}" type="presOf" srcId="{F2EC0694-2016-456B-A16D-5A6DBCD67808}" destId="{64B73920-18F2-4BB5-AC65-B1D42E9B58E9}" srcOrd="0" destOrd="0" presId="urn:microsoft.com/office/officeart/2005/8/layout/hierarchy1"/>
    <dgm:cxn modelId="{C2540706-E6C5-49A7-B191-A953E5A4348B}" type="presOf" srcId="{373F2376-1573-4DCD-91DD-8B04490361A4}" destId="{C1E8893A-FC33-4C0F-94F3-8FB24F5B91F6}" srcOrd="0" destOrd="0" presId="urn:microsoft.com/office/officeart/2005/8/layout/hierarchy1"/>
    <dgm:cxn modelId="{4E3838BB-5259-4C0D-89E5-FBD482808E54}" type="presOf" srcId="{BE67079F-9C8F-48BE-B818-74CCD4E19730}" destId="{CC3CA969-8540-42E8-AAEE-CA847EBC984E}" srcOrd="0" destOrd="0" presId="urn:microsoft.com/office/officeart/2005/8/layout/hierarchy1"/>
    <dgm:cxn modelId="{123147DF-B37F-4FE6-9616-3E33B8CA53DF}" type="presOf" srcId="{6ED53252-EEA2-4148-882E-14C39B7782C1}" destId="{FC5FD177-6F11-4717-9C47-ED265B73B4B1}" srcOrd="0" destOrd="0" presId="urn:microsoft.com/office/officeart/2005/8/layout/hierarchy1"/>
    <dgm:cxn modelId="{5DA35AD8-C50A-4FE9-BCB0-85DA0710660B}" type="presOf" srcId="{1C9F02B9-DAA7-45F5-AE1D-262C0CA6B646}" destId="{C4ACE248-BEC0-4B29-A453-3A325F4B691B}" srcOrd="0" destOrd="0" presId="urn:microsoft.com/office/officeart/2005/8/layout/hierarchy1"/>
    <dgm:cxn modelId="{DD10D31A-D459-4401-9612-3EEBE37061D3}" type="presOf" srcId="{CA37A0C8-1A4E-46AA-BF41-710BA81CBDFD}" destId="{C01F256A-E915-47A8-85C1-5144957E361F}" srcOrd="0" destOrd="0" presId="urn:microsoft.com/office/officeart/2005/8/layout/hierarchy1"/>
    <dgm:cxn modelId="{C2B5C398-3D85-4B36-A49D-D0BFCA9BF0AD}" srcId="{D131EDF5-9204-4649-B21F-309BC893CB71}" destId="{87CDA0FF-6EDB-4BF9-BE2A-865F1A17F0F5}" srcOrd="0" destOrd="0" parTransId="{BE67079F-9C8F-48BE-B818-74CCD4E19730}" sibTransId="{7A7AD761-ED08-4B3A-A8FE-BBBADB4F536B}"/>
    <dgm:cxn modelId="{6E6A4943-B0F7-4913-84DE-7EF8379BAECE}" type="presOf" srcId="{9E7C6FA4-003F-411E-BF61-4D3C62A18DE6}" destId="{D1B1847B-8E8B-4F27-BDE1-C1E7C1125A96}" srcOrd="0" destOrd="0" presId="urn:microsoft.com/office/officeart/2005/8/layout/hierarchy1"/>
    <dgm:cxn modelId="{A1D6A6B9-132F-4FE2-A2A0-185BB4FA27F5}" srcId="{0E045B44-1710-433B-BDDF-702D7FC9620A}" destId="{F566CEB3-7820-407E-8F89-F435D7A0CE90}" srcOrd="0" destOrd="0" parTransId="{32C4F84F-9841-491F-87C6-4C9F49EB1869}" sibTransId="{364DC155-137E-4A3A-97AF-656EB487A93F}"/>
    <dgm:cxn modelId="{C5B057AD-55EC-4985-BC81-B322E72F5B4A}" type="presOf" srcId="{32C4F84F-9841-491F-87C6-4C9F49EB1869}" destId="{4F83A84E-7E8D-4279-B0A7-A101BBDB44ED}" srcOrd="0" destOrd="0" presId="urn:microsoft.com/office/officeart/2005/8/layout/hierarchy1"/>
    <dgm:cxn modelId="{F8EC8BB7-CD6D-4504-8BFF-5FCB5EDE6661}" srcId="{65578533-C69A-4DBA-A1F3-45F8084643AD}" destId="{717C048A-1A72-41E3-BEEC-81582C9212E0}" srcOrd="0" destOrd="0" parTransId="{BE91DBD2-E47A-49D7-8F3E-15208EA9D7CC}" sibTransId="{F539B3FF-466D-491A-9629-71D35D3FC189}"/>
    <dgm:cxn modelId="{28D65650-22F7-4C55-99BF-B77583279357}" type="presOf" srcId="{65578533-C69A-4DBA-A1F3-45F8084643AD}" destId="{6EA06D74-73A6-4B32-A026-52DDD0D2277D}" srcOrd="0" destOrd="0" presId="urn:microsoft.com/office/officeart/2005/8/layout/hierarchy1"/>
    <dgm:cxn modelId="{A276D8A0-0B7E-498E-AFB3-BC165F6290D8}" type="presOf" srcId="{0CEA3667-308F-4ED2-A852-64850AE9376C}" destId="{54BD9067-DB5D-4197-B034-C93FFD9A2C0F}" srcOrd="0" destOrd="0" presId="urn:microsoft.com/office/officeart/2005/8/layout/hierarchy1"/>
    <dgm:cxn modelId="{C1FA26E6-F85D-4198-B2B7-5BA6C9566C98}" srcId="{20C8E224-0E68-4689-9C2E-8FFEAD3E584D}" destId="{0E045B44-1710-433B-BDDF-702D7FC9620A}" srcOrd="0" destOrd="0" parTransId="{8C6E4393-BE86-4911-9C6B-D67F94F5EE01}" sibTransId="{1ABA2B1B-D3AA-4315-A973-0BAC74093DC2}"/>
    <dgm:cxn modelId="{7371B1B5-F610-4D14-A18A-6ECA667C4421}" type="presOf" srcId="{D131EDF5-9204-4649-B21F-309BC893CB71}" destId="{31DEAF7F-486F-4E9D-8B04-EE8A6DDFB602}" srcOrd="0" destOrd="0" presId="urn:microsoft.com/office/officeart/2005/8/layout/hierarchy1"/>
    <dgm:cxn modelId="{A5AF9D93-FBC8-44CA-A69E-486DA1BDE64F}" srcId="{47539DD2-12FB-4ADF-A138-D042F947C75F}" destId="{65FDC827-DE1A-42B7-95D8-51AB5BBF7F6B}" srcOrd="0" destOrd="0" parTransId="{0CEA3667-308F-4ED2-A852-64850AE9376C}" sibTransId="{36ADF199-7017-442E-8266-D7DBAC4606EF}"/>
    <dgm:cxn modelId="{9DF96B52-E943-4D47-85BF-D0CC001F3D7E}" srcId="{CA37A0C8-1A4E-46AA-BF41-710BA81CBDFD}" destId="{65578533-C69A-4DBA-A1F3-45F8084643AD}" srcOrd="0" destOrd="0" parTransId="{98FFBC05-955B-44EB-9FB3-0E25884577FE}" sibTransId="{6C1091BB-B89B-4A80-AEEF-90941126693B}"/>
    <dgm:cxn modelId="{32FDB7C7-1A0B-4F1E-BD00-BE48A304AB80}" srcId="{CC1A1397-239B-43D0-9FAC-28E0F956E7BB}" destId="{395B40FE-A29F-4868-8F5A-933B5BE59CFC}" srcOrd="1" destOrd="0" parTransId="{52A4ADE5-D86B-4F8E-8FA6-597EA5B045D3}" sibTransId="{C9341465-8D5A-4758-871C-A0E13B589264}"/>
    <dgm:cxn modelId="{D46249CD-AA42-4A39-AE87-FDB164807796}" type="presParOf" srcId="{A8929DF1-A5A3-403E-80E0-2412B754E556}" destId="{92A1F05B-696C-49F8-8D07-939560B44A7F}" srcOrd="0" destOrd="0" presId="urn:microsoft.com/office/officeart/2005/8/layout/hierarchy1"/>
    <dgm:cxn modelId="{5427EE16-2A78-4DF7-8927-5605346C6690}" type="presParOf" srcId="{92A1F05B-696C-49F8-8D07-939560B44A7F}" destId="{4C759222-48EB-44FC-981C-446B5F8DF10A}" srcOrd="0" destOrd="0" presId="urn:microsoft.com/office/officeart/2005/8/layout/hierarchy1"/>
    <dgm:cxn modelId="{0E79EBA2-EDD8-41C1-90F1-0E045664CB34}" type="presParOf" srcId="{4C759222-48EB-44FC-981C-446B5F8DF10A}" destId="{C93F1DEE-39D6-414F-9BCC-B4C2C097A499}" srcOrd="0" destOrd="0" presId="urn:microsoft.com/office/officeart/2005/8/layout/hierarchy1"/>
    <dgm:cxn modelId="{DC0AEB81-F691-48D2-985C-C37E9182DBE6}" type="presParOf" srcId="{4C759222-48EB-44FC-981C-446B5F8DF10A}" destId="{DB44891F-B17F-462B-8DD5-537D607A70B1}" srcOrd="1" destOrd="0" presId="urn:microsoft.com/office/officeart/2005/8/layout/hierarchy1"/>
    <dgm:cxn modelId="{44FED7E4-2417-4109-B5D6-FD4389B4A70C}" type="presParOf" srcId="{92A1F05B-696C-49F8-8D07-939560B44A7F}" destId="{757BA471-E487-4A07-9F5D-2C0C346D4611}" srcOrd="1" destOrd="0" presId="urn:microsoft.com/office/officeart/2005/8/layout/hierarchy1"/>
    <dgm:cxn modelId="{9073D278-6803-419A-8E92-90B19B98F60F}" type="presParOf" srcId="{757BA471-E487-4A07-9F5D-2C0C346D4611}" destId="{C4ACE248-BEC0-4B29-A453-3A325F4B691B}" srcOrd="0" destOrd="0" presId="urn:microsoft.com/office/officeart/2005/8/layout/hierarchy1"/>
    <dgm:cxn modelId="{DE820BBC-A153-4F39-8362-FF8B6B54F06D}" type="presParOf" srcId="{757BA471-E487-4A07-9F5D-2C0C346D4611}" destId="{EEBEF909-62EC-4753-8241-0C971719C3CB}" srcOrd="1" destOrd="0" presId="urn:microsoft.com/office/officeart/2005/8/layout/hierarchy1"/>
    <dgm:cxn modelId="{05C8756A-2FA3-4FAD-AA2D-ED70187FA74B}" type="presParOf" srcId="{EEBEF909-62EC-4753-8241-0C971719C3CB}" destId="{6B56ADA1-2DC8-4100-836E-D6EB131B1D5D}" srcOrd="0" destOrd="0" presId="urn:microsoft.com/office/officeart/2005/8/layout/hierarchy1"/>
    <dgm:cxn modelId="{FCBA097F-AA79-47C7-A7FB-ADEDAE2E3522}" type="presParOf" srcId="{6B56ADA1-2DC8-4100-836E-D6EB131B1D5D}" destId="{4703E0FD-F5DE-462E-AFA2-16407D39DFE9}" srcOrd="0" destOrd="0" presId="urn:microsoft.com/office/officeart/2005/8/layout/hierarchy1"/>
    <dgm:cxn modelId="{379653A3-94DF-4ACE-B4D6-97F3E1B5C9BE}" type="presParOf" srcId="{6B56ADA1-2DC8-4100-836E-D6EB131B1D5D}" destId="{963D35B6-B240-4083-B121-DE92B827ACD3}" srcOrd="1" destOrd="0" presId="urn:microsoft.com/office/officeart/2005/8/layout/hierarchy1"/>
    <dgm:cxn modelId="{37CB9A60-1B75-4985-98A1-B0FE64983151}" type="presParOf" srcId="{EEBEF909-62EC-4753-8241-0C971719C3CB}" destId="{0FAE27AA-7FCC-41BD-A1ED-583935D57CAE}" srcOrd="1" destOrd="0" presId="urn:microsoft.com/office/officeart/2005/8/layout/hierarchy1"/>
    <dgm:cxn modelId="{78225E3C-2D14-4E08-9D5F-49D0C547A43D}" type="presParOf" srcId="{0FAE27AA-7FCC-41BD-A1ED-583935D57CAE}" destId="{4693C3B8-AD4D-4E0C-AE4F-44A01DCAC9E8}" srcOrd="0" destOrd="0" presId="urn:microsoft.com/office/officeart/2005/8/layout/hierarchy1"/>
    <dgm:cxn modelId="{6785D707-AF81-43BF-B86F-5A1211606542}" type="presParOf" srcId="{0FAE27AA-7FCC-41BD-A1ED-583935D57CAE}" destId="{7299115F-0124-4789-856F-C4AE4B88E6D4}" srcOrd="1" destOrd="0" presId="urn:microsoft.com/office/officeart/2005/8/layout/hierarchy1"/>
    <dgm:cxn modelId="{CE2FE272-74BD-4978-8CB5-B261031567BD}" type="presParOf" srcId="{7299115F-0124-4789-856F-C4AE4B88E6D4}" destId="{F960BA2F-81DE-4021-870D-CC88084B8A85}" srcOrd="0" destOrd="0" presId="urn:microsoft.com/office/officeart/2005/8/layout/hierarchy1"/>
    <dgm:cxn modelId="{3E9D3147-8324-4B21-AE59-9CDCC6B23340}" type="presParOf" srcId="{F960BA2F-81DE-4021-870D-CC88084B8A85}" destId="{9DD796AB-5AB8-4BBD-9944-AB505C8CD18E}" srcOrd="0" destOrd="0" presId="urn:microsoft.com/office/officeart/2005/8/layout/hierarchy1"/>
    <dgm:cxn modelId="{2677C46A-6E3F-42D1-8487-7A847D9B5571}" type="presParOf" srcId="{F960BA2F-81DE-4021-870D-CC88084B8A85}" destId="{FEDCA697-1B0A-4E92-B09C-9DA2AFA4F59C}" srcOrd="1" destOrd="0" presId="urn:microsoft.com/office/officeart/2005/8/layout/hierarchy1"/>
    <dgm:cxn modelId="{1AB3AA9B-654C-41C9-BEAB-30329CEE30AF}" type="presParOf" srcId="{7299115F-0124-4789-856F-C4AE4B88E6D4}" destId="{425DF0A2-A451-41F2-86B8-D6FD6404256C}" srcOrd="1" destOrd="0" presId="urn:microsoft.com/office/officeart/2005/8/layout/hierarchy1"/>
    <dgm:cxn modelId="{C4283CD2-B7B8-4419-86D8-B61A17C9C6DD}" type="presParOf" srcId="{425DF0A2-A451-41F2-86B8-D6FD6404256C}" destId="{6E4F3FFA-FE0F-4886-9F73-D4B6A1105D30}" srcOrd="0" destOrd="0" presId="urn:microsoft.com/office/officeart/2005/8/layout/hierarchy1"/>
    <dgm:cxn modelId="{EDF57D08-043F-4C72-AB7F-A77962254C1F}" type="presParOf" srcId="{425DF0A2-A451-41F2-86B8-D6FD6404256C}" destId="{DCE9A059-CB96-422F-A146-DCE2EF6229CB}" srcOrd="1" destOrd="0" presId="urn:microsoft.com/office/officeart/2005/8/layout/hierarchy1"/>
    <dgm:cxn modelId="{6BB9726C-979D-4CCB-BC7F-34AD12732B4D}" type="presParOf" srcId="{DCE9A059-CB96-422F-A146-DCE2EF6229CB}" destId="{81CD1D21-8531-4B51-B1C8-C36157F44A3B}" srcOrd="0" destOrd="0" presId="urn:microsoft.com/office/officeart/2005/8/layout/hierarchy1"/>
    <dgm:cxn modelId="{53066642-7C5E-4DED-8394-020BDA52A6F6}" type="presParOf" srcId="{81CD1D21-8531-4B51-B1C8-C36157F44A3B}" destId="{5F7D3D13-B769-4242-B93A-3D81CAC07719}" srcOrd="0" destOrd="0" presId="urn:microsoft.com/office/officeart/2005/8/layout/hierarchy1"/>
    <dgm:cxn modelId="{77BF6AE9-ED42-4A54-89DC-B56CC7DE1D64}" type="presParOf" srcId="{81CD1D21-8531-4B51-B1C8-C36157F44A3B}" destId="{406F1ECB-0BA9-4963-A058-3EA5AF5251D4}" srcOrd="1" destOrd="0" presId="urn:microsoft.com/office/officeart/2005/8/layout/hierarchy1"/>
    <dgm:cxn modelId="{54733570-CB85-43DB-B427-E1D607EDC223}" type="presParOf" srcId="{DCE9A059-CB96-422F-A146-DCE2EF6229CB}" destId="{481CC5CB-51D3-4015-9038-0DF930319D8E}" srcOrd="1" destOrd="0" presId="urn:microsoft.com/office/officeart/2005/8/layout/hierarchy1"/>
    <dgm:cxn modelId="{26C952C5-8AB3-45E7-97CD-75617A399B67}" type="presParOf" srcId="{481CC5CB-51D3-4015-9038-0DF930319D8E}" destId="{4F83A84E-7E8D-4279-B0A7-A101BBDB44ED}" srcOrd="0" destOrd="0" presId="urn:microsoft.com/office/officeart/2005/8/layout/hierarchy1"/>
    <dgm:cxn modelId="{DB022946-AD49-45F1-B251-72FF777F45E0}" type="presParOf" srcId="{481CC5CB-51D3-4015-9038-0DF930319D8E}" destId="{FC6EF268-D7BB-4E5D-A11F-B006FD1668BA}" srcOrd="1" destOrd="0" presId="urn:microsoft.com/office/officeart/2005/8/layout/hierarchy1"/>
    <dgm:cxn modelId="{810C6B3E-2E94-41E8-8D7E-BECE70EA121E}" type="presParOf" srcId="{FC6EF268-D7BB-4E5D-A11F-B006FD1668BA}" destId="{899D7447-11ED-4276-831D-E84A131FC0C3}" srcOrd="0" destOrd="0" presId="urn:microsoft.com/office/officeart/2005/8/layout/hierarchy1"/>
    <dgm:cxn modelId="{EB5AE764-EE37-4824-B5DD-1DB67EEB9E46}" type="presParOf" srcId="{899D7447-11ED-4276-831D-E84A131FC0C3}" destId="{E642F275-9E97-4FD8-91DF-C871A590D652}" srcOrd="0" destOrd="0" presId="urn:microsoft.com/office/officeart/2005/8/layout/hierarchy1"/>
    <dgm:cxn modelId="{475A72AD-32A0-4CD2-A5AA-CFB5A7C6A8B8}" type="presParOf" srcId="{899D7447-11ED-4276-831D-E84A131FC0C3}" destId="{E72470D2-FC12-4344-8171-5BDAFA738FE1}" srcOrd="1" destOrd="0" presId="urn:microsoft.com/office/officeart/2005/8/layout/hierarchy1"/>
    <dgm:cxn modelId="{F24A3210-4D38-48AE-AFE2-2F162E647DC7}" type="presParOf" srcId="{FC6EF268-D7BB-4E5D-A11F-B006FD1668BA}" destId="{0BCA78E7-9305-4E33-8749-EF4DEF213EA9}" srcOrd="1" destOrd="0" presId="urn:microsoft.com/office/officeart/2005/8/layout/hierarchy1"/>
    <dgm:cxn modelId="{44933021-80C5-4780-9DD7-93F4AC4F0F20}" type="presParOf" srcId="{0BCA78E7-9305-4E33-8749-EF4DEF213EA9}" destId="{160DCC9A-828C-4B49-AA14-06C6EC303F82}" srcOrd="0" destOrd="0" presId="urn:microsoft.com/office/officeart/2005/8/layout/hierarchy1"/>
    <dgm:cxn modelId="{06A4D165-3C0B-4403-8918-0B33A99E7E18}" type="presParOf" srcId="{0BCA78E7-9305-4E33-8749-EF4DEF213EA9}" destId="{D7A3CF39-644E-47D6-9DB6-2386884257ED}" srcOrd="1" destOrd="0" presId="urn:microsoft.com/office/officeart/2005/8/layout/hierarchy1"/>
    <dgm:cxn modelId="{72F56CDC-A09F-454A-99A0-91D97F6BD389}" type="presParOf" srcId="{D7A3CF39-644E-47D6-9DB6-2386884257ED}" destId="{B0071E98-A147-4E15-84E4-6F1D3E27EAC8}" srcOrd="0" destOrd="0" presId="urn:microsoft.com/office/officeart/2005/8/layout/hierarchy1"/>
    <dgm:cxn modelId="{D595B2F6-72C7-495D-ACB2-0F995BF66A7A}" type="presParOf" srcId="{B0071E98-A147-4E15-84E4-6F1D3E27EAC8}" destId="{3FD76E15-CC51-430D-8B7F-19D5CD334315}" srcOrd="0" destOrd="0" presId="urn:microsoft.com/office/officeart/2005/8/layout/hierarchy1"/>
    <dgm:cxn modelId="{9130EEF6-6FF9-498A-B36B-C105EB6989A1}" type="presParOf" srcId="{B0071E98-A147-4E15-84E4-6F1D3E27EAC8}" destId="{31DEAF7F-486F-4E9D-8B04-EE8A6DDFB602}" srcOrd="1" destOrd="0" presId="urn:microsoft.com/office/officeart/2005/8/layout/hierarchy1"/>
    <dgm:cxn modelId="{51F8C2C5-7064-4585-BD78-00A371825B81}" type="presParOf" srcId="{D7A3CF39-644E-47D6-9DB6-2386884257ED}" destId="{D2453F3E-9D0C-4141-9FD1-FA8AAC7A6D5F}" srcOrd="1" destOrd="0" presId="urn:microsoft.com/office/officeart/2005/8/layout/hierarchy1"/>
    <dgm:cxn modelId="{8947F5F0-7594-4A7B-BDDA-8F6216F6746B}" type="presParOf" srcId="{D2453F3E-9D0C-4141-9FD1-FA8AAC7A6D5F}" destId="{CC3CA969-8540-42E8-AAEE-CA847EBC984E}" srcOrd="0" destOrd="0" presId="urn:microsoft.com/office/officeart/2005/8/layout/hierarchy1"/>
    <dgm:cxn modelId="{38A314FB-5BA6-499F-A843-A1DC769DA358}" type="presParOf" srcId="{D2453F3E-9D0C-4141-9FD1-FA8AAC7A6D5F}" destId="{B4E41674-8F71-40D5-AE4D-187084108E1B}" srcOrd="1" destOrd="0" presId="urn:microsoft.com/office/officeart/2005/8/layout/hierarchy1"/>
    <dgm:cxn modelId="{746F982B-1035-429E-9A9D-3D24497D1F49}" type="presParOf" srcId="{B4E41674-8F71-40D5-AE4D-187084108E1B}" destId="{D2115EFD-71B9-416B-916B-902122252E92}" srcOrd="0" destOrd="0" presId="urn:microsoft.com/office/officeart/2005/8/layout/hierarchy1"/>
    <dgm:cxn modelId="{1955BA1B-0B9D-43C6-AE6B-5AAF80A952A5}" type="presParOf" srcId="{D2115EFD-71B9-416B-916B-902122252E92}" destId="{457B79FA-4F0C-4919-BA0A-716F0A779321}" srcOrd="0" destOrd="0" presId="urn:microsoft.com/office/officeart/2005/8/layout/hierarchy1"/>
    <dgm:cxn modelId="{2A4B95B0-2B5C-4CA2-B578-9C7263E84961}" type="presParOf" srcId="{D2115EFD-71B9-416B-916B-902122252E92}" destId="{29FF4AF7-AE40-49F0-80DC-9DF0B1D31BB6}" srcOrd="1" destOrd="0" presId="urn:microsoft.com/office/officeart/2005/8/layout/hierarchy1"/>
    <dgm:cxn modelId="{09A5ABEC-3D71-4685-895B-C9A0537A0528}" type="presParOf" srcId="{B4E41674-8F71-40D5-AE4D-187084108E1B}" destId="{E5ACE932-85C2-467A-9FFF-FDCF4B735F72}" srcOrd="1" destOrd="0" presId="urn:microsoft.com/office/officeart/2005/8/layout/hierarchy1"/>
    <dgm:cxn modelId="{5BDD93B4-25D0-4B7B-8815-154A8DB8CA00}" type="presParOf" srcId="{757BA471-E487-4A07-9F5D-2C0C346D4611}" destId="{43CC6BA1-F417-4577-9367-76FC0438F073}" srcOrd="2" destOrd="0" presId="urn:microsoft.com/office/officeart/2005/8/layout/hierarchy1"/>
    <dgm:cxn modelId="{9E9AECA6-B476-4C3D-B089-DCD7E39E5789}" type="presParOf" srcId="{757BA471-E487-4A07-9F5D-2C0C346D4611}" destId="{451D7342-48E7-4AEA-B78B-D4C513A23C20}" srcOrd="3" destOrd="0" presId="urn:microsoft.com/office/officeart/2005/8/layout/hierarchy1"/>
    <dgm:cxn modelId="{8B85DA15-04F9-413F-B62F-CA70A53D9D25}" type="presParOf" srcId="{451D7342-48E7-4AEA-B78B-D4C513A23C20}" destId="{7E28BE90-1DFD-4F8D-8E2B-D6B48C281507}" srcOrd="0" destOrd="0" presId="urn:microsoft.com/office/officeart/2005/8/layout/hierarchy1"/>
    <dgm:cxn modelId="{BDEAFAF7-4D4A-40E7-8B2D-E520A20E4925}" type="presParOf" srcId="{7E28BE90-1DFD-4F8D-8E2B-D6B48C281507}" destId="{EADF9DD6-1C0F-4D08-818E-D02EC98F9807}" srcOrd="0" destOrd="0" presId="urn:microsoft.com/office/officeart/2005/8/layout/hierarchy1"/>
    <dgm:cxn modelId="{7538C01B-9ABF-42B4-93EF-9A8B39894EAD}" type="presParOf" srcId="{7E28BE90-1DFD-4F8D-8E2B-D6B48C281507}" destId="{389E16AE-6D12-4EF3-BD76-814E4A6F7BEC}" srcOrd="1" destOrd="0" presId="urn:microsoft.com/office/officeart/2005/8/layout/hierarchy1"/>
    <dgm:cxn modelId="{BBB4CAEB-5EC2-4943-B8CC-D3FE3EF1BA86}" type="presParOf" srcId="{451D7342-48E7-4AEA-B78B-D4C513A23C20}" destId="{29A49111-4EA9-4C09-BB53-43D0A87273AB}" srcOrd="1" destOrd="0" presId="urn:microsoft.com/office/officeart/2005/8/layout/hierarchy1"/>
    <dgm:cxn modelId="{BCFE4575-1516-4507-B2FC-B767034A6384}" type="presParOf" srcId="{29A49111-4EA9-4C09-BB53-43D0A87273AB}" destId="{8F6726EF-87CE-4EA8-B068-DEB480B29609}" srcOrd="0" destOrd="0" presId="urn:microsoft.com/office/officeart/2005/8/layout/hierarchy1"/>
    <dgm:cxn modelId="{763593AC-9106-42A5-B9B9-C0E35D5AD7D0}" type="presParOf" srcId="{29A49111-4EA9-4C09-BB53-43D0A87273AB}" destId="{1D2EAB19-410E-4CBF-8113-FAA0081A81E8}" srcOrd="1" destOrd="0" presId="urn:microsoft.com/office/officeart/2005/8/layout/hierarchy1"/>
    <dgm:cxn modelId="{2F030FA6-99CA-4303-BF0B-CEDA4A183102}" type="presParOf" srcId="{1D2EAB19-410E-4CBF-8113-FAA0081A81E8}" destId="{6D6A742D-AE0F-4E90-8E99-2CB60E79A039}" srcOrd="0" destOrd="0" presId="urn:microsoft.com/office/officeart/2005/8/layout/hierarchy1"/>
    <dgm:cxn modelId="{3591E2A9-CFB5-4643-8850-11C6DEFA877E}" type="presParOf" srcId="{6D6A742D-AE0F-4E90-8E99-2CB60E79A039}" destId="{C7468D1D-F7B7-46FB-B104-1227B569A9EB}" srcOrd="0" destOrd="0" presId="urn:microsoft.com/office/officeart/2005/8/layout/hierarchy1"/>
    <dgm:cxn modelId="{6701F6EB-B95C-4945-8433-931225210E01}" type="presParOf" srcId="{6D6A742D-AE0F-4E90-8E99-2CB60E79A039}" destId="{F2397F6E-33C3-41DF-B037-C0984FB99F7E}" srcOrd="1" destOrd="0" presId="urn:microsoft.com/office/officeart/2005/8/layout/hierarchy1"/>
    <dgm:cxn modelId="{0EE86B36-4189-4C55-96BB-0F04E0E55EBD}" type="presParOf" srcId="{1D2EAB19-410E-4CBF-8113-FAA0081A81E8}" destId="{88337BE3-470C-47A4-9C84-10E7F55EE7F5}" srcOrd="1" destOrd="0" presId="urn:microsoft.com/office/officeart/2005/8/layout/hierarchy1"/>
    <dgm:cxn modelId="{30FA8C3D-AD61-448E-A827-6F741D4ACF1C}" type="presParOf" srcId="{88337BE3-470C-47A4-9C84-10E7F55EE7F5}" destId="{54BD9067-DB5D-4197-B034-C93FFD9A2C0F}" srcOrd="0" destOrd="0" presId="urn:microsoft.com/office/officeart/2005/8/layout/hierarchy1"/>
    <dgm:cxn modelId="{58EBFFDD-0564-441A-B383-D3616ECB2DC3}" type="presParOf" srcId="{88337BE3-470C-47A4-9C84-10E7F55EE7F5}" destId="{707E5568-2E9A-4E89-B9D6-99C290F4C1B6}" srcOrd="1" destOrd="0" presId="urn:microsoft.com/office/officeart/2005/8/layout/hierarchy1"/>
    <dgm:cxn modelId="{5F3CB3DB-90AD-4245-AFC3-55B62A5AF79C}" type="presParOf" srcId="{707E5568-2E9A-4E89-B9D6-99C290F4C1B6}" destId="{4754A4EF-CA54-4CCE-B4B4-C3BA9EBEFF63}" srcOrd="0" destOrd="0" presId="urn:microsoft.com/office/officeart/2005/8/layout/hierarchy1"/>
    <dgm:cxn modelId="{5377BE3F-CE25-45C2-B01E-7E8BE7CE2FE5}" type="presParOf" srcId="{4754A4EF-CA54-4CCE-B4B4-C3BA9EBEFF63}" destId="{85F5E634-8C17-4B36-B0A8-23E146414F5D}" srcOrd="0" destOrd="0" presId="urn:microsoft.com/office/officeart/2005/8/layout/hierarchy1"/>
    <dgm:cxn modelId="{E1FE8145-A214-4E96-8A14-72294E068F1A}" type="presParOf" srcId="{4754A4EF-CA54-4CCE-B4B4-C3BA9EBEFF63}" destId="{92607466-E2FD-4470-AE99-4364B4AEC564}" srcOrd="1" destOrd="0" presId="urn:microsoft.com/office/officeart/2005/8/layout/hierarchy1"/>
    <dgm:cxn modelId="{C7C340A5-BBB9-4776-BF62-7FDE5DD79418}" type="presParOf" srcId="{707E5568-2E9A-4E89-B9D6-99C290F4C1B6}" destId="{C6AC5A33-6C56-450F-8FC5-9C8033548868}" srcOrd="1" destOrd="0" presId="urn:microsoft.com/office/officeart/2005/8/layout/hierarchy1"/>
    <dgm:cxn modelId="{99D39864-E582-4C3E-B9E6-B04180BA651A}" type="presParOf" srcId="{C6AC5A33-6C56-450F-8FC5-9C8033548868}" destId="{B36C6E66-C60E-437D-858D-A4F2A75AD744}" srcOrd="0" destOrd="0" presId="urn:microsoft.com/office/officeart/2005/8/layout/hierarchy1"/>
    <dgm:cxn modelId="{674A0798-8B6C-4E14-93C6-A687873F1F57}" type="presParOf" srcId="{C6AC5A33-6C56-450F-8FC5-9C8033548868}" destId="{6805A318-A834-4A1B-AA73-386955CC7504}" srcOrd="1" destOrd="0" presId="urn:microsoft.com/office/officeart/2005/8/layout/hierarchy1"/>
    <dgm:cxn modelId="{589F741E-6965-463B-9E59-CFE71BE99583}" type="presParOf" srcId="{6805A318-A834-4A1B-AA73-386955CC7504}" destId="{87004FB9-4832-4FD4-B33C-88C5412BA556}" srcOrd="0" destOrd="0" presId="urn:microsoft.com/office/officeart/2005/8/layout/hierarchy1"/>
    <dgm:cxn modelId="{D03E8BCC-3BF5-48C6-84D5-31C5A04138FC}" type="presParOf" srcId="{87004FB9-4832-4FD4-B33C-88C5412BA556}" destId="{178E3283-0E8A-43AF-8A2B-3E07A0D54F3F}" srcOrd="0" destOrd="0" presId="urn:microsoft.com/office/officeart/2005/8/layout/hierarchy1"/>
    <dgm:cxn modelId="{A7D1F708-1AE5-4AFB-A4A0-4E7E0EC21B7F}" type="presParOf" srcId="{87004FB9-4832-4FD4-B33C-88C5412BA556}" destId="{0A200271-68D8-49AF-BFC8-4C1B5141E1C8}" srcOrd="1" destOrd="0" presId="urn:microsoft.com/office/officeart/2005/8/layout/hierarchy1"/>
    <dgm:cxn modelId="{C707D6EB-AA4F-468B-A37C-BEA147D2ECCF}" type="presParOf" srcId="{6805A318-A834-4A1B-AA73-386955CC7504}" destId="{586E0DD2-48BD-499D-B719-CEE3C733A77A}" srcOrd="1" destOrd="0" presId="urn:microsoft.com/office/officeart/2005/8/layout/hierarchy1"/>
    <dgm:cxn modelId="{B5BABB9D-DB6C-43EB-8967-3617F1954F89}" type="presParOf" srcId="{586E0DD2-48BD-499D-B719-CEE3C733A77A}" destId="{5E94A999-DDAC-4D11-B0C2-C3D31AF6288E}" srcOrd="0" destOrd="0" presId="urn:microsoft.com/office/officeart/2005/8/layout/hierarchy1"/>
    <dgm:cxn modelId="{9FE1A353-4F43-450E-AD24-C53F8CDA2E20}" type="presParOf" srcId="{586E0DD2-48BD-499D-B719-CEE3C733A77A}" destId="{CD2A6910-693F-430B-8072-99A7FEF6A105}" srcOrd="1" destOrd="0" presId="urn:microsoft.com/office/officeart/2005/8/layout/hierarchy1"/>
    <dgm:cxn modelId="{90316186-043E-4037-9858-2942E0E13AE5}" type="presParOf" srcId="{CD2A6910-693F-430B-8072-99A7FEF6A105}" destId="{AD09B33F-2007-454A-9A78-4C004CD1114E}" srcOrd="0" destOrd="0" presId="urn:microsoft.com/office/officeart/2005/8/layout/hierarchy1"/>
    <dgm:cxn modelId="{AB39068D-7193-423A-BAB2-05FA40147E07}" type="presParOf" srcId="{AD09B33F-2007-454A-9A78-4C004CD1114E}" destId="{AAE8DB41-47A9-4F79-B24B-ECAB38FB5403}" srcOrd="0" destOrd="0" presId="urn:microsoft.com/office/officeart/2005/8/layout/hierarchy1"/>
    <dgm:cxn modelId="{7F0EE6D8-D0D6-48DD-8BE6-F99053FA6358}" type="presParOf" srcId="{AD09B33F-2007-454A-9A78-4C004CD1114E}" destId="{C01F256A-E915-47A8-85C1-5144957E361F}" srcOrd="1" destOrd="0" presId="urn:microsoft.com/office/officeart/2005/8/layout/hierarchy1"/>
    <dgm:cxn modelId="{3EF8D1BA-BABF-4EE2-A75B-9194E4652A10}" type="presParOf" srcId="{CD2A6910-693F-430B-8072-99A7FEF6A105}" destId="{7C29137A-A58C-42A9-AF1D-F04714E292E6}" srcOrd="1" destOrd="0" presId="urn:microsoft.com/office/officeart/2005/8/layout/hierarchy1"/>
    <dgm:cxn modelId="{CBE7E169-BB7A-453C-9621-97E150CDC97F}" type="presParOf" srcId="{7C29137A-A58C-42A9-AF1D-F04714E292E6}" destId="{72F2EC0C-1B38-449D-A6D6-03EC0A49578F}" srcOrd="0" destOrd="0" presId="urn:microsoft.com/office/officeart/2005/8/layout/hierarchy1"/>
    <dgm:cxn modelId="{6CF81D66-4102-42B3-9294-BA99D00E787C}" type="presParOf" srcId="{7C29137A-A58C-42A9-AF1D-F04714E292E6}" destId="{779678E5-A966-477E-B987-49504F569C4E}" srcOrd="1" destOrd="0" presId="urn:microsoft.com/office/officeart/2005/8/layout/hierarchy1"/>
    <dgm:cxn modelId="{DC8946D0-6AEF-40A3-8731-CFC0E70A2CD0}" type="presParOf" srcId="{779678E5-A966-477E-B987-49504F569C4E}" destId="{2B171E07-18F1-41C8-9BFE-743CCE006A58}" srcOrd="0" destOrd="0" presId="urn:microsoft.com/office/officeart/2005/8/layout/hierarchy1"/>
    <dgm:cxn modelId="{56952A28-FD2C-4257-86A9-67C1770E2FD7}" type="presParOf" srcId="{2B171E07-18F1-41C8-9BFE-743CCE006A58}" destId="{09F931C4-C1BD-498C-BE6E-D4D9720266C7}" srcOrd="0" destOrd="0" presId="urn:microsoft.com/office/officeart/2005/8/layout/hierarchy1"/>
    <dgm:cxn modelId="{B8872A05-CB00-4508-8E59-25E39A672EB5}" type="presParOf" srcId="{2B171E07-18F1-41C8-9BFE-743CCE006A58}" destId="{6EA06D74-73A6-4B32-A026-52DDD0D2277D}" srcOrd="1" destOrd="0" presId="urn:microsoft.com/office/officeart/2005/8/layout/hierarchy1"/>
    <dgm:cxn modelId="{8D527A41-0B06-4496-9CE1-28BFED22305C}" type="presParOf" srcId="{779678E5-A966-477E-B987-49504F569C4E}" destId="{374F992E-3064-42EE-BDAE-97A6DCB0D189}" srcOrd="1" destOrd="0" presId="urn:microsoft.com/office/officeart/2005/8/layout/hierarchy1"/>
    <dgm:cxn modelId="{9639667D-43D4-43A3-8FFE-10B047932051}" type="presParOf" srcId="{374F992E-3064-42EE-BDAE-97A6DCB0D189}" destId="{5C3E30B6-F456-4700-BDB3-236AB60D2948}" srcOrd="0" destOrd="0" presId="urn:microsoft.com/office/officeart/2005/8/layout/hierarchy1"/>
    <dgm:cxn modelId="{A6EE222A-2A88-4929-8419-5570CBC54979}" type="presParOf" srcId="{374F992E-3064-42EE-BDAE-97A6DCB0D189}" destId="{BA61FE20-9CD1-4262-9691-B49067A2968A}" srcOrd="1" destOrd="0" presId="urn:microsoft.com/office/officeart/2005/8/layout/hierarchy1"/>
    <dgm:cxn modelId="{705571A7-FBAC-4EC1-B186-232861A9E8D5}" type="presParOf" srcId="{BA61FE20-9CD1-4262-9691-B49067A2968A}" destId="{AFFDE2F2-13C4-4C19-8541-FE3B7D706F93}" srcOrd="0" destOrd="0" presId="urn:microsoft.com/office/officeart/2005/8/layout/hierarchy1"/>
    <dgm:cxn modelId="{48769531-916A-436E-AFF8-12B5803B475C}" type="presParOf" srcId="{AFFDE2F2-13C4-4C19-8541-FE3B7D706F93}" destId="{D98EE5A2-C841-4365-8A3B-E32FFC5AE191}" srcOrd="0" destOrd="0" presId="urn:microsoft.com/office/officeart/2005/8/layout/hierarchy1"/>
    <dgm:cxn modelId="{0E3182BA-06FD-4E83-9663-A80E7D5BB4F3}" type="presParOf" srcId="{AFFDE2F2-13C4-4C19-8541-FE3B7D706F93}" destId="{4205DE31-3A6F-4410-B80E-69968A1EBAA8}" srcOrd="1" destOrd="0" presId="urn:microsoft.com/office/officeart/2005/8/layout/hierarchy1"/>
    <dgm:cxn modelId="{F922127C-E77A-46DF-8457-E6C9EA36A1D9}" type="presParOf" srcId="{BA61FE20-9CD1-4262-9691-B49067A2968A}" destId="{B45D9116-709C-4D14-99DE-CA52B41AC8C7}" srcOrd="1" destOrd="0" presId="urn:microsoft.com/office/officeart/2005/8/layout/hierarchy1"/>
    <dgm:cxn modelId="{542A1301-EFF7-45FB-8209-18992A9F1FD5}" type="presParOf" srcId="{B45D9116-709C-4D14-99DE-CA52B41AC8C7}" destId="{E6C47DBA-972E-4850-89E9-543957593C46}" srcOrd="0" destOrd="0" presId="urn:microsoft.com/office/officeart/2005/8/layout/hierarchy1"/>
    <dgm:cxn modelId="{D69649CC-DD18-475D-8687-48A361883F02}" type="presParOf" srcId="{B45D9116-709C-4D14-99DE-CA52B41AC8C7}" destId="{5E72E153-B7FE-4AAE-B47B-D7AA4424D5E0}" srcOrd="1" destOrd="0" presId="urn:microsoft.com/office/officeart/2005/8/layout/hierarchy1"/>
    <dgm:cxn modelId="{40223993-7B8D-45C5-8387-EB76DDFDE383}" type="presParOf" srcId="{5E72E153-B7FE-4AAE-B47B-D7AA4424D5E0}" destId="{D01A35C5-BAC7-4867-A741-9FC00B3F6C7F}" srcOrd="0" destOrd="0" presId="urn:microsoft.com/office/officeart/2005/8/layout/hierarchy1"/>
    <dgm:cxn modelId="{2D2D6CFB-02A1-49AA-B1BC-8974BB4F92E7}" type="presParOf" srcId="{D01A35C5-BAC7-4867-A741-9FC00B3F6C7F}" destId="{DFD717B8-E1FD-496B-9E2C-98E4E5A230E9}" srcOrd="0" destOrd="0" presId="urn:microsoft.com/office/officeart/2005/8/layout/hierarchy1"/>
    <dgm:cxn modelId="{64D43F47-DE3B-49D5-8390-235BC6D17CB1}" type="presParOf" srcId="{D01A35C5-BAC7-4867-A741-9FC00B3F6C7F}" destId="{A0264BBE-F6C1-4BA3-9E3A-D9916F7F66BF}" srcOrd="1" destOrd="0" presId="urn:microsoft.com/office/officeart/2005/8/layout/hierarchy1"/>
    <dgm:cxn modelId="{C8287103-1A50-4BE0-9617-FF1487A5430E}" type="presParOf" srcId="{5E72E153-B7FE-4AAE-B47B-D7AA4424D5E0}" destId="{8C8D8CDD-68D5-45E9-8527-9075F22C4C0E}" srcOrd="1" destOrd="0" presId="urn:microsoft.com/office/officeart/2005/8/layout/hierarchy1"/>
    <dgm:cxn modelId="{AF26D0A8-8B6B-40E4-ACC2-6E5CFC5F1CA0}" type="presParOf" srcId="{757BA471-E487-4A07-9F5D-2C0C346D4611}" destId="{AC5C9227-C517-4AB2-B0C0-BB3A916555D9}" srcOrd="4" destOrd="0" presId="urn:microsoft.com/office/officeart/2005/8/layout/hierarchy1"/>
    <dgm:cxn modelId="{4F50E4B4-2290-423F-9B55-B9F1D860B852}" type="presParOf" srcId="{757BA471-E487-4A07-9F5D-2C0C346D4611}" destId="{662A4C56-F0B3-4243-A032-FC0ADA722C1F}" srcOrd="5" destOrd="0" presId="urn:microsoft.com/office/officeart/2005/8/layout/hierarchy1"/>
    <dgm:cxn modelId="{EF2E145B-A939-4AF5-BB5C-30968312497F}" type="presParOf" srcId="{662A4C56-F0B3-4243-A032-FC0ADA722C1F}" destId="{A201344D-55C4-433A-A1C0-9E1B9E67CEC8}" srcOrd="0" destOrd="0" presId="urn:microsoft.com/office/officeart/2005/8/layout/hierarchy1"/>
    <dgm:cxn modelId="{8051F4D9-9109-4B18-950A-15515BA2EBF1}" type="presParOf" srcId="{A201344D-55C4-433A-A1C0-9E1B9E67CEC8}" destId="{392D5A42-E6C9-4CAE-BC02-3374D7F480D6}" srcOrd="0" destOrd="0" presId="urn:microsoft.com/office/officeart/2005/8/layout/hierarchy1"/>
    <dgm:cxn modelId="{000AF9F6-E207-4940-AF01-B2D86F912C58}" type="presParOf" srcId="{A201344D-55C4-433A-A1C0-9E1B9E67CEC8}" destId="{D1B1847B-8E8B-4F27-BDE1-C1E7C1125A96}" srcOrd="1" destOrd="0" presId="urn:microsoft.com/office/officeart/2005/8/layout/hierarchy1"/>
    <dgm:cxn modelId="{590674F5-63F4-4D92-AA2D-7189B7865FF2}" type="presParOf" srcId="{662A4C56-F0B3-4243-A032-FC0ADA722C1F}" destId="{33028FED-31DD-47C7-8805-21F57C79A71A}" srcOrd="1" destOrd="0" presId="urn:microsoft.com/office/officeart/2005/8/layout/hierarchy1"/>
    <dgm:cxn modelId="{5D5EA5A9-AD2A-464F-B2AF-1115E2A927E0}" type="presParOf" srcId="{33028FED-31DD-47C7-8805-21F57C79A71A}" destId="{C1E8893A-FC33-4C0F-94F3-8FB24F5B91F6}" srcOrd="0" destOrd="0" presId="urn:microsoft.com/office/officeart/2005/8/layout/hierarchy1"/>
    <dgm:cxn modelId="{58148D81-EF46-4847-AC22-DC3BB2988E94}" type="presParOf" srcId="{33028FED-31DD-47C7-8805-21F57C79A71A}" destId="{28867D5B-D29D-41D9-A003-1B59365D2219}" srcOrd="1" destOrd="0" presId="urn:microsoft.com/office/officeart/2005/8/layout/hierarchy1"/>
    <dgm:cxn modelId="{F16BDEBD-ABAA-4704-A41E-2491C253B087}" type="presParOf" srcId="{28867D5B-D29D-41D9-A003-1B59365D2219}" destId="{49750F96-E82A-4DA0-AE74-6D29D9BF8628}" srcOrd="0" destOrd="0" presId="urn:microsoft.com/office/officeart/2005/8/layout/hierarchy1"/>
    <dgm:cxn modelId="{972D24FA-1ED9-4981-9708-7F6F49ED8D4F}" type="presParOf" srcId="{49750F96-E82A-4DA0-AE74-6D29D9BF8628}" destId="{F79FCA26-04E8-440B-809A-AEA25BF39375}" srcOrd="0" destOrd="0" presId="urn:microsoft.com/office/officeart/2005/8/layout/hierarchy1"/>
    <dgm:cxn modelId="{C83104F0-4874-402F-B209-7BFDBA98A478}" type="presParOf" srcId="{49750F96-E82A-4DA0-AE74-6D29D9BF8628}" destId="{BF8020C7-2210-4403-83C1-E394DB5869A2}" srcOrd="1" destOrd="0" presId="urn:microsoft.com/office/officeart/2005/8/layout/hierarchy1"/>
    <dgm:cxn modelId="{9104469B-EA0B-4549-A792-448EAAD43453}" type="presParOf" srcId="{28867D5B-D29D-41D9-A003-1B59365D2219}" destId="{5080624B-E8DB-4F98-83C3-54C367C5E2F3}" srcOrd="1" destOrd="0" presId="urn:microsoft.com/office/officeart/2005/8/layout/hierarchy1"/>
    <dgm:cxn modelId="{2832C68E-EF9B-423E-8719-DD80E7492EE3}" type="presParOf" srcId="{5080624B-E8DB-4F98-83C3-54C367C5E2F3}" destId="{BA454E2A-B465-4EE0-A341-236F65ABEEF6}" srcOrd="0" destOrd="0" presId="urn:microsoft.com/office/officeart/2005/8/layout/hierarchy1"/>
    <dgm:cxn modelId="{7C057783-D833-4C50-AC5F-00F70BD743B6}" type="presParOf" srcId="{5080624B-E8DB-4F98-83C3-54C367C5E2F3}" destId="{CC8C5C70-0FAE-416E-887F-749C867722E9}" srcOrd="1" destOrd="0" presId="urn:microsoft.com/office/officeart/2005/8/layout/hierarchy1"/>
    <dgm:cxn modelId="{427478D4-712F-4A83-A9EC-46980542EBF3}" type="presParOf" srcId="{CC8C5C70-0FAE-416E-887F-749C867722E9}" destId="{FA9EB9C2-D542-431F-BB50-558EF24752E9}" srcOrd="0" destOrd="0" presId="urn:microsoft.com/office/officeart/2005/8/layout/hierarchy1"/>
    <dgm:cxn modelId="{5B0D7CBC-6FBD-456B-9915-058B28BA0195}" type="presParOf" srcId="{FA9EB9C2-D542-431F-BB50-558EF24752E9}" destId="{DB869A89-2240-47E7-88B9-186C5042CA15}" srcOrd="0" destOrd="0" presId="urn:microsoft.com/office/officeart/2005/8/layout/hierarchy1"/>
    <dgm:cxn modelId="{F19D52C4-350C-441E-81E1-19AACFCEB67D}" type="presParOf" srcId="{FA9EB9C2-D542-431F-BB50-558EF24752E9}" destId="{02D27DF3-CF39-44B5-B9A7-AF47DE075A4C}" srcOrd="1" destOrd="0" presId="urn:microsoft.com/office/officeart/2005/8/layout/hierarchy1"/>
    <dgm:cxn modelId="{8D05D412-CFA3-459A-865C-C1EF0DFAB820}" type="presParOf" srcId="{CC8C5C70-0FAE-416E-887F-749C867722E9}" destId="{91525D2A-F578-4702-94EB-460FE5D45CCF}" srcOrd="1" destOrd="0" presId="urn:microsoft.com/office/officeart/2005/8/layout/hierarchy1"/>
    <dgm:cxn modelId="{85BA9AFF-937E-455B-9E28-5BEDC2B5008D}" type="presParOf" srcId="{91525D2A-F578-4702-94EB-460FE5D45CCF}" destId="{7B6773D5-8814-4204-A2D8-EE021EEF4BCD}" srcOrd="0" destOrd="0" presId="urn:microsoft.com/office/officeart/2005/8/layout/hierarchy1"/>
    <dgm:cxn modelId="{4448AAA8-514B-4A38-B1CC-5A09E03ED9AB}" type="presParOf" srcId="{91525D2A-F578-4702-94EB-460FE5D45CCF}" destId="{2CE8B3E9-8225-47AC-81B6-33FA17D4C667}" srcOrd="1" destOrd="0" presId="urn:microsoft.com/office/officeart/2005/8/layout/hierarchy1"/>
    <dgm:cxn modelId="{F63A771C-FD75-42C5-B4CA-28CA31C9E35F}" type="presParOf" srcId="{2CE8B3E9-8225-47AC-81B6-33FA17D4C667}" destId="{FC832743-7063-4CED-8B8C-48BBEADF45FC}" srcOrd="0" destOrd="0" presId="urn:microsoft.com/office/officeart/2005/8/layout/hierarchy1"/>
    <dgm:cxn modelId="{A55F12B5-FC2F-4034-A9C2-9D68DD3B4792}" type="presParOf" srcId="{FC832743-7063-4CED-8B8C-48BBEADF45FC}" destId="{E06C4230-86CB-49C9-951E-C81CE1F85265}" srcOrd="0" destOrd="0" presId="urn:microsoft.com/office/officeart/2005/8/layout/hierarchy1"/>
    <dgm:cxn modelId="{AEBCBAE5-E9E0-4EDE-9033-EE98848B1DBB}" type="presParOf" srcId="{FC832743-7063-4CED-8B8C-48BBEADF45FC}" destId="{2F1979E8-1ECD-47D0-AAD5-3FB822D51673}" srcOrd="1" destOrd="0" presId="urn:microsoft.com/office/officeart/2005/8/layout/hierarchy1"/>
    <dgm:cxn modelId="{DA899775-F1BD-43D2-9ABC-A5DB9D476206}" type="presParOf" srcId="{2CE8B3E9-8225-47AC-81B6-33FA17D4C667}" destId="{4BFC11C6-1C93-449B-98FF-E64B4FC4A863}" srcOrd="1" destOrd="0" presId="urn:microsoft.com/office/officeart/2005/8/layout/hierarchy1"/>
    <dgm:cxn modelId="{C32F0614-7299-4D8F-9DC4-04D9641F2CF2}" type="presParOf" srcId="{4BFC11C6-1C93-449B-98FF-E64B4FC4A863}" destId="{BED01566-FF2F-44CF-BC11-32434FE2327A}" srcOrd="0" destOrd="0" presId="urn:microsoft.com/office/officeart/2005/8/layout/hierarchy1"/>
    <dgm:cxn modelId="{6BBE08BD-1644-4A43-AAAC-2BC7B79DB212}" type="presParOf" srcId="{4BFC11C6-1C93-449B-98FF-E64B4FC4A863}" destId="{B0EBAA9C-10DE-4F34-95C0-AF5A6C056483}" srcOrd="1" destOrd="0" presId="urn:microsoft.com/office/officeart/2005/8/layout/hierarchy1"/>
    <dgm:cxn modelId="{04A6D094-AA6F-4183-BC91-D7347B7E647E}" type="presParOf" srcId="{B0EBAA9C-10DE-4F34-95C0-AF5A6C056483}" destId="{5000C379-30D8-441D-AA89-AD2D13B24E5A}" srcOrd="0" destOrd="0" presId="urn:microsoft.com/office/officeart/2005/8/layout/hierarchy1"/>
    <dgm:cxn modelId="{CD80D76D-8A72-441A-BAEF-F0C5B70EF471}" type="presParOf" srcId="{5000C379-30D8-441D-AA89-AD2D13B24E5A}" destId="{DD007A79-E6CB-4A49-8556-683E98BA8C6B}" srcOrd="0" destOrd="0" presId="urn:microsoft.com/office/officeart/2005/8/layout/hierarchy1"/>
    <dgm:cxn modelId="{EFC4F5FD-331E-46CC-9C2A-9E492DA2B2A0}" type="presParOf" srcId="{5000C379-30D8-441D-AA89-AD2D13B24E5A}" destId="{A1150012-87CF-4C93-89FD-5F771995A624}" srcOrd="1" destOrd="0" presId="urn:microsoft.com/office/officeart/2005/8/layout/hierarchy1"/>
    <dgm:cxn modelId="{60A2F847-A1DB-46A1-A8BF-730B538399E6}" type="presParOf" srcId="{B0EBAA9C-10DE-4F34-95C0-AF5A6C056483}" destId="{2A9CEB13-D135-42D8-AAE3-E545A0374FDF}" srcOrd="1" destOrd="0" presId="urn:microsoft.com/office/officeart/2005/8/layout/hierarchy1"/>
    <dgm:cxn modelId="{9A17F9C4-2B5C-418B-A538-BD05E27A0128}" type="presParOf" srcId="{2A9CEB13-D135-42D8-AAE3-E545A0374FDF}" destId="{64B73920-18F2-4BB5-AC65-B1D42E9B58E9}" srcOrd="0" destOrd="0" presId="urn:microsoft.com/office/officeart/2005/8/layout/hierarchy1"/>
    <dgm:cxn modelId="{921CE155-A6C4-4F7D-A29B-F4872816B9F0}" type="presParOf" srcId="{2A9CEB13-D135-42D8-AAE3-E545A0374FDF}" destId="{4A102C2E-0179-4AFF-8460-21D5E2BFBB71}" srcOrd="1" destOrd="0" presId="urn:microsoft.com/office/officeart/2005/8/layout/hierarchy1"/>
    <dgm:cxn modelId="{BBCD32F7-D281-483D-8D8B-7A2DE8AACE17}" type="presParOf" srcId="{4A102C2E-0179-4AFF-8460-21D5E2BFBB71}" destId="{8C08AE1C-9713-4F0B-8124-9F4933AB7208}" srcOrd="0" destOrd="0" presId="urn:microsoft.com/office/officeart/2005/8/layout/hierarchy1"/>
    <dgm:cxn modelId="{5FAB15D5-E390-483D-BC27-899B36EA0127}" type="presParOf" srcId="{8C08AE1C-9713-4F0B-8124-9F4933AB7208}" destId="{63AFA93B-10FE-41CC-93C9-08E4C0E29ED6}" srcOrd="0" destOrd="0" presId="urn:microsoft.com/office/officeart/2005/8/layout/hierarchy1"/>
    <dgm:cxn modelId="{1004B43A-9B8A-4EF6-9D50-6E04BFBD4CF5}" type="presParOf" srcId="{8C08AE1C-9713-4F0B-8124-9F4933AB7208}" destId="{5F76F4B4-75F0-4108-BB7A-17B84465D2FD}" srcOrd="1" destOrd="0" presId="urn:microsoft.com/office/officeart/2005/8/layout/hierarchy1"/>
    <dgm:cxn modelId="{586D1E3C-2B82-48B0-8D33-8930FC631E40}" type="presParOf" srcId="{4A102C2E-0179-4AFF-8460-21D5E2BFBB71}" destId="{69B4CDFE-22AD-44FA-96BD-1BC77315E810}" srcOrd="1" destOrd="0" presId="urn:microsoft.com/office/officeart/2005/8/layout/hierarchy1"/>
    <dgm:cxn modelId="{8E723489-9FDD-4884-8D0D-0ABD41950BB0}" type="presParOf" srcId="{69B4CDFE-22AD-44FA-96BD-1BC77315E810}" destId="{92A77205-F3A3-4BEE-8E1F-AD72A48603EC}" srcOrd="0" destOrd="0" presId="urn:microsoft.com/office/officeart/2005/8/layout/hierarchy1"/>
    <dgm:cxn modelId="{1E41FD2C-AC95-4D49-AC08-5A45FEAD42DD}" type="presParOf" srcId="{69B4CDFE-22AD-44FA-96BD-1BC77315E810}" destId="{2176526B-6129-4470-AEAF-6C95C88784A0}" srcOrd="1" destOrd="0" presId="urn:microsoft.com/office/officeart/2005/8/layout/hierarchy1"/>
    <dgm:cxn modelId="{C2E4535F-D9C1-40F9-A0F4-5DDFE5F1F25B}" type="presParOf" srcId="{2176526B-6129-4470-AEAF-6C95C88784A0}" destId="{B7F2ED85-5C09-4068-A80A-960E6B98515D}" srcOrd="0" destOrd="0" presId="urn:microsoft.com/office/officeart/2005/8/layout/hierarchy1"/>
    <dgm:cxn modelId="{9E908E6A-E7E6-4ED2-9123-9F32A08AA2F8}" type="presParOf" srcId="{B7F2ED85-5C09-4068-A80A-960E6B98515D}" destId="{BABD839E-8C0D-4E38-9CC9-08FABFEB3014}" srcOrd="0" destOrd="0" presId="urn:microsoft.com/office/officeart/2005/8/layout/hierarchy1"/>
    <dgm:cxn modelId="{1E8B8967-D932-4F69-AECE-D3926B16DBCC}" type="presParOf" srcId="{B7F2ED85-5C09-4068-A80A-960E6B98515D}" destId="{FC5FD177-6F11-4717-9C47-ED265B73B4B1}" srcOrd="1" destOrd="0" presId="urn:microsoft.com/office/officeart/2005/8/layout/hierarchy1"/>
    <dgm:cxn modelId="{B06AEF9F-3081-42AE-9BE8-6C91C357C701}" type="presParOf" srcId="{2176526B-6129-4470-AEAF-6C95C88784A0}" destId="{2F320A16-7116-472B-97D9-0B92E545F18D}" srcOrd="1" destOrd="0" presId="urn:microsoft.com/office/officeart/2005/8/layout/hierarchy1"/>
  </dgm:cxnLst>
  <dgm:bg/>
  <dgm:whole/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C94DC3B-D2F4-4F8B-9CA4-35F86F720CA9}" type="doc">
      <dgm:prSet loTypeId="urn:microsoft.com/office/officeart/2005/8/layout/process5" loCatId="process" qsTypeId="urn:microsoft.com/office/officeart/2005/8/quickstyle/simple5" qsCatId="simple" csTypeId="urn:microsoft.com/office/officeart/2005/8/colors/colorful2" csCatId="colorful" phldr="1"/>
      <dgm:spPr/>
    </dgm:pt>
    <dgm:pt modelId="{AF3880D2-ECBA-471A-B0D3-7099A8A7C3DC}">
      <dgm:prSet phldrT="[Текст]" custT="1"/>
      <dgm:spPr/>
      <dgm:t>
        <a:bodyPr/>
        <a:lstStyle/>
        <a:p>
          <a:r>
            <a:rPr lang="uk-UA" sz="1400" b="1" i="0" baseline="0" dirty="0" smtClean="0">
              <a:solidFill>
                <a:schemeClr val="tx1"/>
              </a:solidFill>
            </a:rPr>
            <a:t>Обґрунтування актуальності теми, формулювання основної мети та завдань</a:t>
          </a:r>
          <a:endParaRPr lang="ru-RU" sz="1400" b="1" i="0" baseline="0" dirty="0">
            <a:solidFill>
              <a:schemeClr val="tx1"/>
            </a:solidFill>
          </a:endParaRPr>
        </a:p>
      </dgm:t>
    </dgm:pt>
    <dgm:pt modelId="{52901D0B-7D97-480E-950C-40F5FA57EC27}" type="parTrans" cxnId="{9D2DF30D-8751-4176-9CDF-758AF3DC63AE}">
      <dgm:prSet/>
      <dgm:spPr/>
      <dgm:t>
        <a:bodyPr/>
        <a:lstStyle/>
        <a:p>
          <a:endParaRPr lang="ru-RU"/>
        </a:p>
      </dgm:t>
    </dgm:pt>
    <dgm:pt modelId="{C397686A-D071-4AAE-A04B-0101072EAAAB}" type="sibTrans" cxnId="{9D2DF30D-8751-4176-9CDF-758AF3DC63AE}">
      <dgm:prSet/>
      <dgm:spPr/>
      <dgm:t>
        <a:bodyPr/>
        <a:lstStyle/>
        <a:p>
          <a:endParaRPr lang="ru-RU"/>
        </a:p>
      </dgm:t>
    </dgm:pt>
    <dgm:pt modelId="{6500B139-5AB9-479E-86AD-123B2BB918DE}">
      <dgm:prSet phldrT="[Текст]" custT="1"/>
      <dgm:spPr/>
      <dgm:t>
        <a:bodyPr/>
        <a:lstStyle/>
        <a:p>
          <a:r>
            <a:rPr lang="uk-UA" sz="1400" b="1" i="0" baseline="0" dirty="0" smtClean="0">
              <a:solidFill>
                <a:schemeClr val="tx1"/>
              </a:solidFill>
            </a:rPr>
            <a:t>Аналітична робота з джерелами, матеріалами передового педагогічного досвіду з обраної проблеми</a:t>
          </a:r>
          <a:endParaRPr lang="ru-RU" sz="1400" b="1" i="0" baseline="0" dirty="0">
            <a:solidFill>
              <a:schemeClr val="tx1"/>
            </a:solidFill>
          </a:endParaRPr>
        </a:p>
      </dgm:t>
    </dgm:pt>
    <dgm:pt modelId="{C1423682-4D15-4F75-8BBF-041952AC465C}" type="parTrans" cxnId="{E2C01445-3918-44ED-897C-5DF488E73E0D}">
      <dgm:prSet/>
      <dgm:spPr/>
      <dgm:t>
        <a:bodyPr/>
        <a:lstStyle/>
        <a:p>
          <a:endParaRPr lang="ru-RU"/>
        </a:p>
      </dgm:t>
    </dgm:pt>
    <dgm:pt modelId="{7F0790B1-C310-4E6D-8FAF-46CD38EEB69E}" type="sibTrans" cxnId="{E2C01445-3918-44ED-897C-5DF488E73E0D}">
      <dgm:prSet/>
      <dgm:spPr/>
      <dgm:t>
        <a:bodyPr/>
        <a:lstStyle/>
        <a:p>
          <a:endParaRPr lang="ru-RU"/>
        </a:p>
      </dgm:t>
    </dgm:pt>
    <dgm:pt modelId="{1A5B439F-DCB5-4835-B1EA-161151DB02E9}">
      <dgm:prSet phldrT="[Текст]" custT="1"/>
      <dgm:spPr/>
      <dgm:t>
        <a:bodyPr/>
        <a:lstStyle/>
        <a:p>
          <a:r>
            <a:rPr lang="uk-UA" sz="1400" b="1" i="0" baseline="0" dirty="0" smtClean="0">
              <a:solidFill>
                <a:schemeClr val="tx1"/>
              </a:solidFill>
            </a:rPr>
            <a:t>Аналіз опрацьованих джерел, моделювання практичного застосування</a:t>
          </a:r>
          <a:endParaRPr lang="ru-RU" sz="1400" b="1" i="0" baseline="0" dirty="0">
            <a:solidFill>
              <a:schemeClr val="tx1"/>
            </a:solidFill>
          </a:endParaRPr>
        </a:p>
      </dgm:t>
    </dgm:pt>
    <dgm:pt modelId="{E3A03056-5B00-4FCF-9FE1-60E9F16308C1}" type="parTrans" cxnId="{95291ACD-91D5-458A-852E-AFB281B052EF}">
      <dgm:prSet/>
      <dgm:spPr/>
      <dgm:t>
        <a:bodyPr/>
        <a:lstStyle/>
        <a:p>
          <a:endParaRPr lang="ru-RU"/>
        </a:p>
      </dgm:t>
    </dgm:pt>
    <dgm:pt modelId="{0EC331F1-86F8-4BC3-8784-FCE20105E7C6}" type="sibTrans" cxnId="{95291ACD-91D5-458A-852E-AFB281B052EF}">
      <dgm:prSet/>
      <dgm:spPr/>
      <dgm:t>
        <a:bodyPr/>
        <a:lstStyle/>
        <a:p>
          <a:endParaRPr lang="ru-RU"/>
        </a:p>
      </dgm:t>
    </dgm:pt>
    <dgm:pt modelId="{0B5FF893-1F57-417D-A231-D2602FF6768F}">
      <dgm:prSet custT="1"/>
      <dgm:spPr/>
      <dgm:t>
        <a:bodyPr/>
        <a:lstStyle/>
        <a:p>
          <a:r>
            <a:rPr lang="uk-UA" sz="1400" b="1" i="0" baseline="0" dirty="0" smtClean="0">
              <a:solidFill>
                <a:schemeClr val="tx1"/>
              </a:solidFill>
            </a:rPr>
            <a:t>Конструювання нового досвіду на основі кращих досягнень науки і практики викладання, а також перевірки його ефективності, аналіз отриманих результатів викладання</a:t>
          </a:r>
          <a:endParaRPr lang="ru-RU" sz="1400" b="1" i="0" baseline="0" dirty="0">
            <a:solidFill>
              <a:schemeClr val="tx1"/>
            </a:solidFill>
          </a:endParaRPr>
        </a:p>
      </dgm:t>
    </dgm:pt>
    <dgm:pt modelId="{780AE1DA-60AE-4635-9EDA-843DD9F96D11}" type="parTrans" cxnId="{D5F338FB-13B1-4080-9BAE-2A8D65FBDB42}">
      <dgm:prSet/>
      <dgm:spPr/>
      <dgm:t>
        <a:bodyPr/>
        <a:lstStyle/>
        <a:p>
          <a:endParaRPr lang="ru-RU"/>
        </a:p>
      </dgm:t>
    </dgm:pt>
    <dgm:pt modelId="{235CD5E9-797F-45E0-BD8E-F63805C1B906}" type="sibTrans" cxnId="{D5F338FB-13B1-4080-9BAE-2A8D65FBDB42}">
      <dgm:prSet/>
      <dgm:spPr/>
      <dgm:t>
        <a:bodyPr/>
        <a:lstStyle/>
        <a:p>
          <a:endParaRPr lang="ru-RU"/>
        </a:p>
      </dgm:t>
    </dgm:pt>
    <dgm:pt modelId="{10E48994-686C-4876-90AA-4BFE92DAD660}">
      <dgm:prSet custT="1"/>
      <dgm:spPr/>
      <dgm:t>
        <a:bodyPr/>
        <a:lstStyle/>
        <a:p>
          <a:r>
            <a:rPr lang="uk-UA" sz="1400" b="1" i="0" baseline="0" dirty="0" smtClean="0">
              <a:solidFill>
                <a:schemeClr val="tx1"/>
              </a:solidFill>
            </a:rPr>
            <a:t>Розробка програмного, навчально-методичного забезпечення викладання математики, власних дидактичних матеріалів, практичне застосування набутих знань</a:t>
          </a:r>
          <a:endParaRPr lang="ru-RU" sz="1400" b="1" i="0" baseline="0" dirty="0">
            <a:solidFill>
              <a:schemeClr val="tx1"/>
            </a:solidFill>
          </a:endParaRPr>
        </a:p>
      </dgm:t>
    </dgm:pt>
    <dgm:pt modelId="{A4C7E9A4-3DB4-4CBA-9EDF-38F61D347657}" type="parTrans" cxnId="{0B4FDEA2-62AB-48F7-822B-014578DDC54F}">
      <dgm:prSet/>
      <dgm:spPr/>
      <dgm:t>
        <a:bodyPr/>
        <a:lstStyle/>
        <a:p>
          <a:endParaRPr lang="ru-RU"/>
        </a:p>
      </dgm:t>
    </dgm:pt>
    <dgm:pt modelId="{3D8C70FF-72C5-47C0-89E7-853C84CEF67A}" type="sibTrans" cxnId="{0B4FDEA2-62AB-48F7-822B-014578DDC54F}">
      <dgm:prSet/>
      <dgm:spPr/>
      <dgm:t>
        <a:bodyPr/>
        <a:lstStyle/>
        <a:p>
          <a:endParaRPr lang="ru-RU"/>
        </a:p>
      </dgm:t>
    </dgm:pt>
    <dgm:pt modelId="{1C3D8970-9D38-4097-85E8-A22E291CC611}">
      <dgm:prSet custT="1"/>
      <dgm:spPr/>
      <dgm:t>
        <a:bodyPr/>
        <a:lstStyle/>
        <a:p>
          <a:r>
            <a:rPr lang="uk-UA" sz="1400" b="1" i="0" baseline="0" smtClean="0">
              <a:solidFill>
                <a:schemeClr val="tx1"/>
              </a:solidFill>
            </a:rPr>
            <a:t>Упровадження отриманих висновків та авторських розробок у практику</a:t>
          </a:r>
          <a:endParaRPr lang="ru-RU" sz="1400" b="1" i="0" baseline="0" dirty="0">
            <a:solidFill>
              <a:schemeClr val="tx1"/>
            </a:solidFill>
          </a:endParaRPr>
        </a:p>
      </dgm:t>
    </dgm:pt>
    <dgm:pt modelId="{5E023B87-E9C3-4B06-A22C-F5F5DF82C3C2}" type="parTrans" cxnId="{07DCC8D7-824C-4F6D-8B6A-C82D32C9C906}">
      <dgm:prSet/>
      <dgm:spPr/>
      <dgm:t>
        <a:bodyPr/>
        <a:lstStyle/>
        <a:p>
          <a:endParaRPr lang="ru-RU"/>
        </a:p>
      </dgm:t>
    </dgm:pt>
    <dgm:pt modelId="{0110BEDF-4C46-4286-918E-C6BE836FE85C}" type="sibTrans" cxnId="{07DCC8D7-824C-4F6D-8B6A-C82D32C9C906}">
      <dgm:prSet/>
      <dgm:spPr/>
      <dgm:t>
        <a:bodyPr/>
        <a:lstStyle/>
        <a:p>
          <a:endParaRPr lang="ru-RU"/>
        </a:p>
      </dgm:t>
    </dgm:pt>
    <dgm:pt modelId="{2DF2140D-B76E-4DA3-AB96-C4A054028D50}">
      <dgm:prSet custT="1"/>
      <dgm:spPr/>
      <dgm:t>
        <a:bodyPr/>
        <a:lstStyle/>
        <a:p>
          <a:r>
            <a:rPr lang="uk-UA" sz="1400" b="1" i="0" baseline="0" dirty="0" smtClean="0">
              <a:solidFill>
                <a:schemeClr val="tx1"/>
              </a:solidFill>
            </a:rPr>
            <a:t>Перспектива подальшого дослідження з обраної проблеми</a:t>
          </a:r>
          <a:endParaRPr lang="ru-RU" sz="1400" b="1" i="0" baseline="0" dirty="0">
            <a:solidFill>
              <a:schemeClr val="tx1"/>
            </a:solidFill>
          </a:endParaRPr>
        </a:p>
      </dgm:t>
    </dgm:pt>
    <dgm:pt modelId="{8745E558-853E-47B1-8AE3-A95B41EBBDAA}" type="parTrans" cxnId="{42322D76-0A70-40C0-AA88-C41EFB5E0FD3}">
      <dgm:prSet/>
      <dgm:spPr/>
      <dgm:t>
        <a:bodyPr/>
        <a:lstStyle/>
        <a:p>
          <a:endParaRPr lang="ru-RU"/>
        </a:p>
      </dgm:t>
    </dgm:pt>
    <dgm:pt modelId="{A1A0FD3D-6018-4926-B3CE-AED01B4046EE}" type="sibTrans" cxnId="{42322D76-0A70-40C0-AA88-C41EFB5E0FD3}">
      <dgm:prSet/>
      <dgm:spPr/>
      <dgm:t>
        <a:bodyPr/>
        <a:lstStyle/>
        <a:p>
          <a:endParaRPr lang="ru-RU"/>
        </a:p>
      </dgm:t>
    </dgm:pt>
    <dgm:pt modelId="{9F8EE842-00E1-451C-969F-EF9E46E138F6}">
      <dgm:prSet custT="1"/>
      <dgm:spPr/>
      <dgm:t>
        <a:bodyPr/>
        <a:lstStyle/>
        <a:p>
          <a:r>
            <a:rPr lang="uk-UA" sz="1400" b="1" i="0" baseline="0" dirty="0" smtClean="0">
              <a:solidFill>
                <a:schemeClr val="tx1"/>
              </a:solidFill>
            </a:rPr>
            <a:t>Упорядкування результатів роботи з проблеми у вигляді </a:t>
          </a:r>
          <a:r>
            <a:rPr lang="uk-UA" sz="1400" b="1" i="0" baseline="0" dirty="0" err="1" smtClean="0">
              <a:solidFill>
                <a:schemeClr val="tx1"/>
              </a:solidFill>
            </a:rPr>
            <a:t>портфоліо</a:t>
          </a:r>
          <a:r>
            <a:rPr lang="uk-UA" sz="1400" b="1" i="0" baseline="0" dirty="0" smtClean="0">
              <a:solidFill>
                <a:schemeClr val="tx1"/>
              </a:solidFill>
            </a:rPr>
            <a:t>, звітність про здобуті результати (публікації в фахових журналах, виступи на науково-практичних семінарах, участь у конференціях, проведення майстер-класів)</a:t>
          </a:r>
          <a:endParaRPr lang="ru-RU" sz="1400" b="1" i="0" baseline="0" dirty="0">
            <a:solidFill>
              <a:schemeClr val="tx1"/>
            </a:solidFill>
          </a:endParaRPr>
        </a:p>
      </dgm:t>
    </dgm:pt>
    <dgm:pt modelId="{5C601658-96D6-4037-B59E-ED2595EF1DC7}" type="parTrans" cxnId="{586FBD9B-9D03-484C-A75D-F00A6AD975A5}">
      <dgm:prSet/>
      <dgm:spPr/>
      <dgm:t>
        <a:bodyPr/>
        <a:lstStyle/>
        <a:p>
          <a:endParaRPr lang="ru-RU"/>
        </a:p>
      </dgm:t>
    </dgm:pt>
    <dgm:pt modelId="{5604F7E4-734A-4F3D-9CFD-4A8FB4B00E59}" type="sibTrans" cxnId="{586FBD9B-9D03-484C-A75D-F00A6AD975A5}">
      <dgm:prSet/>
      <dgm:spPr/>
      <dgm:t>
        <a:bodyPr/>
        <a:lstStyle/>
        <a:p>
          <a:endParaRPr lang="ru-RU"/>
        </a:p>
      </dgm:t>
    </dgm:pt>
    <dgm:pt modelId="{00FA1A6E-0815-45A4-BE88-6FEF23FEFF4B}" type="pres">
      <dgm:prSet presAssocID="{FC94DC3B-D2F4-4F8B-9CA4-35F86F720CA9}" presName="diagram" presStyleCnt="0">
        <dgm:presLayoutVars>
          <dgm:dir/>
          <dgm:resizeHandles val="exact"/>
        </dgm:presLayoutVars>
      </dgm:prSet>
      <dgm:spPr/>
    </dgm:pt>
    <dgm:pt modelId="{911C34F7-8D44-417A-90DF-1D3007EC112D}" type="pres">
      <dgm:prSet presAssocID="{AF3880D2-ECBA-471A-B0D3-7099A8A7C3DC}" presName="node" presStyleLbl="node1" presStyleIdx="0" presStyleCnt="8" custScaleX="160171" custScaleY="247624" custLinFactNeighborX="-12944" custLinFactNeighborY="-3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7EE24F9-9EC8-46C9-B39C-177FD603104A}" type="pres">
      <dgm:prSet presAssocID="{C397686A-D071-4AAE-A04B-0101072EAAAB}" presName="sibTrans" presStyleLbl="sibTrans2D1" presStyleIdx="0" presStyleCnt="7"/>
      <dgm:spPr/>
      <dgm:t>
        <a:bodyPr/>
        <a:lstStyle/>
        <a:p>
          <a:endParaRPr lang="ru-RU"/>
        </a:p>
      </dgm:t>
    </dgm:pt>
    <dgm:pt modelId="{4964C6A4-04DC-47AC-966C-D8AB6735A7BA}" type="pres">
      <dgm:prSet presAssocID="{C397686A-D071-4AAE-A04B-0101072EAAAB}" presName="connectorText" presStyleLbl="sibTrans2D1" presStyleIdx="0" presStyleCnt="7"/>
      <dgm:spPr/>
      <dgm:t>
        <a:bodyPr/>
        <a:lstStyle/>
        <a:p>
          <a:endParaRPr lang="ru-RU"/>
        </a:p>
      </dgm:t>
    </dgm:pt>
    <dgm:pt modelId="{A019248F-9F49-4A21-83BE-20A1BE136708}" type="pres">
      <dgm:prSet presAssocID="{6500B139-5AB9-479E-86AD-123B2BB918DE}" presName="node" presStyleLbl="node1" presStyleIdx="1" presStyleCnt="8" custScaleX="158933" custScaleY="27086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270E0BA-4163-4400-96E6-787CF3369FF0}" type="pres">
      <dgm:prSet presAssocID="{7F0790B1-C310-4E6D-8FAF-46CD38EEB69E}" presName="sibTrans" presStyleLbl="sibTrans2D1" presStyleIdx="1" presStyleCnt="7"/>
      <dgm:spPr/>
      <dgm:t>
        <a:bodyPr/>
        <a:lstStyle/>
        <a:p>
          <a:endParaRPr lang="ru-RU"/>
        </a:p>
      </dgm:t>
    </dgm:pt>
    <dgm:pt modelId="{A9D9738E-7E09-49B0-9721-71D9642A5CFF}" type="pres">
      <dgm:prSet presAssocID="{7F0790B1-C310-4E6D-8FAF-46CD38EEB69E}" presName="connectorText" presStyleLbl="sibTrans2D1" presStyleIdx="1" presStyleCnt="7"/>
      <dgm:spPr/>
      <dgm:t>
        <a:bodyPr/>
        <a:lstStyle/>
        <a:p>
          <a:endParaRPr lang="ru-RU"/>
        </a:p>
      </dgm:t>
    </dgm:pt>
    <dgm:pt modelId="{BF8BD7FD-A8E6-4333-A9C0-3B702A65AED0}" type="pres">
      <dgm:prSet presAssocID="{1A5B439F-DCB5-4835-B1EA-161151DB02E9}" presName="node" presStyleLbl="node1" presStyleIdx="2" presStyleCnt="8" custScaleX="162176" custScaleY="24769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FB416B7-2FC5-4325-B4F3-2120B0B82398}" type="pres">
      <dgm:prSet presAssocID="{0EC331F1-86F8-4BC3-8784-FCE20105E7C6}" presName="sibTrans" presStyleLbl="sibTrans2D1" presStyleIdx="2" presStyleCnt="7"/>
      <dgm:spPr/>
      <dgm:t>
        <a:bodyPr/>
        <a:lstStyle/>
        <a:p>
          <a:endParaRPr lang="ru-RU"/>
        </a:p>
      </dgm:t>
    </dgm:pt>
    <dgm:pt modelId="{06008983-B9DA-4D29-98B5-C9C3A986DCEF}" type="pres">
      <dgm:prSet presAssocID="{0EC331F1-86F8-4BC3-8784-FCE20105E7C6}" presName="connectorText" presStyleLbl="sibTrans2D1" presStyleIdx="2" presStyleCnt="7"/>
      <dgm:spPr/>
      <dgm:t>
        <a:bodyPr/>
        <a:lstStyle/>
        <a:p>
          <a:endParaRPr lang="ru-RU"/>
        </a:p>
      </dgm:t>
    </dgm:pt>
    <dgm:pt modelId="{43AE7DA2-72BC-4F8F-A48E-BED4480E5EEB}" type="pres">
      <dgm:prSet presAssocID="{0B5FF893-1F57-417D-A231-D2602FF6768F}" presName="node" presStyleLbl="node1" presStyleIdx="3" presStyleCnt="8" custScaleX="170187" custScaleY="34036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34B02AE-A40E-40BA-B5C4-5CA67CA68E9A}" type="pres">
      <dgm:prSet presAssocID="{235CD5E9-797F-45E0-BD8E-F63805C1B906}" presName="sibTrans" presStyleLbl="sibTrans2D1" presStyleIdx="3" presStyleCnt="7"/>
      <dgm:spPr/>
      <dgm:t>
        <a:bodyPr/>
        <a:lstStyle/>
        <a:p>
          <a:endParaRPr lang="ru-RU"/>
        </a:p>
      </dgm:t>
    </dgm:pt>
    <dgm:pt modelId="{85CEFCD0-0D3B-4DE2-8F57-B281EDD60ED0}" type="pres">
      <dgm:prSet presAssocID="{235CD5E9-797F-45E0-BD8E-F63805C1B906}" presName="connectorText" presStyleLbl="sibTrans2D1" presStyleIdx="3" presStyleCnt="7"/>
      <dgm:spPr/>
      <dgm:t>
        <a:bodyPr/>
        <a:lstStyle/>
        <a:p>
          <a:endParaRPr lang="ru-RU"/>
        </a:p>
      </dgm:t>
    </dgm:pt>
    <dgm:pt modelId="{26AFFA32-32A9-4AA8-A950-0A585BB94C56}" type="pres">
      <dgm:prSet presAssocID="{10E48994-686C-4876-90AA-4BFE92DAD660}" presName="node" presStyleLbl="node1" presStyleIdx="4" presStyleCnt="8" custScaleX="188465" custScaleY="33427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4C603E9-7822-49FE-A386-991BA33A8E0A}" type="pres">
      <dgm:prSet presAssocID="{3D8C70FF-72C5-47C0-89E7-853C84CEF67A}" presName="sibTrans" presStyleLbl="sibTrans2D1" presStyleIdx="4" presStyleCnt="7" custLinFactNeighborX="-30343" custLinFactNeighborY="-3314"/>
      <dgm:spPr/>
      <dgm:t>
        <a:bodyPr/>
        <a:lstStyle/>
        <a:p>
          <a:endParaRPr lang="ru-RU"/>
        </a:p>
      </dgm:t>
    </dgm:pt>
    <dgm:pt modelId="{5008535E-5391-455F-80F1-B729AC2E6718}" type="pres">
      <dgm:prSet presAssocID="{3D8C70FF-72C5-47C0-89E7-853C84CEF67A}" presName="connectorText" presStyleLbl="sibTrans2D1" presStyleIdx="4" presStyleCnt="7"/>
      <dgm:spPr/>
      <dgm:t>
        <a:bodyPr/>
        <a:lstStyle/>
        <a:p>
          <a:endParaRPr lang="ru-RU"/>
        </a:p>
      </dgm:t>
    </dgm:pt>
    <dgm:pt modelId="{240F9FD7-BBA4-4B52-8777-C33FE8DB6C9B}" type="pres">
      <dgm:prSet presAssocID="{1C3D8970-9D38-4097-85E8-A22E291CC611}" presName="node" presStyleLbl="node1" presStyleIdx="5" presStyleCnt="8" custScaleX="150877" custScaleY="249758" custLinFactNeighborX="-16398" custLinFactNeighborY="-6705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29B3E86-C062-4882-AB00-1CF4BA9EBAFC}" type="pres">
      <dgm:prSet presAssocID="{0110BEDF-4C46-4286-918E-C6BE836FE85C}" presName="sibTrans" presStyleLbl="sibTrans2D1" presStyleIdx="5" presStyleCnt="7"/>
      <dgm:spPr/>
      <dgm:t>
        <a:bodyPr/>
        <a:lstStyle/>
        <a:p>
          <a:endParaRPr lang="ru-RU"/>
        </a:p>
      </dgm:t>
    </dgm:pt>
    <dgm:pt modelId="{EBE27CC7-62E9-483F-87F2-51C2139CB0E0}" type="pres">
      <dgm:prSet presAssocID="{0110BEDF-4C46-4286-918E-C6BE836FE85C}" presName="connectorText" presStyleLbl="sibTrans2D1" presStyleIdx="5" presStyleCnt="7"/>
      <dgm:spPr/>
      <dgm:t>
        <a:bodyPr/>
        <a:lstStyle/>
        <a:p>
          <a:endParaRPr lang="ru-RU"/>
        </a:p>
      </dgm:t>
    </dgm:pt>
    <dgm:pt modelId="{1BBB6844-3193-41B8-A080-73F495C5A25F}" type="pres">
      <dgm:prSet presAssocID="{2DF2140D-B76E-4DA3-AB96-C4A054028D50}" presName="node" presStyleLbl="node1" presStyleIdx="6" presStyleCnt="8" custScaleX="117314" custScaleY="207436" custLinFactNeighborX="-4937" custLinFactNeighborY="8600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99C8FCE-63B2-4081-831F-947E5D88508F}" type="pres">
      <dgm:prSet presAssocID="{A1A0FD3D-6018-4926-B3CE-AED01B4046EE}" presName="sibTrans" presStyleLbl="sibTrans2D1" presStyleIdx="6" presStyleCnt="7"/>
      <dgm:spPr/>
      <dgm:t>
        <a:bodyPr/>
        <a:lstStyle/>
        <a:p>
          <a:endParaRPr lang="ru-RU"/>
        </a:p>
      </dgm:t>
    </dgm:pt>
    <dgm:pt modelId="{33DAE8A5-67D1-4D06-B157-35BFC70FDF93}" type="pres">
      <dgm:prSet presAssocID="{A1A0FD3D-6018-4926-B3CE-AED01B4046EE}" presName="connectorText" presStyleLbl="sibTrans2D1" presStyleIdx="6" presStyleCnt="7"/>
      <dgm:spPr/>
      <dgm:t>
        <a:bodyPr/>
        <a:lstStyle/>
        <a:p>
          <a:endParaRPr lang="ru-RU"/>
        </a:p>
      </dgm:t>
    </dgm:pt>
    <dgm:pt modelId="{B223496C-B481-4148-BB7C-9A20A940EF54}" type="pres">
      <dgm:prSet presAssocID="{9F8EE842-00E1-451C-969F-EF9E46E138F6}" presName="node" presStyleLbl="node1" presStyleIdx="7" presStyleCnt="8" custScaleX="214825" custScaleY="363622" custLinFactNeighborX="-345" custLinFactNeighborY="8584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5F338FB-13B1-4080-9BAE-2A8D65FBDB42}" srcId="{FC94DC3B-D2F4-4F8B-9CA4-35F86F720CA9}" destId="{0B5FF893-1F57-417D-A231-D2602FF6768F}" srcOrd="3" destOrd="0" parTransId="{780AE1DA-60AE-4635-9EDA-843DD9F96D11}" sibTransId="{235CD5E9-797F-45E0-BD8E-F63805C1B906}"/>
    <dgm:cxn modelId="{854EDBF4-431D-437F-AC54-9A480E0B3643}" type="presOf" srcId="{3D8C70FF-72C5-47C0-89E7-853C84CEF67A}" destId="{64C603E9-7822-49FE-A386-991BA33A8E0A}" srcOrd="0" destOrd="0" presId="urn:microsoft.com/office/officeart/2005/8/layout/process5"/>
    <dgm:cxn modelId="{ACED2A3E-D022-4483-ACF3-98F6057F2AE7}" type="presOf" srcId="{6500B139-5AB9-479E-86AD-123B2BB918DE}" destId="{A019248F-9F49-4A21-83BE-20A1BE136708}" srcOrd="0" destOrd="0" presId="urn:microsoft.com/office/officeart/2005/8/layout/process5"/>
    <dgm:cxn modelId="{0B4FDEA2-62AB-48F7-822B-014578DDC54F}" srcId="{FC94DC3B-D2F4-4F8B-9CA4-35F86F720CA9}" destId="{10E48994-686C-4876-90AA-4BFE92DAD660}" srcOrd="4" destOrd="0" parTransId="{A4C7E9A4-3DB4-4CBA-9EDF-38F61D347657}" sibTransId="{3D8C70FF-72C5-47C0-89E7-853C84CEF67A}"/>
    <dgm:cxn modelId="{4D0BB6BB-5F3B-48E3-8A19-3AEF3A20ABB7}" type="presOf" srcId="{0EC331F1-86F8-4BC3-8784-FCE20105E7C6}" destId="{6FB416B7-2FC5-4325-B4F3-2120B0B82398}" srcOrd="0" destOrd="0" presId="urn:microsoft.com/office/officeart/2005/8/layout/process5"/>
    <dgm:cxn modelId="{07DCC8D7-824C-4F6D-8B6A-C82D32C9C906}" srcId="{FC94DC3B-D2F4-4F8B-9CA4-35F86F720CA9}" destId="{1C3D8970-9D38-4097-85E8-A22E291CC611}" srcOrd="5" destOrd="0" parTransId="{5E023B87-E9C3-4B06-A22C-F5F5DF82C3C2}" sibTransId="{0110BEDF-4C46-4286-918E-C6BE836FE85C}"/>
    <dgm:cxn modelId="{EF112B96-ECF0-44C6-8CFB-5DF682DA0E96}" type="presOf" srcId="{0110BEDF-4C46-4286-918E-C6BE836FE85C}" destId="{D29B3E86-C062-4882-AB00-1CF4BA9EBAFC}" srcOrd="0" destOrd="0" presId="urn:microsoft.com/office/officeart/2005/8/layout/process5"/>
    <dgm:cxn modelId="{5CEF4BAE-BD78-4C71-BA14-5B02B96899A6}" type="presOf" srcId="{C397686A-D071-4AAE-A04B-0101072EAAAB}" destId="{57EE24F9-9EC8-46C9-B39C-177FD603104A}" srcOrd="0" destOrd="0" presId="urn:microsoft.com/office/officeart/2005/8/layout/process5"/>
    <dgm:cxn modelId="{AF31EF4B-0052-46C7-B2F2-13468488A5A5}" type="presOf" srcId="{C397686A-D071-4AAE-A04B-0101072EAAAB}" destId="{4964C6A4-04DC-47AC-966C-D8AB6735A7BA}" srcOrd="1" destOrd="0" presId="urn:microsoft.com/office/officeart/2005/8/layout/process5"/>
    <dgm:cxn modelId="{42322D76-0A70-40C0-AA88-C41EFB5E0FD3}" srcId="{FC94DC3B-D2F4-4F8B-9CA4-35F86F720CA9}" destId="{2DF2140D-B76E-4DA3-AB96-C4A054028D50}" srcOrd="6" destOrd="0" parTransId="{8745E558-853E-47B1-8AE3-A95B41EBBDAA}" sibTransId="{A1A0FD3D-6018-4926-B3CE-AED01B4046EE}"/>
    <dgm:cxn modelId="{586FBD9B-9D03-484C-A75D-F00A6AD975A5}" srcId="{FC94DC3B-D2F4-4F8B-9CA4-35F86F720CA9}" destId="{9F8EE842-00E1-451C-969F-EF9E46E138F6}" srcOrd="7" destOrd="0" parTransId="{5C601658-96D6-4037-B59E-ED2595EF1DC7}" sibTransId="{5604F7E4-734A-4F3D-9CFD-4A8FB4B00E59}"/>
    <dgm:cxn modelId="{0C003E8A-D7F1-45E4-B9E5-BCBE1293A57F}" type="presOf" srcId="{0110BEDF-4C46-4286-918E-C6BE836FE85C}" destId="{EBE27CC7-62E9-483F-87F2-51C2139CB0E0}" srcOrd="1" destOrd="0" presId="urn:microsoft.com/office/officeart/2005/8/layout/process5"/>
    <dgm:cxn modelId="{76F9EAEF-2449-4AF3-8AC7-D78FE181326B}" type="presOf" srcId="{3D8C70FF-72C5-47C0-89E7-853C84CEF67A}" destId="{5008535E-5391-455F-80F1-B729AC2E6718}" srcOrd="1" destOrd="0" presId="urn:microsoft.com/office/officeart/2005/8/layout/process5"/>
    <dgm:cxn modelId="{1EDFA061-C1E9-465E-BAC1-FC791F95D6DE}" type="presOf" srcId="{7F0790B1-C310-4E6D-8FAF-46CD38EEB69E}" destId="{B270E0BA-4163-4400-96E6-787CF3369FF0}" srcOrd="0" destOrd="0" presId="urn:microsoft.com/office/officeart/2005/8/layout/process5"/>
    <dgm:cxn modelId="{FBBCF69E-35CE-4653-9A51-2CE762DD2220}" type="presOf" srcId="{235CD5E9-797F-45E0-BD8E-F63805C1B906}" destId="{85CEFCD0-0D3B-4DE2-8F57-B281EDD60ED0}" srcOrd="1" destOrd="0" presId="urn:microsoft.com/office/officeart/2005/8/layout/process5"/>
    <dgm:cxn modelId="{EC7C3F96-C820-44BF-9143-314A5200215C}" type="presOf" srcId="{1C3D8970-9D38-4097-85E8-A22E291CC611}" destId="{240F9FD7-BBA4-4B52-8777-C33FE8DB6C9B}" srcOrd="0" destOrd="0" presId="urn:microsoft.com/office/officeart/2005/8/layout/process5"/>
    <dgm:cxn modelId="{0CC4BF73-A499-47F4-BFB2-CB1D10EDDC97}" type="presOf" srcId="{FC94DC3B-D2F4-4F8B-9CA4-35F86F720CA9}" destId="{00FA1A6E-0815-45A4-BE88-6FEF23FEFF4B}" srcOrd="0" destOrd="0" presId="urn:microsoft.com/office/officeart/2005/8/layout/process5"/>
    <dgm:cxn modelId="{67BC05C1-BF75-45A9-B327-ED653E9D36CB}" type="presOf" srcId="{10E48994-686C-4876-90AA-4BFE92DAD660}" destId="{26AFFA32-32A9-4AA8-A950-0A585BB94C56}" srcOrd="0" destOrd="0" presId="urn:microsoft.com/office/officeart/2005/8/layout/process5"/>
    <dgm:cxn modelId="{95291ACD-91D5-458A-852E-AFB281B052EF}" srcId="{FC94DC3B-D2F4-4F8B-9CA4-35F86F720CA9}" destId="{1A5B439F-DCB5-4835-B1EA-161151DB02E9}" srcOrd="2" destOrd="0" parTransId="{E3A03056-5B00-4FCF-9FE1-60E9F16308C1}" sibTransId="{0EC331F1-86F8-4BC3-8784-FCE20105E7C6}"/>
    <dgm:cxn modelId="{F0CCB2E7-8A67-44ED-81C9-4E1653B10BA2}" type="presOf" srcId="{0B5FF893-1F57-417D-A231-D2602FF6768F}" destId="{43AE7DA2-72BC-4F8F-A48E-BED4480E5EEB}" srcOrd="0" destOrd="0" presId="urn:microsoft.com/office/officeart/2005/8/layout/process5"/>
    <dgm:cxn modelId="{889127DC-A168-4FF6-88A4-AB83F9939C69}" type="presOf" srcId="{0EC331F1-86F8-4BC3-8784-FCE20105E7C6}" destId="{06008983-B9DA-4D29-98B5-C9C3A986DCEF}" srcOrd="1" destOrd="0" presId="urn:microsoft.com/office/officeart/2005/8/layout/process5"/>
    <dgm:cxn modelId="{E2C01445-3918-44ED-897C-5DF488E73E0D}" srcId="{FC94DC3B-D2F4-4F8B-9CA4-35F86F720CA9}" destId="{6500B139-5AB9-479E-86AD-123B2BB918DE}" srcOrd="1" destOrd="0" parTransId="{C1423682-4D15-4F75-8BBF-041952AC465C}" sibTransId="{7F0790B1-C310-4E6D-8FAF-46CD38EEB69E}"/>
    <dgm:cxn modelId="{2E4E633E-DCE4-4135-899A-ED2078DF5042}" type="presOf" srcId="{235CD5E9-797F-45E0-BD8E-F63805C1B906}" destId="{834B02AE-A40E-40BA-B5C4-5CA67CA68E9A}" srcOrd="0" destOrd="0" presId="urn:microsoft.com/office/officeart/2005/8/layout/process5"/>
    <dgm:cxn modelId="{55498EFD-FDBB-4177-A280-74D2EA699ACA}" type="presOf" srcId="{2DF2140D-B76E-4DA3-AB96-C4A054028D50}" destId="{1BBB6844-3193-41B8-A080-73F495C5A25F}" srcOrd="0" destOrd="0" presId="urn:microsoft.com/office/officeart/2005/8/layout/process5"/>
    <dgm:cxn modelId="{9D2DF30D-8751-4176-9CDF-758AF3DC63AE}" srcId="{FC94DC3B-D2F4-4F8B-9CA4-35F86F720CA9}" destId="{AF3880D2-ECBA-471A-B0D3-7099A8A7C3DC}" srcOrd="0" destOrd="0" parTransId="{52901D0B-7D97-480E-950C-40F5FA57EC27}" sibTransId="{C397686A-D071-4AAE-A04B-0101072EAAAB}"/>
    <dgm:cxn modelId="{5E00464E-5243-4E05-A028-4BE846EF5192}" type="presOf" srcId="{A1A0FD3D-6018-4926-B3CE-AED01B4046EE}" destId="{B99C8FCE-63B2-4081-831F-947E5D88508F}" srcOrd="0" destOrd="0" presId="urn:microsoft.com/office/officeart/2005/8/layout/process5"/>
    <dgm:cxn modelId="{37FADF64-A1A5-402B-BD8B-75182A6C332A}" type="presOf" srcId="{A1A0FD3D-6018-4926-B3CE-AED01B4046EE}" destId="{33DAE8A5-67D1-4D06-B157-35BFC70FDF93}" srcOrd="1" destOrd="0" presId="urn:microsoft.com/office/officeart/2005/8/layout/process5"/>
    <dgm:cxn modelId="{6400ACF9-B957-4B71-9A82-D826B85C2B95}" type="presOf" srcId="{AF3880D2-ECBA-471A-B0D3-7099A8A7C3DC}" destId="{911C34F7-8D44-417A-90DF-1D3007EC112D}" srcOrd="0" destOrd="0" presId="urn:microsoft.com/office/officeart/2005/8/layout/process5"/>
    <dgm:cxn modelId="{4709966E-BC14-4D22-B993-E9298447E88E}" type="presOf" srcId="{7F0790B1-C310-4E6D-8FAF-46CD38EEB69E}" destId="{A9D9738E-7E09-49B0-9721-71D9642A5CFF}" srcOrd="1" destOrd="0" presId="urn:microsoft.com/office/officeart/2005/8/layout/process5"/>
    <dgm:cxn modelId="{7804E749-DC1C-47B0-8AF4-AF88926725A2}" type="presOf" srcId="{1A5B439F-DCB5-4835-B1EA-161151DB02E9}" destId="{BF8BD7FD-A8E6-4333-A9C0-3B702A65AED0}" srcOrd="0" destOrd="0" presId="urn:microsoft.com/office/officeart/2005/8/layout/process5"/>
    <dgm:cxn modelId="{C2EF786A-526A-4B37-BFDB-60D7FF30FEF2}" type="presOf" srcId="{9F8EE842-00E1-451C-969F-EF9E46E138F6}" destId="{B223496C-B481-4148-BB7C-9A20A940EF54}" srcOrd="0" destOrd="0" presId="urn:microsoft.com/office/officeart/2005/8/layout/process5"/>
    <dgm:cxn modelId="{63DFF48A-046F-4F07-BDA1-2FA5826DD30D}" type="presParOf" srcId="{00FA1A6E-0815-45A4-BE88-6FEF23FEFF4B}" destId="{911C34F7-8D44-417A-90DF-1D3007EC112D}" srcOrd="0" destOrd="0" presId="urn:microsoft.com/office/officeart/2005/8/layout/process5"/>
    <dgm:cxn modelId="{EBE81145-576C-4757-86FC-5B715BF60CA0}" type="presParOf" srcId="{00FA1A6E-0815-45A4-BE88-6FEF23FEFF4B}" destId="{57EE24F9-9EC8-46C9-B39C-177FD603104A}" srcOrd="1" destOrd="0" presId="urn:microsoft.com/office/officeart/2005/8/layout/process5"/>
    <dgm:cxn modelId="{A21AC729-398D-4772-8C68-9F8BC9FC8811}" type="presParOf" srcId="{57EE24F9-9EC8-46C9-B39C-177FD603104A}" destId="{4964C6A4-04DC-47AC-966C-D8AB6735A7BA}" srcOrd="0" destOrd="0" presId="urn:microsoft.com/office/officeart/2005/8/layout/process5"/>
    <dgm:cxn modelId="{B020509A-77A9-4139-9D66-D5A72A2137B2}" type="presParOf" srcId="{00FA1A6E-0815-45A4-BE88-6FEF23FEFF4B}" destId="{A019248F-9F49-4A21-83BE-20A1BE136708}" srcOrd="2" destOrd="0" presId="urn:microsoft.com/office/officeart/2005/8/layout/process5"/>
    <dgm:cxn modelId="{6D70D5D6-4E02-4A2E-8B50-93BE6486B2AF}" type="presParOf" srcId="{00FA1A6E-0815-45A4-BE88-6FEF23FEFF4B}" destId="{B270E0BA-4163-4400-96E6-787CF3369FF0}" srcOrd="3" destOrd="0" presId="urn:microsoft.com/office/officeart/2005/8/layout/process5"/>
    <dgm:cxn modelId="{0F1F3795-4DDA-4885-8BE8-F9CCC85624B4}" type="presParOf" srcId="{B270E0BA-4163-4400-96E6-787CF3369FF0}" destId="{A9D9738E-7E09-49B0-9721-71D9642A5CFF}" srcOrd="0" destOrd="0" presId="urn:microsoft.com/office/officeart/2005/8/layout/process5"/>
    <dgm:cxn modelId="{1BE0CA46-D0BF-4CEB-82E1-038F2F8A1FF5}" type="presParOf" srcId="{00FA1A6E-0815-45A4-BE88-6FEF23FEFF4B}" destId="{BF8BD7FD-A8E6-4333-A9C0-3B702A65AED0}" srcOrd="4" destOrd="0" presId="urn:microsoft.com/office/officeart/2005/8/layout/process5"/>
    <dgm:cxn modelId="{77D7753F-4415-4948-8CD3-ABC331E0421E}" type="presParOf" srcId="{00FA1A6E-0815-45A4-BE88-6FEF23FEFF4B}" destId="{6FB416B7-2FC5-4325-B4F3-2120B0B82398}" srcOrd="5" destOrd="0" presId="urn:microsoft.com/office/officeart/2005/8/layout/process5"/>
    <dgm:cxn modelId="{15A7CA23-87FD-4549-9137-72A80F2B254A}" type="presParOf" srcId="{6FB416B7-2FC5-4325-B4F3-2120B0B82398}" destId="{06008983-B9DA-4D29-98B5-C9C3A986DCEF}" srcOrd="0" destOrd="0" presId="urn:microsoft.com/office/officeart/2005/8/layout/process5"/>
    <dgm:cxn modelId="{35CCC4C7-4051-48F2-A17F-4A0F77A20857}" type="presParOf" srcId="{00FA1A6E-0815-45A4-BE88-6FEF23FEFF4B}" destId="{43AE7DA2-72BC-4F8F-A48E-BED4480E5EEB}" srcOrd="6" destOrd="0" presId="urn:microsoft.com/office/officeart/2005/8/layout/process5"/>
    <dgm:cxn modelId="{B16AF661-7127-4DD5-99BC-622446F0860B}" type="presParOf" srcId="{00FA1A6E-0815-45A4-BE88-6FEF23FEFF4B}" destId="{834B02AE-A40E-40BA-B5C4-5CA67CA68E9A}" srcOrd="7" destOrd="0" presId="urn:microsoft.com/office/officeart/2005/8/layout/process5"/>
    <dgm:cxn modelId="{1FDAFBF8-8D52-405C-889F-291CF93D1B21}" type="presParOf" srcId="{834B02AE-A40E-40BA-B5C4-5CA67CA68E9A}" destId="{85CEFCD0-0D3B-4DE2-8F57-B281EDD60ED0}" srcOrd="0" destOrd="0" presId="urn:microsoft.com/office/officeart/2005/8/layout/process5"/>
    <dgm:cxn modelId="{6C10A351-A2C5-41A4-BFAE-8BD080228C68}" type="presParOf" srcId="{00FA1A6E-0815-45A4-BE88-6FEF23FEFF4B}" destId="{26AFFA32-32A9-4AA8-A950-0A585BB94C56}" srcOrd="8" destOrd="0" presId="urn:microsoft.com/office/officeart/2005/8/layout/process5"/>
    <dgm:cxn modelId="{0519995A-741C-4667-BED6-39B66824A6C1}" type="presParOf" srcId="{00FA1A6E-0815-45A4-BE88-6FEF23FEFF4B}" destId="{64C603E9-7822-49FE-A386-991BA33A8E0A}" srcOrd="9" destOrd="0" presId="urn:microsoft.com/office/officeart/2005/8/layout/process5"/>
    <dgm:cxn modelId="{C9156158-1F7B-45C7-B7F3-ABDAA39C1AC0}" type="presParOf" srcId="{64C603E9-7822-49FE-A386-991BA33A8E0A}" destId="{5008535E-5391-455F-80F1-B729AC2E6718}" srcOrd="0" destOrd="0" presId="urn:microsoft.com/office/officeart/2005/8/layout/process5"/>
    <dgm:cxn modelId="{6970910A-DF2B-49DF-A78F-10C5E9322F84}" type="presParOf" srcId="{00FA1A6E-0815-45A4-BE88-6FEF23FEFF4B}" destId="{240F9FD7-BBA4-4B52-8777-C33FE8DB6C9B}" srcOrd="10" destOrd="0" presId="urn:microsoft.com/office/officeart/2005/8/layout/process5"/>
    <dgm:cxn modelId="{02806506-F12E-4482-BC78-81396F4F64BC}" type="presParOf" srcId="{00FA1A6E-0815-45A4-BE88-6FEF23FEFF4B}" destId="{D29B3E86-C062-4882-AB00-1CF4BA9EBAFC}" srcOrd="11" destOrd="0" presId="urn:microsoft.com/office/officeart/2005/8/layout/process5"/>
    <dgm:cxn modelId="{B3AFB0DC-3D32-4478-9953-9357800CD9D6}" type="presParOf" srcId="{D29B3E86-C062-4882-AB00-1CF4BA9EBAFC}" destId="{EBE27CC7-62E9-483F-87F2-51C2139CB0E0}" srcOrd="0" destOrd="0" presId="urn:microsoft.com/office/officeart/2005/8/layout/process5"/>
    <dgm:cxn modelId="{6A0AD8FA-278D-4FCE-9AFE-A25A6A527669}" type="presParOf" srcId="{00FA1A6E-0815-45A4-BE88-6FEF23FEFF4B}" destId="{1BBB6844-3193-41B8-A080-73F495C5A25F}" srcOrd="12" destOrd="0" presId="urn:microsoft.com/office/officeart/2005/8/layout/process5"/>
    <dgm:cxn modelId="{F70BECEB-ED56-4ADC-9D25-94CC6CA5095D}" type="presParOf" srcId="{00FA1A6E-0815-45A4-BE88-6FEF23FEFF4B}" destId="{B99C8FCE-63B2-4081-831F-947E5D88508F}" srcOrd="13" destOrd="0" presId="urn:microsoft.com/office/officeart/2005/8/layout/process5"/>
    <dgm:cxn modelId="{AF646F2B-F091-478C-B1F9-743BC298C15E}" type="presParOf" srcId="{B99C8FCE-63B2-4081-831F-947E5D88508F}" destId="{33DAE8A5-67D1-4D06-B157-35BFC70FDF93}" srcOrd="0" destOrd="0" presId="urn:microsoft.com/office/officeart/2005/8/layout/process5"/>
    <dgm:cxn modelId="{C8051BE5-ED5B-4C6C-8BC0-7B760BDE6874}" type="presParOf" srcId="{00FA1A6E-0815-45A4-BE88-6FEF23FEFF4B}" destId="{B223496C-B481-4148-BB7C-9A20A940EF54}" srcOrd="14" destOrd="0" presId="urn:microsoft.com/office/officeart/2005/8/layout/process5"/>
  </dgm:cxnLst>
  <dgm:bg/>
  <dgm:whole/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892D1EF8-580A-42D9-8D36-8B9A3DFF9E14}" type="doc">
      <dgm:prSet loTypeId="urn:microsoft.com/office/officeart/2005/8/layout/hierarchy6" loCatId="hierarchy" qsTypeId="urn:microsoft.com/office/officeart/2005/8/quickstyle/3d2" qsCatId="3D" csTypeId="urn:microsoft.com/office/officeart/2005/8/colors/accent3_3" csCatId="accent3" phldr="1"/>
      <dgm:spPr/>
      <dgm:t>
        <a:bodyPr/>
        <a:lstStyle/>
        <a:p>
          <a:endParaRPr lang="ru-RU"/>
        </a:p>
      </dgm:t>
    </dgm:pt>
    <dgm:pt modelId="{56AA60F8-682B-428A-93A4-B9F1720D298D}">
      <dgm:prSet phldrT="[Текст]" custT="1"/>
      <dgm:spPr/>
      <dgm:t>
        <a:bodyPr/>
        <a:lstStyle/>
        <a:p>
          <a:r>
            <a:rPr lang="uk-UA" sz="2400" b="1" baseline="0" dirty="0" smtClean="0">
              <a:solidFill>
                <a:schemeClr val="tx1"/>
              </a:solidFill>
            </a:rPr>
            <a:t>Форми презентації самоосвітньої діяльності</a:t>
          </a:r>
          <a:endParaRPr lang="ru-RU" sz="2400" b="1" baseline="0" dirty="0">
            <a:solidFill>
              <a:schemeClr val="tx1"/>
            </a:solidFill>
          </a:endParaRPr>
        </a:p>
      </dgm:t>
    </dgm:pt>
    <dgm:pt modelId="{97A8E567-95DE-4021-BE99-A3E4420FCF77}" type="parTrans" cxnId="{08C95262-8D86-4500-ADE4-8A7FA3AAC28C}">
      <dgm:prSet/>
      <dgm:spPr/>
      <dgm:t>
        <a:bodyPr/>
        <a:lstStyle/>
        <a:p>
          <a:endParaRPr lang="ru-RU">
            <a:solidFill>
              <a:srgbClr val="C00000"/>
            </a:solidFill>
          </a:endParaRPr>
        </a:p>
      </dgm:t>
    </dgm:pt>
    <dgm:pt modelId="{E5EF90DB-E187-4EA1-88D0-B02B070B6E95}" type="sibTrans" cxnId="{08C95262-8D86-4500-ADE4-8A7FA3AAC28C}">
      <dgm:prSet/>
      <dgm:spPr/>
      <dgm:t>
        <a:bodyPr/>
        <a:lstStyle/>
        <a:p>
          <a:endParaRPr lang="ru-RU">
            <a:solidFill>
              <a:srgbClr val="C00000"/>
            </a:solidFill>
          </a:endParaRPr>
        </a:p>
      </dgm:t>
    </dgm:pt>
    <dgm:pt modelId="{97A77510-0A9D-421D-93D3-9F3EBEEE912C}">
      <dgm:prSet phldrT="[Текст]" custT="1"/>
      <dgm:spPr/>
      <dgm:t>
        <a:bodyPr/>
        <a:lstStyle/>
        <a:p>
          <a:r>
            <a:rPr lang="uk-UA" sz="2000" b="1" baseline="0" dirty="0" smtClean="0">
              <a:solidFill>
                <a:schemeClr val="tx1"/>
              </a:solidFill>
            </a:rPr>
            <a:t>Традиційні</a:t>
          </a:r>
          <a:endParaRPr lang="ru-RU" sz="2000" b="1" baseline="0" dirty="0">
            <a:solidFill>
              <a:schemeClr val="tx1"/>
            </a:solidFill>
          </a:endParaRPr>
        </a:p>
      </dgm:t>
    </dgm:pt>
    <dgm:pt modelId="{C1BFBACA-5C05-4DA6-BB3F-13F4672DE087}" type="parTrans" cxnId="{7882819E-4548-42FC-8235-B60C741CEC38}">
      <dgm:prSet/>
      <dgm:spPr/>
      <dgm:t>
        <a:bodyPr/>
        <a:lstStyle/>
        <a:p>
          <a:endParaRPr lang="ru-RU">
            <a:solidFill>
              <a:srgbClr val="C00000"/>
            </a:solidFill>
          </a:endParaRPr>
        </a:p>
      </dgm:t>
    </dgm:pt>
    <dgm:pt modelId="{0DCBD882-AB33-4EB4-8C53-0089BFE813AD}" type="sibTrans" cxnId="{7882819E-4548-42FC-8235-B60C741CEC38}">
      <dgm:prSet/>
      <dgm:spPr/>
      <dgm:t>
        <a:bodyPr/>
        <a:lstStyle/>
        <a:p>
          <a:endParaRPr lang="ru-RU">
            <a:solidFill>
              <a:srgbClr val="C00000"/>
            </a:solidFill>
          </a:endParaRPr>
        </a:p>
      </dgm:t>
    </dgm:pt>
    <dgm:pt modelId="{5FB33A9E-F301-4F89-801B-656D27F48737}">
      <dgm:prSet phldrT="[Текст]" custT="1"/>
      <dgm:spPr/>
      <dgm:t>
        <a:bodyPr/>
        <a:lstStyle/>
        <a:p>
          <a:pPr algn="l"/>
          <a:r>
            <a:rPr lang="uk-UA" sz="1600" baseline="0" dirty="0" smtClean="0">
              <a:solidFill>
                <a:schemeClr val="tx1"/>
              </a:solidFill>
            </a:rPr>
            <a:t>- розробка системи    уроків;</a:t>
          </a:r>
        </a:p>
        <a:p>
          <a:pPr algn="l"/>
          <a:r>
            <a:rPr lang="uk-UA" sz="1600" baseline="0" dirty="0" smtClean="0">
              <a:solidFill>
                <a:schemeClr val="tx1"/>
              </a:solidFill>
            </a:rPr>
            <a:t>- доповіді;</a:t>
          </a:r>
        </a:p>
        <a:p>
          <a:pPr algn="l"/>
          <a:r>
            <a:rPr lang="uk-UA" sz="1600" baseline="0" dirty="0" smtClean="0">
              <a:solidFill>
                <a:schemeClr val="tx1"/>
              </a:solidFill>
            </a:rPr>
            <a:t>- творчій звіт;</a:t>
          </a:r>
        </a:p>
        <a:p>
          <a:pPr algn="l"/>
          <a:r>
            <a:rPr lang="uk-UA" sz="1600" baseline="0" dirty="0" smtClean="0">
              <a:solidFill>
                <a:schemeClr val="tx1"/>
              </a:solidFill>
            </a:rPr>
            <a:t>- відкриті уроки;</a:t>
          </a:r>
        </a:p>
        <a:p>
          <a:pPr algn="l"/>
          <a:r>
            <a:rPr lang="uk-UA" sz="1600" baseline="0" dirty="0" smtClean="0">
              <a:solidFill>
                <a:schemeClr val="tx1"/>
              </a:solidFill>
            </a:rPr>
            <a:t>- проведення майстер-класів;</a:t>
          </a:r>
        </a:p>
        <a:p>
          <a:pPr algn="l"/>
          <a:r>
            <a:rPr lang="uk-UA" sz="1600" baseline="0" dirty="0" smtClean="0">
              <a:solidFill>
                <a:schemeClr val="tx1"/>
              </a:solidFill>
            </a:rPr>
            <a:t>- презентаційні виступи на </a:t>
          </a:r>
          <a:r>
            <a:rPr lang="uk-UA" sz="1600" baseline="0" dirty="0" err="1" smtClean="0">
              <a:solidFill>
                <a:schemeClr val="tx1"/>
              </a:solidFill>
            </a:rPr>
            <a:t>МО</a:t>
          </a:r>
          <a:r>
            <a:rPr lang="uk-UA" sz="1600" baseline="0" dirty="0" smtClean="0">
              <a:solidFill>
                <a:schemeClr val="tx1"/>
              </a:solidFill>
            </a:rPr>
            <a:t>, педрадах.</a:t>
          </a:r>
          <a:endParaRPr lang="ru-RU" sz="1600" baseline="0" dirty="0">
            <a:solidFill>
              <a:schemeClr val="tx1"/>
            </a:solidFill>
          </a:endParaRPr>
        </a:p>
      </dgm:t>
    </dgm:pt>
    <dgm:pt modelId="{AD52BB09-B6B4-4261-8906-AED26826CD27}" type="parTrans" cxnId="{89C56131-1EA5-4D1A-B512-EFAE3F2803D4}">
      <dgm:prSet/>
      <dgm:spPr/>
      <dgm:t>
        <a:bodyPr/>
        <a:lstStyle/>
        <a:p>
          <a:endParaRPr lang="ru-RU">
            <a:solidFill>
              <a:srgbClr val="C00000"/>
            </a:solidFill>
          </a:endParaRPr>
        </a:p>
      </dgm:t>
    </dgm:pt>
    <dgm:pt modelId="{CDFCD6FB-00B7-425F-B8C6-D5A7EEE499D7}" type="sibTrans" cxnId="{89C56131-1EA5-4D1A-B512-EFAE3F2803D4}">
      <dgm:prSet/>
      <dgm:spPr/>
      <dgm:t>
        <a:bodyPr/>
        <a:lstStyle/>
        <a:p>
          <a:endParaRPr lang="ru-RU">
            <a:solidFill>
              <a:srgbClr val="C00000"/>
            </a:solidFill>
          </a:endParaRPr>
        </a:p>
      </dgm:t>
    </dgm:pt>
    <dgm:pt modelId="{3D39A276-3C3F-4E67-8828-B0EE344FDDD2}">
      <dgm:prSet custT="1"/>
      <dgm:spPr/>
      <dgm:t>
        <a:bodyPr/>
        <a:lstStyle/>
        <a:p>
          <a:r>
            <a:rPr lang="uk-UA" sz="2000" b="1" baseline="0" dirty="0" smtClean="0">
              <a:solidFill>
                <a:schemeClr val="tx1"/>
              </a:solidFill>
            </a:rPr>
            <a:t>Інноваційні</a:t>
          </a:r>
          <a:endParaRPr lang="ru-RU" sz="2000" b="1" baseline="0" dirty="0">
            <a:solidFill>
              <a:schemeClr val="tx1"/>
            </a:solidFill>
          </a:endParaRPr>
        </a:p>
      </dgm:t>
    </dgm:pt>
    <dgm:pt modelId="{27FFB560-C34C-4781-979B-C728357E99FB}" type="parTrans" cxnId="{2D2273C2-036D-4BC6-B345-66A4ECB115DA}">
      <dgm:prSet/>
      <dgm:spPr/>
      <dgm:t>
        <a:bodyPr/>
        <a:lstStyle/>
        <a:p>
          <a:endParaRPr lang="ru-RU">
            <a:solidFill>
              <a:srgbClr val="C00000"/>
            </a:solidFill>
          </a:endParaRPr>
        </a:p>
      </dgm:t>
    </dgm:pt>
    <dgm:pt modelId="{FDFACCD6-3D3E-4836-841D-FA4C53242BE1}" type="sibTrans" cxnId="{2D2273C2-036D-4BC6-B345-66A4ECB115DA}">
      <dgm:prSet/>
      <dgm:spPr/>
      <dgm:t>
        <a:bodyPr/>
        <a:lstStyle/>
        <a:p>
          <a:endParaRPr lang="ru-RU">
            <a:solidFill>
              <a:srgbClr val="C00000"/>
            </a:solidFill>
          </a:endParaRPr>
        </a:p>
      </dgm:t>
    </dgm:pt>
    <dgm:pt modelId="{F37BCABC-6D81-4513-9DAF-DEF0C9216802}">
      <dgm:prSet custT="1"/>
      <dgm:spPr/>
      <dgm:t>
        <a:bodyPr/>
        <a:lstStyle/>
        <a:p>
          <a:r>
            <a:rPr lang="uk-UA" sz="2000" b="1" baseline="0" dirty="0" smtClean="0">
              <a:solidFill>
                <a:schemeClr val="tx1"/>
              </a:solidFill>
            </a:rPr>
            <a:t>Науково-методичні</a:t>
          </a:r>
          <a:endParaRPr lang="ru-RU" sz="2000" b="1" baseline="0" dirty="0">
            <a:solidFill>
              <a:schemeClr val="tx1"/>
            </a:solidFill>
          </a:endParaRPr>
        </a:p>
      </dgm:t>
    </dgm:pt>
    <dgm:pt modelId="{6E2ECAA3-2BC3-4C99-B056-653EA16F2AD8}" type="parTrans" cxnId="{433EA4E8-FA10-485B-B188-D4C9C99AD589}">
      <dgm:prSet/>
      <dgm:spPr/>
      <dgm:t>
        <a:bodyPr/>
        <a:lstStyle/>
        <a:p>
          <a:endParaRPr lang="ru-RU">
            <a:solidFill>
              <a:srgbClr val="C00000"/>
            </a:solidFill>
          </a:endParaRPr>
        </a:p>
      </dgm:t>
    </dgm:pt>
    <dgm:pt modelId="{4E85037D-FB0F-4538-B85F-1FD6BDACD1DD}" type="sibTrans" cxnId="{433EA4E8-FA10-485B-B188-D4C9C99AD589}">
      <dgm:prSet/>
      <dgm:spPr/>
      <dgm:t>
        <a:bodyPr/>
        <a:lstStyle/>
        <a:p>
          <a:endParaRPr lang="ru-RU">
            <a:solidFill>
              <a:srgbClr val="C00000"/>
            </a:solidFill>
          </a:endParaRPr>
        </a:p>
      </dgm:t>
    </dgm:pt>
    <dgm:pt modelId="{8DE6CA6F-3627-4397-BB8B-90E2BB85B9E3}">
      <dgm:prSet custT="1"/>
      <dgm:spPr/>
      <dgm:t>
        <a:bodyPr/>
        <a:lstStyle/>
        <a:p>
          <a:pPr algn="l"/>
          <a:r>
            <a:rPr lang="uk-UA" sz="1300" baseline="0" dirty="0" err="1" smtClean="0">
              <a:solidFill>
                <a:schemeClr val="tx1"/>
              </a:solidFill>
            </a:rPr>
            <a:t>-</a:t>
          </a:r>
          <a:r>
            <a:rPr lang="uk-UA" sz="1800" baseline="0" dirty="0" err="1" smtClean="0">
              <a:solidFill>
                <a:schemeClr val="tx1"/>
              </a:solidFill>
            </a:rPr>
            <a:t>портфоліо</a:t>
          </a:r>
          <a:r>
            <a:rPr lang="uk-UA" sz="1800" baseline="0" dirty="0" smtClean="0">
              <a:solidFill>
                <a:schemeClr val="tx1"/>
              </a:solidFill>
            </a:rPr>
            <a:t>;</a:t>
          </a:r>
        </a:p>
        <a:p>
          <a:pPr algn="l"/>
          <a:r>
            <a:rPr lang="uk-UA" sz="1800" baseline="0" dirty="0" smtClean="0">
              <a:solidFill>
                <a:schemeClr val="tx1"/>
              </a:solidFill>
            </a:rPr>
            <a:t>- створення та впорядкування </a:t>
          </a:r>
          <a:r>
            <a:rPr lang="uk-UA" sz="1800" baseline="0" dirty="0" err="1" smtClean="0">
              <a:solidFill>
                <a:schemeClr val="tx1"/>
              </a:solidFill>
            </a:rPr>
            <a:t>блогу</a:t>
          </a:r>
          <a:r>
            <a:rPr lang="uk-UA" sz="1800" baseline="0" dirty="0" smtClean="0">
              <a:solidFill>
                <a:schemeClr val="tx1"/>
              </a:solidFill>
            </a:rPr>
            <a:t> або сайту;</a:t>
          </a:r>
        </a:p>
        <a:p>
          <a:pPr algn="l"/>
          <a:r>
            <a:rPr lang="uk-UA" sz="1800" baseline="0" dirty="0" smtClean="0">
              <a:solidFill>
                <a:schemeClr val="tx1"/>
              </a:solidFill>
            </a:rPr>
            <a:t>- розробка електронних посібників і дидактичних матеріалів</a:t>
          </a:r>
          <a:endParaRPr lang="ru-RU" sz="1800" baseline="0" dirty="0">
            <a:solidFill>
              <a:schemeClr val="tx1"/>
            </a:solidFill>
          </a:endParaRPr>
        </a:p>
      </dgm:t>
    </dgm:pt>
    <dgm:pt modelId="{ACB1C32B-F28C-4441-8F38-E225072B8736}" type="parTrans" cxnId="{239F0C8A-FCE9-41F5-9F99-1E91853848F8}">
      <dgm:prSet/>
      <dgm:spPr/>
      <dgm:t>
        <a:bodyPr/>
        <a:lstStyle/>
        <a:p>
          <a:endParaRPr lang="ru-RU">
            <a:solidFill>
              <a:srgbClr val="C00000"/>
            </a:solidFill>
          </a:endParaRPr>
        </a:p>
      </dgm:t>
    </dgm:pt>
    <dgm:pt modelId="{172D655B-84B4-4DEF-A1CF-5DDD5B2D5529}" type="sibTrans" cxnId="{239F0C8A-FCE9-41F5-9F99-1E91853848F8}">
      <dgm:prSet/>
      <dgm:spPr/>
      <dgm:t>
        <a:bodyPr/>
        <a:lstStyle/>
        <a:p>
          <a:endParaRPr lang="ru-RU">
            <a:solidFill>
              <a:srgbClr val="C00000"/>
            </a:solidFill>
          </a:endParaRPr>
        </a:p>
      </dgm:t>
    </dgm:pt>
    <dgm:pt modelId="{96D45135-1C83-4A98-871A-64CB666E212F}">
      <dgm:prSet custT="1"/>
      <dgm:spPr/>
      <dgm:t>
        <a:bodyPr/>
        <a:lstStyle/>
        <a:p>
          <a:pPr algn="l"/>
          <a:r>
            <a:rPr lang="uk-UA" sz="1400" baseline="0" dirty="0" smtClean="0">
              <a:solidFill>
                <a:schemeClr val="tx1"/>
              </a:solidFill>
            </a:rPr>
            <a:t>- </a:t>
          </a:r>
          <a:r>
            <a:rPr lang="uk-UA" sz="1600" baseline="0" dirty="0" smtClean="0">
              <a:solidFill>
                <a:schemeClr val="tx1"/>
              </a:solidFill>
            </a:rPr>
            <a:t>участь у науково-практичних семінарах, конференціях, проектах Всеукраїнського та Міжнародного рівнів, конкурсах професійної майстерності;</a:t>
          </a:r>
        </a:p>
        <a:p>
          <a:pPr algn="l"/>
          <a:r>
            <a:rPr lang="uk-UA" sz="1600" baseline="0" dirty="0" smtClean="0">
              <a:solidFill>
                <a:schemeClr val="tx1"/>
              </a:solidFill>
            </a:rPr>
            <a:t>- створення навчально-методичних  комплексів, авторських програм факультативів та курсів за вибором;</a:t>
          </a:r>
        </a:p>
        <a:p>
          <a:pPr algn="l"/>
          <a:r>
            <a:rPr lang="uk-UA" sz="1600" baseline="0" dirty="0" smtClean="0">
              <a:solidFill>
                <a:schemeClr val="tx1"/>
              </a:solidFill>
            </a:rPr>
            <a:t>- публікації методичних розробок, статей у фахових виданнях</a:t>
          </a:r>
          <a:endParaRPr lang="ru-RU" sz="1600" baseline="0" dirty="0">
            <a:solidFill>
              <a:schemeClr val="tx1"/>
            </a:solidFill>
          </a:endParaRPr>
        </a:p>
      </dgm:t>
    </dgm:pt>
    <dgm:pt modelId="{8FEB1806-6BE8-49E7-8236-573D24C37535}" type="parTrans" cxnId="{956660EE-BE43-47BA-823E-23C45AC6DBC0}">
      <dgm:prSet/>
      <dgm:spPr/>
      <dgm:t>
        <a:bodyPr/>
        <a:lstStyle/>
        <a:p>
          <a:endParaRPr lang="ru-RU">
            <a:solidFill>
              <a:srgbClr val="C00000"/>
            </a:solidFill>
          </a:endParaRPr>
        </a:p>
      </dgm:t>
    </dgm:pt>
    <dgm:pt modelId="{6159B32E-79D7-4BD0-BA71-D1BD6B351F3B}" type="sibTrans" cxnId="{956660EE-BE43-47BA-823E-23C45AC6DBC0}">
      <dgm:prSet/>
      <dgm:spPr/>
      <dgm:t>
        <a:bodyPr/>
        <a:lstStyle/>
        <a:p>
          <a:endParaRPr lang="ru-RU">
            <a:solidFill>
              <a:srgbClr val="C00000"/>
            </a:solidFill>
          </a:endParaRPr>
        </a:p>
      </dgm:t>
    </dgm:pt>
    <dgm:pt modelId="{BA54596D-C78C-4645-997D-A61D4CCABFE8}" type="pres">
      <dgm:prSet presAssocID="{892D1EF8-580A-42D9-8D36-8B9A3DFF9E14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23722B8-956B-4CFF-A14D-714D4AF1755A}" type="pres">
      <dgm:prSet presAssocID="{892D1EF8-580A-42D9-8D36-8B9A3DFF9E14}" presName="hierFlow" presStyleCnt="0"/>
      <dgm:spPr/>
      <dgm:t>
        <a:bodyPr/>
        <a:lstStyle/>
        <a:p>
          <a:endParaRPr lang="ru-RU"/>
        </a:p>
      </dgm:t>
    </dgm:pt>
    <dgm:pt modelId="{B4D6E277-5AA9-4F1F-843B-3093A6D9C799}" type="pres">
      <dgm:prSet presAssocID="{892D1EF8-580A-42D9-8D36-8B9A3DFF9E14}" presName="hierChild1" presStyleCnt="0">
        <dgm:presLayoutVars>
          <dgm:chPref val="1"/>
          <dgm:animOne val="branch"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E52CEB2F-A8DA-498E-8E70-2E160CCFA006}" type="pres">
      <dgm:prSet presAssocID="{56AA60F8-682B-428A-93A4-B9F1720D298D}" presName="Name14" presStyleCnt="0"/>
      <dgm:spPr/>
      <dgm:t>
        <a:bodyPr/>
        <a:lstStyle/>
        <a:p>
          <a:endParaRPr lang="ru-RU"/>
        </a:p>
      </dgm:t>
    </dgm:pt>
    <dgm:pt modelId="{87E68C57-362A-404D-8BD6-B48BC99B40F3}" type="pres">
      <dgm:prSet presAssocID="{56AA60F8-682B-428A-93A4-B9F1720D298D}" presName="level1Shape" presStyleLbl="node0" presStyleIdx="0" presStyleCnt="1" custScaleX="373604" custScaleY="53989" custLinFactNeighborX="-59" custLinFactNeighborY="-3249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15D74B8-DCD3-4FA4-A8A8-36D4AE69A8DE}" type="pres">
      <dgm:prSet presAssocID="{56AA60F8-682B-428A-93A4-B9F1720D298D}" presName="hierChild2" presStyleCnt="0"/>
      <dgm:spPr/>
      <dgm:t>
        <a:bodyPr/>
        <a:lstStyle/>
        <a:p>
          <a:endParaRPr lang="ru-RU"/>
        </a:p>
      </dgm:t>
    </dgm:pt>
    <dgm:pt modelId="{9816FED9-A9AA-4D46-95DB-E180C507FF90}" type="pres">
      <dgm:prSet presAssocID="{C1BFBACA-5C05-4DA6-BB3F-13F4672DE087}" presName="Name19" presStyleLbl="parChTrans1D2" presStyleIdx="0" presStyleCnt="3"/>
      <dgm:spPr/>
      <dgm:t>
        <a:bodyPr/>
        <a:lstStyle/>
        <a:p>
          <a:endParaRPr lang="ru-RU"/>
        </a:p>
      </dgm:t>
    </dgm:pt>
    <dgm:pt modelId="{97D724D6-194A-42AA-AC58-6E7D6FC6AEC2}" type="pres">
      <dgm:prSet presAssocID="{97A77510-0A9D-421D-93D3-9F3EBEEE912C}" presName="Name21" presStyleCnt="0"/>
      <dgm:spPr/>
      <dgm:t>
        <a:bodyPr/>
        <a:lstStyle/>
        <a:p>
          <a:endParaRPr lang="ru-RU"/>
        </a:p>
      </dgm:t>
    </dgm:pt>
    <dgm:pt modelId="{B054A745-7301-4683-96D2-DA30BD88F5CC}" type="pres">
      <dgm:prSet presAssocID="{97A77510-0A9D-421D-93D3-9F3EBEEE912C}" presName="level2Shape" presStyleLbl="node2" presStyleIdx="0" presStyleCnt="3" custScaleX="130150" custScaleY="42388"/>
      <dgm:spPr/>
      <dgm:t>
        <a:bodyPr/>
        <a:lstStyle/>
        <a:p>
          <a:endParaRPr lang="ru-RU"/>
        </a:p>
      </dgm:t>
    </dgm:pt>
    <dgm:pt modelId="{1E34CD80-E6C2-4DDB-A7D0-3EDC7DD5D22F}" type="pres">
      <dgm:prSet presAssocID="{97A77510-0A9D-421D-93D3-9F3EBEEE912C}" presName="hierChild3" presStyleCnt="0"/>
      <dgm:spPr/>
      <dgm:t>
        <a:bodyPr/>
        <a:lstStyle/>
        <a:p>
          <a:endParaRPr lang="ru-RU"/>
        </a:p>
      </dgm:t>
    </dgm:pt>
    <dgm:pt modelId="{9FAC14B4-06DB-4223-BC34-B6F64B35D96B}" type="pres">
      <dgm:prSet presAssocID="{AD52BB09-B6B4-4261-8906-AED26826CD27}" presName="Name19" presStyleLbl="parChTrans1D3" presStyleIdx="0" presStyleCnt="3"/>
      <dgm:spPr/>
      <dgm:t>
        <a:bodyPr/>
        <a:lstStyle/>
        <a:p>
          <a:endParaRPr lang="ru-RU"/>
        </a:p>
      </dgm:t>
    </dgm:pt>
    <dgm:pt modelId="{1775CBAF-F522-4D56-A1FC-1A514EDE4D31}" type="pres">
      <dgm:prSet presAssocID="{5FB33A9E-F301-4F89-801B-656D27F48737}" presName="Name21" presStyleCnt="0"/>
      <dgm:spPr/>
      <dgm:t>
        <a:bodyPr/>
        <a:lstStyle/>
        <a:p>
          <a:endParaRPr lang="ru-RU"/>
        </a:p>
      </dgm:t>
    </dgm:pt>
    <dgm:pt modelId="{86ED99AA-A76E-4795-9D08-172EF0B8EE6A}" type="pres">
      <dgm:prSet presAssocID="{5FB33A9E-F301-4F89-801B-656D27F48737}" presName="level2Shape" presStyleLbl="node3" presStyleIdx="0" presStyleCnt="3" custScaleX="143290" custScaleY="301123"/>
      <dgm:spPr/>
      <dgm:t>
        <a:bodyPr/>
        <a:lstStyle/>
        <a:p>
          <a:endParaRPr lang="ru-RU"/>
        </a:p>
      </dgm:t>
    </dgm:pt>
    <dgm:pt modelId="{EFBB3007-8073-4949-8F1D-673501541380}" type="pres">
      <dgm:prSet presAssocID="{5FB33A9E-F301-4F89-801B-656D27F48737}" presName="hierChild3" presStyleCnt="0"/>
      <dgm:spPr/>
      <dgm:t>
        <a:bodyPr/>
        <a:lstStyle/>
        <a:p>
          <a:endParaRPr lang="ru-RU"/>
        </a:p>
      </dgm:t>
    </dgm:pt>
    <dgm:pt modelId="{AA96A8E4-01EA-4D82-9EC6-5B7AFE6A67B9}" type="pres">
      <dgm:prSet presAssocID="{27FFB560-C34C-4781-979B-C728357E99FB}" presName="Name19" presStyleLbl="parChTrans1D2" presStyleIdx="1" presStyleCnt="3"/>
      <dgm:spPr/>
      <dgm:t>
        <a:bodyPr/>
        <a:lstStyle/>
        <a:p>
          <a:endParaRPr lang="ru-RU"/>
        </a:p>
      </dgm:t>
    </dgm:pt>
    <dgm:pt modelId="{9182C23E-A7CD-4163-B5E5-A67A75DDC1AE}" type="pres">
      <dgm:prSet presAssocID="{3D39A276-3C3F-4E67-8828-B0EE344FDDD2}" presName="Name21" presStyleCnt="0"/>
      <dgm:spPr/>
      <dgm:t>
        <a:bodyPr/>
        <a:lstStyle/>
        <a:p>
          <a:endParaRPr lang="ru-RU"/>
        </a:p>
      </dgm:t>
    </dgm:pt>
    <dgm:pt modelId="{A96318DF-45E7-4D97-B6AF-93D2D83901D9}" type="pres">
      <dgm:prSet presAssocID="{3D39A276-3C3F-4E67-8828-B0EE344FDDD2}" presName="level2Shape" presStyleLbl="node2" presStyleIdx="1" presStyleCnt="3" custScaleX="133921" custScaleY="46453"/>
      <dgm:spPr/>
      <dgm:t>
        <a:bodyPr/>
        <a:lstStyle/>
        <a:p>
          <a:endParaRPr lang="ru-RU"/>
        </a:p>
      </dgm:t>
    </dgm:pt>
    <dgm:pt modelId="{8B806772-7B28-4CCC-854F-DD8BA7EB87DC}" type="pres">
      <dgm:prSet presAssocID="{3D39A276-3C3F-4E67-8828-B0EE344FDDD2}" presName="hierChild3" presStyleCnt="0"/>
      <dgm:spPr/>
      <dgm:t>
        <a:bodyPr/>
        <a:lstStyle/>
        <a:p>
          <a:endParaRPr lang="ru-RU"/>
        </a:p>
      </dgm:t>
    </dgm:pt>
    <dgm:pt modelId="{72E24A54-F062-4132-AD52-6F01018BE4DD}" type="pres">
      <dgm:prSet presAssocID="{ACB1C32B-F28C-4441-8F38-E225072B8736}" presName="Name19" presStyleLbl="parChTrans1D3" presStyleIdx="1" presStyleCnt="3"/>
      <dgm:spPr/>
      <dgm:t>
        <a:bodyPr/>
        <a:lstStyle/>
        <a:p>
          <a:endParaRPr lang="ru-RU"/>
        </a:p>
      </dgm:t>
    </dgm:pt>
    <dgm:pt modelId="{871E9797-80A0-49D6-8254-8846B0EFA940}" type="pres">
      <dgm:prSet presAssocID="{8DE6CA6F-3627-4397-BB8B-90E2BB85B9E3}" presName="Name21" presStyleCnt="0"/>
      <dgm:spPr/>
      <dgm:t>
        <a:bodyPr/>
        <a:lstStyle/>
        <a:p>
          <a:endParaRPr lang="ru-RU"/>
        </a:p>
      </dgm:t>
    </dgm:pt>
    <dgm:pt modelId="{C0A7BF27-33B0-4862-9234-BB2527481630}" type="pres">
      <dgm:prSet presAssocID="{8DE6CA6F-3627-4397-BB8B-90E2BB85B9E3}" presName="level2Shape" presStyleLbl="node3" presStyleIdx="1" presStyleCnt="3" custScaleX="144296" custScaleY="299522"/>
      <dgm:spPr/>
      <dgm:t>
        <a:bodyPr/>
        <a:lstStyle/>
        <a:p>
          <a:endParaRPr lang="ru-RU"/>
        </a:p>
      </dgm:t>
    </dgm:pt>
    <dgm:pt modelId="{B72D9189-354A-4ECB-AF51-CB2A7BB8EE75}" type="pres">
      <dgm:prSet presAssocID="{8DE6CA6F-3627-4397-BB8B-90E2BB85B9E3}" presName="hierChild3" presStyleCnt="0"/>
      <dgm:spPr/>
      <dgm:t>
        <a:bodyPr/>
        <a:lstStyle/>
        <a:p>
          <a:endParaRPr lang="ru-RU"/>
        </a:p>
      </dgm:t>
    </dgm:pt>
    <dgm:pt modelId="{4894FACE-322A-41B4-AFF5-3530FE7465CB}" type="pres">
      <dgm:prSet presAssocID="{6E2ECAA3-2BC3-4C99-B056-653EA16F2AD8}" presName="Name19" presStyleLbl="parChTrans1D2" presStyleIdx="2" presStyleCnt="3"/>
      <dgm:spPr/>
      <dgm:t>
        <a:bodyPr/>
        <a:lstStyle/>
        <a:p>
          <a:endParaRPr lang="ru-RU"/>
        </a:p>
      </dgm:t>
    </dgm:pt>
    <dgm:pt modelId="{A48B7EAF-2AE2-48DB-BE01-843AA12513F6}" type="pres">
      <dgm:prSet presAssocID="{F37BCABC-6D81-4513-9DAF-DEF0C9216802}" presName="Name21" presStyleCnt="0"/>
      <dgm:spPr/>
      <dgm:t>
        <a:bodyPr/>
        <a:lstStyle/>
        <a:p>
          <a:endParaRPr lang="ru-RU"/>
        </a:p>
      </dgm:t>
    </dgm:pt>
    <dgm:pt modelId="{FA23D33A-FDCB-4E0D-9929-9DEBA61B46CF}" type="pres">
      <dgm:prSet presAssocID="{F37BCABC-6D81-4513-9DAF-DEF0C9216802}" presName="level2Shape" presStyleLbl="node2" presStyleIdx="2" presStyleCnt="3" custScaleX="128796" custScaleY="44832"/>
      <dgm:spPr/>
      <dgm:t>
        <a:bodyPr/>
        <a:lstStyle/>
        <a:p>
          <a:endParaRPr lang="ru-RU"/>
        </a:p>
      </dgm:t>
    </dgm:pt>
    <dgm:pt modelId="{AB67F51F-9844-449C-85D8-7F6E838E09CF}" type="pres">
      <dgm:prSet presAssocID="{F37BCABC-6D81-4513-9DAF-DEF0C9216802}" presName="hierChild3" presStyleCnt="0"/>
      <dgm:spPr/>
      <dgm:t>
        <a:bodyPr/>
        <a:lstStyle/>
        <a:p>
          <a:endParaRPr lang="ru-RU"/>
        </a:p>
      </dgm:t>
    </dgm:pt>
    <dgm:pt modelId="{F2069808-6210-4F1F-8039-A8E422F6D89C}" type="pres">
      <dgm:prSet presAssocID="{8FEB1806-6BE8-49E7-8236-573D24C37535}" presName="Name19" presStyleLbl="parChTrans1D3" presStyleIdx="2" presStyleCnt="3"/>
      <dgm:spPr/>
      <dgm:t>
        <a:bodyPr/>
        <a:lstStyle/>
        <a:p>
          <a:endParaRPr lang="ru-RU"/>
        </a:p>
      </dgm:t>
    </dgm:pt>
    <dgm:pt modelId="{08A97B5E-4EB1-4936-A4D1-81307D1EED83}" type="pres">
      <dgm:prSet presAssocID="{96D45135-1C83-4A98-871A-64CB666E212F}" presName="Name21" presStyleCnt="0"/>
      <dgm:spPr/>
      <dgm:t>
        <a:bodyPr/>
        <a:lstStyle/>
        <a:p>
          <a:endParaRPr lang="ru-RU"/>
        </a:p>
      </dgm:t>
    </dgm:pt>
    <dgm:pt modelId="{5CFFE8EE-597B-45FD-93F5-46B95407265E}" type="pres">
      <dgm:prSet presAssocID="{96D45135-1C83-4A98-871A-64CB666E212F}" presName="level2Shape" presStyleLbl="node3" presStyleIdx="2" presStyleCnt="3" custScaleX="163555" custScaleY="325630"/>
      <dgm:spPr/>
      <dgm:t>
        <a:bodyPr/>
        <a:lstStyle/>
        <a:p>
          <a:endParaRPr lang="ru-RU"/>
        </a:p>
      </dgm:t>
    </dgm:pt>
    <dgm:pt modelId="{E1AAA9DC-C30B-4622-B46E-ABAABE4723A4}" type="pres">
      <dgm:prSet presAssocID="{96D45135-1C83-4A98-871A-64CB666E212F}" presName="hierChild3" presStyleCnt="0"/>
      <dgm:spPr/>
      <dgm:t>
        <a:bodyPr/>
        <a:lstStyle/>
        <a:p>
          <a:endParaRPr lang="ru-RU"/>
        </a:p>
      </dgm:t>
    </dgm:pt>
    <dgm:pt modelId="{C53EBA77-7F76-4989-9253-07E1CF353DAB}" type="pres">
      <dgm:prSet presAssocID="{892D1EF8-580A-42D9-8D36-8B9A3DFF9E14}" presName="bgShapesFlow" presStyleCnt="0"/>
      <dgm:spPr/>
      <dgm:t>
        <a:bodyPr/>
        <a:lstStyle/>
        <a:p>
          <a:endParaRPr lang="ru-RU"/>
        </a:p>
      </dgm:t>
    </dgm:pt>
  </dgm:ptLst>
  <dgm:cxnLst>
    <dgm:cxn modelId="{CBEC271D-F21D-4C24-99CA-B913E839B93D}" type="presOf" srcId="{97A77510-0A9D-421D-93D3-9F3EBEEE912C}" destId="{B054A745-7301-4683-96D2-DA30BD88F5CC}" srcOrd="0" destOrd="0" presId="urn:microsoft.com/office/officeart/2005/8/layout/hierarchy6"/>
    <dgm:cxn modelId="{239F0C8A-FCE9-41F5-9F99-1E91853848F8}" srcId="{3D39A276-3C3F-4E67-8828-B0EE344FDDD2}" destId="{8DE6CA6F-3627-4397-BB8B-90E2BB85B9E3}" srcOrd="0" destOrd="0" parTransId="{ACB1C32B-F28C-4441-8F38-E225072B8736}" sibTransId="{172D655B-84B4-4DEF-A1CF-5DDD5B2D5529}"/>
    <dgm:cxn modelId="{93779015-3E2C-4A21-A1E0-FE25AACBE879}" type="presOf" srcId="{5FB33A9E-F301-4F89-801B-656D27F48737}" destId="{86ED99AA-A76E-4795-9D08-172EF0B8EE6A}" srcOrd="0" destOrd="0" presId="urn:microsoft.com/office/officeart/2005/8/layout/hierarchy6"/>
    <dgm:cxn modelId="{76ED082B-471D-4CAF-B61D-864BE62745DF}" type="presOf" srcId="{56AA60F8-682B-428A-93A4-B9F1720D298D}" destId="{87E68C57-362A-404D-8BD6-B48BC99B40F3}" srcOrd="0" destOrd="0" presId="urn:microsoft.com/office/officeart/2005/8/layout/hierarchy6"/>
    <dgm:cxn modelId="{CE1F212B-1863-4CCB-92B1-01CE77488179}" type="presOf" srcId="{AD52BB09-B6B4-4261-8906-AED26826CD27}" destId="{9FAC14B4-06DB-4223-BC34-B6F64B35D96B}" srcOrd="0" destOrd="0" presId="urn:microsoft.com/office/officeart/2005/8/layout/hierarchy6"/>
    <dgm:cxn modelId="{62806459-EDB7-483D-AA6B-8087D17C5248}" type="presOf" srcId="{27FFB560-C34C-4781-979B-C728357E99FB}" destId="{AA96A8E4-01EA-4D82-9EC6-5B7AFE6A67B9}" srcOrd="0" destOrd="0" presId="urn:microsoft.com/office/officeart/2005/8/layout/hierarchy6"/>
    <dgm:cxn modelId="{2D2273C2-036D-4BC6-B345-66A4ECB115DA}" srcId="{56AA60F8-682B-428A-93A4-B9F1720D298D}" destId="{3D39A276-3C3F-4E67-8828-B0EE344FDDD2}" srcOrd="1" destOrd="0" parTransId="{27FFB560-C34C-4781-979B-C728357E99FB}" sibTransId="{FDFACCD6-3D3E-4836-841D-FA4C53242BE1}"/>
    <dgm:cxn modelId="{956660EE-BE43-47BA-823E-23C45AC6DBC0}" srcId="{F37BCABC-6D81-4513-9DAF-DEF0C9216802}" destId="{96D45135-1C83-4A98-871A-64CB666E212F}" srcOrd="0" destOrd="0" parTransId="{8FEB1806-6BE8-49E7-8236-573D24C37535}" sibTransId="{6159B32E-79D7-4BD0-BA71-D1BD6B351F3B}"/>
    <dgm:cxn modelId="{DECCB307-D14F-4C7B-B139-C2601BED4AF3}" type="presOf" srcId="{F37BCABC-6D81-4513-9DAF-DEF0C9216802}" destId="{FA23D33A-FDCB-4E0D-9929-9DEBA61B46CF}" srcOrd="0" destOrd="0" presId="urn:microsoft.com/office/officeart/2005/8/layout/hierarchy6"/>
    <dgm:cxn modelId="{89C56131-1EA5-4D1A-B512-EFAE3F2803D4}" srcId="{97A77510-0A9D-421D-93D3-9F3EBEEE912C}" destId="{5FB33A9E-F301-4F89-801B-656D27F48737}" srcOrd="0" destOrd="0" parTransId="{AD52BB09-B6B4-4261-8906-AED26826CD27}" sibTransId="{CDFCD6FB-00B7-425F-B8C6-D5A7EEE499D7}"/>
    <dgm:cxn modelId="{D9585C3F-A991-4E17-B815-C52E87D99E22}" type="presOf" srcId="{6E2ECAA3-2BC3-4C99-B056-653EA16F2AD8}" destId="{4894FACE-322A-41B4-AFF5-3530FE7465CB}" srcOrd="0" destOrd="0" presId="urn:microsoft.com/office/officeart/2005/8/layout/hierarchy6"/>
    <dgm:cxn modelId="{433EA4E8-FA10-485B-B188-D4C9C99AD589}" srcId="{56AA60F8-682B-428A-93A4-B9F1720D298D}" destId="{F37BCABC-6D81-4513-9DAF-DEF0C9216802}" srcOrd="2" destOrd="0" parTransId="{6E2ECAA3-2BC3-4C99-B056-653EA16F2AD8}" sibTransId="{4E85037D-FB0F-4538-B85F-1FD6BDACD1DD}"/>
    <dgm:cxn modelId="{32D8338A-5A7D-4B88-A6F8-EFC6E5E8C82C}" type="presOf" srcId="{8FEB1806-6BE8-49E7-8236-573D24C37535}" destId="{F2069808-6210-4F1F-8039-A8E422F6D89C}" srcOrd="0" destOrd="0" presId="urn:microsoft.com/office/officeart/2005/8/layout/hierarchy6"/>
    <dgm:cxn modelId="{01DAC03E-CF2C-4B4A-8530-64FE709FC56D}" type="presOf" srcId="{8DE6CA6F-3627-4397-BB8B-90E2BB85B9E3}" destId="{C0A7BF27-33B0-4862-9234-BB2527481630}" srcOrd="0" destOrd="0" presId="urn:microsoft.com/office/officeart/2005/8/layout/hierarchy6"/>
    <dgm:cxn modelId="{3853356C-BDA2-4355-8B3F-E68B2CD68C59}" type="presOf" srcId="{96D45135-1C83-4A98-871A-64CB666E212F}" destId="{5CFFE8EE-597B-45FD-93F5-46B95407265E}" srcOrd="0" destOrd="0" presId="urn:microsoft.com/office/officeart/2005/8/layout/hierarchy6"/>
    <dgm:cxn modelId="{9FB2E802-8736-4E68-A239-52E7BAAA6E91}" type="presOf" srcId="{3D39A276-3C3F-4E67-8828-B0EE344FDDD2}" destId="{A96318DF-45E7-4D97-B6AF-93D2D83901D9}" srcOrd="0" destOrd="0" presId="urn:microsoft.com/office/officeart/2005/8/layout/hierarchy6"/>
    <dgm:cxn modelId="{F62719EB-FB24-42B4-8E8B-B5F7C507A8CF}" type="presOf" srcId="{C1BFBACA-5C05-4DA6-BB3F-13F4672DE087}" destId="{9816FED9-A9AA-4D46-95DB-E180C507FF90}" srcOrd="0" destOrd="0" presId="urn:microsoft.com/office/officeart/2005/8/layout/hierarchy6"/>
    <dgm:cxn modelId="{D341763D-B8C8-42AD-89AD-F1F64DF41B74}" type="presOf" srcId="{ACB1C32B-F28C-4441-8F38-E225072B8736}" destId="{72E24A54-F062-4132-AD52-6F01018BE4DD}" srcOrd="0" destOrd="0" presId="urn:microsoft.com/office/officeart/2005/8/layout/hierarchy6"/>
    <dgm:cxn modelId="{08C95262-8D86-4500-ADE4-8A7FA3AAC28C}" srcId="{892D1EF8-580A-42D9-8D36-8B9A3DFF9E14}" destId="{56AA60F8-682B-428A-93A4-B9F1720D298D}" srcOrd="0" destOrd="0" parTransId="{97A8E567-95DE-4021-BE99-A3E4420FCF77}" sibTransId="{E5EF90DB-E187-4EA1-88D0-B02B070B6E95}"/>
    <dgm:cxn modelId="{7882819E-4548-42FC-8235-B60C741CEC38}" srcId="{56AA60F8-682B-428A-93A4-B9F1720D298D}" destId="{97A77510-0A9D-421D-93D3-9F3EBEEE912C}" srcOrd="0" destOrd="0" parTransId="{C1BFBACA-5C05-4DA6-BB3F-13F4672DE087}" sibTransId="{0DCBD882-AB33-4EB4-8C53-0089BFE813AD}"/>
    <dgm:cxn modelId="{32E9D6F3-CBA9-424C-9A33-4D8C58D50C1A}" type="presOf" srcId="{892D1EF8-580A-42D9-8D36-8B9A3DFF9E14}" destId="{BA54596D-C78C-4645-997D-A61D4CCABFE8}" srcOrd="0" destOrd="0" presId="urn:microsoft.com/office/officeart/2005/8/layout/hierarchy6"/>
    <dgm:cxn modelId="{4E36FB98-7FFC-429B-87CF-1FACE7E48E55}" type="presParOf" srcId="{BA54596D-C78C-4645-997D-A61D4CCABFE8}" destId="{B23722B8-956B-4CFF-A14D-714D4AF1755A}" srcOrd="0" destOrd="0" presId="urn:microsoft.com/office/officeart/2005/8/layout/hierarchy6"/>
    <dgm:cxn modelId="{0DE1DE84-E4B9-4953-9135-65D4CF23D341}" type="presParOf" srcId="{B23722B8-956B-4CFF-A14D-714D4AF1755A}" destId="{B4D6E277-5AA9-4F1F-843B-3093A6D9C799}" srcOrd="0" destOrd="0" presId="urn:microsoft.com/office/officeart/2005/8/layout/hierarchy6"/>
    <dgm:cxn modelId="{0F681BF2-4493-4526-9A05-4280EA4A0539}" type="presParOf" srcId="{B4D6E277-5AA9-4F1F-843B-3093A6D9C799}" destId="{E52CEB2F-A8DA-498E-8E70-2E160CCFA006}" srcOrd="0" destOrd="0" presId="urn:microsoft.com/office/officeart/2005/8/layout/hierarchy6"/>
    <dgm:cxn modelId="{FC2A6B4B-5321-4ED7-9795-59947AC075EB}" type="presParOf" srcId="{E52CEB2F-A8DA-498E-8E70-2E160CCFA006}" destId="{87E68C57-362A-404D-8BD6-B48BC99B40F3}" srcOrd="0" destOrd="0" presId="urn:microsoft.com/office/officeart/2005/8/layout/hierarchy6"/>
    <dgm:cxn modelId="{8DEBBB2B-5F22-4653-8F20-FC1002CA342D}" type="presParOf" srcId="{E52CEB2F-A8DA-498E-8E70-2E160CCFA006}" destId="{015D74B8-DCD3-4FA4-A8A8-36D4AE69A8DE}" srcOrd="1" destOrd="0" presId="urn:microsoft.com/office/officeart/2005/8/layout/hierarchy6"/>
    <dgm:cxn modelId="{E40864B3-7156-4F0B-B578-FF559516BCAB}" type="presParOf" srcId="{015D74B8-DCD3-4FA4-A8A8-36D4AE69A8DE}" destId="{9816FED9-A9AA-4D46-95DB-E180C507FF90}" srcOrd="0" destOrd="0" presId="urn:microsoft.com/office/officeart/2005/8/layout/hierarchy6"/>
    <dgm:cxn modelId="{F0137E3F-FA74-490B-8FC1-9189C8D8E926}" type="presParOf" srcId="{015D74B8-DCD3-4FA4-A8A8-36D4AE69A8DE}" destId="{97D724D6-194A-42AA-AC58-6E7D6FC6AEC2}" srcOrd="1" destOrd="0" presId="urn:microsoft.com/office/officeart/2005/8/layout/hierarchy6"/>
    <dgm:cxn modelId="{BDEADF62-264F-4ABF-8E12-E9BF0AACADB5}" type="presParOf" srcId="{97D724D6-194A-42AA-AC58-6E7D6FC6AEC2}" destId="{B054A745-7301-4683-96D2-DA30BD88F5CC}" srcOrd="0" destOrd="0" presId="urn:microsoft.com/office/officeart/2005/8/layout/hierarchy6"/>
    <dgm:cxn modelId="{15EB4965-33A0-4DFF-885E-D76414CF6C7F}" type="presParOf" srcId="{97D724D6-194A-42AA-AC58-6E7D6FC6AEC2}" destId="{1E34CD80-E6C2-4DDB-A7D0-3EDC7DD5D22F}" srcOrd="1" destOrd="0" presId="urn:microsoft.com/office/officeart/2005/8/layout/hierarchy6"/>
    <dgm:cxn modelId="{1C626854-3FF0-443D-B321-E36381413964}" type="presParOf" srcId="{1E34CD80-E6C2-4DDB-A7D0-3EDC7DD5D22F}" destId="{9FAC14B4-06DB-4223-BC34-B6F64B35D96B}" srcOrd="0" destOrd="0" presId="urn:microsoft.com/office/officeart/2005/8/layout/hierarchy6"/>
    <dgm:cxn modelId="{43A1495C-CF95-4AD7-91DA-4096C7C5D60F}" type="presParOf" srcId="{1E34CD80-E6C2-4DDB-A7D0-3EDC7DD5D22F}" destId="{1775CBAF-F522-4D56-A1FC-1A514EDE4D31}" srcOrd="1" destOrd="0" presId="urn:microsoft.com/office/officeart/2005/8/layout/hierarchy6"/>
    <dgm:cxn modelId="{18E1D6E1-C53B-41A9-BFE0-D4FF51264E99}" type="presParOf" srcId="{1775CBAF-F522-4D56-A1FC-1A514EDE4D31}" destId="{86ED99AA-A76E-4795-9D08-172EF0B8EE6A}" srcOrd="0" destOrd="0" presId="urn:microsoft.com/office/officeart/2005/8/layout/hierarchy6"/>
    <dgm:cxn modelId="{7B7F41BB-19AB-49B5-A970-342742E29819}" type="presParOf" srcId="{1775CBAF-F522-4D56-A1FC-1A514EDE4D31}" destId="{EFBB3007-8073-4949-8F1D-673501541380}" srcOrd="1" destOrd="0" presId="urn:microsoft.com/office/officeart/2005/8/layout/hierarchy6"/>
    <dgm:cxn modelId="{95DF3D4E-8E0F-4783-BEED-EBFF90C8DC48}" type="presParOf" srcId="{015D74B8-DCD3-4FA4-A8A8-36D4AE69A8DE}" destId="{AA96A8E4-01EA-4D82-9EC6-5B7AFE6A67B9}" srcOrd="2" destOrd="0" presId="urn:microsoft.com/office/officeart/2005/8/layout/hierarchy6"/>
    <dgm:cxn modelId="{FEFE7F67-ECEB-4003-8077-1C2C083EE8B6}" type="presParOf" srcId="{015D74B8-DCD3-4FA4-A8A8-36D4AE69A8DE}" destId="{9182C23E-A7CD-4163-B5E5-A67A75DDC1AE}" srcOrd="3" destOrd="0" presId="urn:microsoft.com/office/officeart/2005/8/layout/hierarchy6"/>
    <dgm:cxn modelId="{E8EC64A2-12D0-45B7-8714-49B6A7FA31A8}" type="presParOf" srcId="{9182C23E-A7CD-4163-B5E5-A67A75DDC1AE}" destId="{A96318DF-45E7-4D97-B6AF-93D2D83901D9}" srcOrd="0" destOrd="0" presId="urn:microsoft.com/office/officeart/2005/8/layout/hierarchy6"/>
    <dgm:cxn modelId="{C50813D1-3BEF-4008-936B-2D2784D20384}" type="presParOf" srcId="{9182C23E-A7CD-4163-B5E5-A67A75DDC1AE}" destId="{8B806772-7B28-4CCC-854F-DD8BA7EB87DC}" srcOrd="1" destOrd="0" presId="urn:microsoft.com/office/officeart/2005/8/layout/hierarchy6"/>
    <dgm:cxn modelId="{81ECBF96-2628-411F-9CBE-BBF5DAE42084}" type="presParOf" srcId="{8B806772-7B28-4CCC-854F-DD8BA7EB87DC}" destId="{72E24A54-F062-4132-AD52-6F01018BE4DD}" srcOrd="0" destOrd="0" presId="urn:microsoft.com/office/officeart/2005/8/layout/hierarchy6"/>
    <dgm:cxn modelId="{2D7091BB-66DF-434D-A6D3-82F83ED2F619}" type="presParOf" srcId="{8B806772-7B28-4CCC-854F-DD8BA7EB87DC}" destId="{871E9797-80A0-49D6-8254-8846B0EFA940}" srcOrd="1" destOrd="0" presId="urn:microsoft.com/office/officeart/2005/8/layout/hierarchy6"/>
    <dgm:cxn modelId="{C973C9DE-86C5-482A-9106-E94DE0D30002}" type="presParOf" srcId="{871E9797-80A0-49D6-8254-8846B0EFA940}" destId="{C0A7BF27-33B0-4862-9234-BB2527481630}" srcOrd="0" destOrd="0" presId="urn:microsoft.com/office/officeart/2005/8/layout/hierarchy6"/>
    <dgm:cxn modelId="{3EEA6A25-49CE-4AB5-A560-C976D9A54CA7}" type="presParOf" srcId="{871E9797-80A0-49D6-8254-8846B0EFA940}" destId="{B72D9189-354A-4ECB-AF51-CB2A7BB8EE75}" srcOrd="1" destOrd="0" presId="urn:microsoft.com/office/officeart/2005/8/layout/hierarchy6"/>
    <dgm:cxn modelId="{39D566A5-9B88-43FE-9E4C-8A0125A37453}" type="presParOf" srcId="{015D74B8-DCD3-4FA4-A8A8-36D4AE69A8DE}" destId="{4894FACE-322A-41B4-AFF5-3530FE7465CB}" srcOrd="4" destOrd="0" presId="urn:microsoft.com/office/officeart/2005/8/layout/hierarchy6"/>
    <dgm:cxn modelId="{8F9A5387-6674-401D-8045-F8D47D43FD1B}" type="presParOf" srcId="{015D74B8-DCD3-4FA4-A8A8-36D4AE69A8DE}" destId="{A48B7EAF-2AE2-48DB-BE01-843AA12513F6}" srcOrd="5" destOrd="0" presId="urn:microsoft.com/office/officeart/2005/8/layout/hierarchy6"/>
    <dgm:cxn modelId="{07D3DCB7-076B-46AF-89E8-F6EBE4161977}" type="presParOf" srcId="{A48B7EAF-2AE2-48DB-BE01-843AA12513F6}" destId="{FA23D33A-FDCB-4E0D-9929-9DEBA61B46CF}" srcOrd="0" destOrd="0" presId="urn:microsoft.com/office/officeart/2005/8/layout/hierarchy6"/>
    <dgm:cxn modelId="{B3685EB9-B2F3-4C18-83B9-1E7A8C22BC0A}" type="presParOf" srcId="{A48B7EAF-2AE2-48DB-BE01-843AA12513F6}" destId="{AB67F51F-9844-449C-85D8-7F6E838E09CF}" srcOrd="1" destOrd="0" presId="urn:microsoft.com/office/officeart/2005/8/layout/hierarchy6"/>
    <dgm:cxn modelId="{59F9A354-DE6F-4477-AFB6-16BA7C05F234}" type="presParOf" srcId="{AB67F51F-9844-449C-85D8-7F6E838E09CF}" destId="{F2069808-6210-4F1F-8039-A8E422F6D89C}" srcOrd="0" destOrd="0" presId="urn:microsoft.com/office/officeart/2005/8/layout/hierarchy6"/>
    <dgm:cxn modelId="{7F534FD7-4E00-430E-A6A6-6F5CE73DAC3E}" type="presParOf" srcId="{AB67F51F-9844-449C-85D8-7F6E838E09CF}" destId="{08A97B5E-4EB1-4936-A4D1-81307D1EED83}" srcOrd="1" destOrd="0" presId="urn:microsoft.com/office/officeart/2005/8/layout/hierarchy6"/>
    <dgm:cxn modelId="{59213EEB-2572-48AC-BF4C-238D8130E3AA}" type="presParOf" srcId="{08A97B5E-4EB1-4936-A4D1-81307D1EED83}" destId="{5CFFE8EE-597B-45FD-93F5-46B95407265E}" srcOrd="0" destOrd="0" presId="urn:microsoft.com/office/officeart/2005/8/layout/hierarchy6"/>
    <dgm:cxn modelId="{A54A1436-3A00-48FF-8D87-4180CA36F0BA}" type="presParOf" srcId="{08A97B5E-4EB1-4936-A4D1-81307D1EED83}" destId="{E1AAA9DC-C30B-4622-B46E-ABAABE4723A4}" srcOrd="1" destOrd="0" presId="urn:microsoft.com/office/officeart/2005/8/layout/hierarchy6"/>
    <dgm:cxn modelId="{6A58BAEA-C890-42EA-AC90-5CF7AA4508B4}" type="presParOf" srcId="{BA54596D-C78C-4645-997D-A61D4CCABFE8}" destId="{C53EBA77-7F76-4989-9253-07E1CF353DAB}" srcOrd="1" destOrd="0" presId="urn:microsoft.com/office/officeart/2005/8/layout/hierarchy6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256BD564-1BDE-46CA-99F1-24F0B380689C}" type="datetimeFigureOut">
              <a:rPr lang="ru-RU"/>
              <a:pPr>
                <a:defRPr/>
              </a:pPr>
              <a:t>15.11.2017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AD572AD3-7B80-4A0D-A57E-B9ADE8E5940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D572AD3-7B80-4A0D-A57E-B9ADE8E59404}" type="slidenum">
              <a:rPr lang="ru-RU" smtClean="0"/>
              <a:pPr>
                <a:defRPr/>
              </a:pPr>
              <a:t>8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19BC32-7760-4DEB-BF20-F3B285524C79}" type="datetimeFigureOut">
              <a:rPr lang="en-US"/>
              <a:pPr>
                <a:defRPr/>
              </a:pPr>
              <a:t>11/15/2017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0DD4D5-8B98-4154-BF25-CAE421B1C4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cover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091A99-6BD0-487F-8947-064812375892}" type="datetimeFigureOut">
              <a:rPr lang="en-US"/>
              <a:pPr>
                <a:defRPr/>
              </a:pPr>
              <a:t>11/15/2017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D8D3A7-F733-49EF-8045-87DE294656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cover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7A8B21-9473-460F-B61A-3E93192A3966}" type="datetimeFigureOut">
              <a:rPr lang="en-US"/>
              <a:pPr>
                <a:defRPr/>
              </a:pPr>
              <a:t>11/15/2017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4FEFDA-E28D-4CE3-A999-85E3CB6738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cover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Текст 7"/>
          <p:cNvSpPr>
            <a:spLocks noGrp="1"/>
          </p:cNvSpPr>
          <p:nvPr>
            <p:ph type="body" sz="quarter" idx="13"/>
          </p:nvPr>
        </p:nvSpPr>
        <p:spPr>
          <a:xfrm>
            <a:off x="468313" y="1556792"/>
            <a:ext cx="8208143" cy="4968552"/>
          </a:xfrm>
        </p:spPr>
        <p:txBody>
          <a:bodyPr>
            <a:normAutofit/>
          </a:bodyPr>
          <a:lstStyle>
            <a:lvl1pPr marL="0" indent="0">
              <a:buNone/>
              <a:defRPr sz="2800"/>
            </a:lvl1pPr>
          </a:lstStyle>
          <a:p>
            <a:pPr lvl="0"/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</p:cSld>
  <p:clrMapOvr>
    <a:masterClrMapping/>
  </p:clrMapOvr>
  <p:transition spd="med">
    <p:cover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400838-CA2E-4934-8BFF-DC3FE63858FE}" type="datetimeFigureOut">
              <a:rPr lang="en-US"/>
              <a:pPr>
                <a:defRPr/>
              </a:pPr>
              <a:t>11/15/2017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5CB694-5BD3-4FFF-A751-395BB22316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cover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213382-53E6-4742-BD40-5CAE79873C72}" type="datetimeFigureOut">
              <a:rPr lang="en-US"/>
              <a:pPr>
                <a:defRPr/>
              </a:pPr>
              <a:t>11/15/2017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AAAED3-32FB-436B-89DA-0722779734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cover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15789A-1B7A-4425-9E6E-A1ED0464AB88}" type="datetimeFigureOut">
              <a:rPr lang="en-US"/>
              <a:pPr>
                <a:defRPr/>
              </a:pPr>
              <a:t>11/15/2017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25D234-B805-4B43-B97E-A4BB2D715F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cover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0CBAAC-C4CA-44A7-8973-98532275C9D4}" type="datetimeFigureOut">
              <a:rPr lang="en-US"/>
              <a:pPr>
                <a:defRPr/>
              </a:pPr>
              <a:t>11/15/2017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C28018-8289-466F-A176-89B1F8EA67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cover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74AD01-2F6E-408E-93F2-A26093594AAE}" type="datetimeFigureOut">
              <a:rPr lang="en-US"/>
              <a:pPr>
                <a:defRPr/>
              </a:pPr>
              <a:t>11/15/2017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50F633-D7AF-45F7-8393-A981215539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cover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FAB8F7-1F1F-4DE0-8B0E-7EB3933426ED}" type="datetimeFigureOut">
              <a:rPr lang="en-US"/>
              <a:pPr>
                <a:defRPr/>
              </a:pPr>
              <a:t>11/15/2017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3F7142-A171-4F8D-A160-12D25F5678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cover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A519A3-5AC2-4752-B7CC-C717FB58A780}" type="datetimeFigureOut">
              <a:rPr lang="en-US"/>
              <a:pPr>
                <a:defRPr/>
              </a:pPr>
              <a:t>11/15/2017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347B2D-C0D9-4FE3-8092-9AFE9BD40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cover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3EE07C-D94C-43A6-A3B1-63767E37CF66}" type="datetimeFigureOut">
              <a:rPr lang="en-US"/>
              <a:pPr>
                <a:defRPr/>
              </a:pPr>
              <a:t>11/15/2017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FE0752-A3A5-4107-ABF6-3E57EE7325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cover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36F66F7-7933-4FE9-8BDE-BB751988FD46}" type="datetimeFigureOut">
              <a:rPr lang="en-US"/>
              <a:pPr>
                <a:defRPr/>
              </a:pPr>
              <a:t>11/15/2017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6FB401A-C401-4815-BBCB-54F3F9F5E5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  <p:sldLayoutId id="2147483661" r:id="rId12"/>
  </p:sldLayoutIdLst>
  <p:transition spd="med">
    <p:cover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6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7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akistosviti.com.ua/" TargetMode="External"/><Relationship Id="rId7" Type="http://schemas.openxmlformats.org/officeDocument/2006/relationships/hyperlink" Target="http://miksike.net/" TargetMode="External"/><Relationship Id="rId2" Type="http://schemas.openxmlformats.org/officeDocument/2006/relationships/hyperlink" Target="http://interactive.ranok.com.ua/" TargetMode="External"/><Relationship Id="rId1" Type="http://schemas.openxmlformats.org/officeDocument/2006/relationships/slideLayout" Target="../slideLayouts/slideLayout12.xml"/><Relationship Id="rId6" Type="http://schemas.openxmlformats.org/officeDocument/2006/relationships/hyperlink" Target="http://learningapps.org/" TargetMode="External"/><Relationship Id="rId5" Type="http://schemas.openxmlformats.org/officeDocument/2006/relationships/hyperlink" Target="https://graphsketch.com/" TargetMode="External"/><Relationship Id="rId4" Type="http://schemas.openxmlformats.org/officeDocument/2006/relationships/hyperlink" Target="https://sites.google.com-/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6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pPr eaLnBrk="1" hangingPunct="1"/>
            <a:r>
              <a:rPr lang="ru-RU" sz="4000" smtClean="0">
                <a:solidFill>
                  <a:schemeClr val="bg1"/>
                </a:solidFill>
              </a:rPr>
              <a:t>Заголовок</a:t>
            </a:r>
          </a:p>
        </p:txBody>
      </p:sp>
      <p:sp>
        <p:nvSpPr>
          <p:cNvPr id="15362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pPr marL="0" indent="0" algn="ctr" eaLnBrk="1" hangingPunct="1">
              <a:buFont typeface="Arial" charset="0"/>
              <a:buNone/>
            </a:pPr>
            <a:r>
              <a:rPr lang="ru-RU" sz="2400" smtClean="0">
                <a:solidFill>
                  <a:schemeClr val="bg1"/>
                </a:solidFill>
              </a:rPr>
              <a:t>Подзаголовок</a:t>
            </a:r>
          </a:p>
        </p:txBody>
      </p:sp>
      <p:sp>
        <p:nvSpPr>
          <p:cNvPr id="15363" name="Rectangle 4"/>
          <p:cNvSpPr>
            <a:spLocks noChangeArrowheads="1"/>
          </p:cNvSpPr>
          <p:nvPr/>
        </p:nvSpPr>
        <p:spPr bwMode="auto">
          <a:xfrm>
            <a:off x="2590800" y="1143000"/>
            <a:ext cx="6172200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uk-UA" sz="4800" b="1" dirty="0" smtClean="0">
                <a:solidFill>
                  <a:srgbClr val="CC3300"/>
                </a:solidFill>
              </a:rPr>
              <a:t>Самоосвітня діяльність учителя математики в умовах оновлення змісту освіти.</a:t>
            </a:r>
            <a:endParaRPr lang="uk-UA" sz="4800" b="1" dirty="0">
              <a:solidFill>
                <a:srgbClr val="CC3300"/>
              </a:solidFill>
            </a:endParaRPr>
          </a:p>
        </p:txBody>
      </p:sp>
    </p:spTree>
  </p:cSld>
  <p:clrMapOvr>
    <a:masterClrMapping/>
  </p:clrMapOvr>
  <p:transition spd="med">
    <p:cover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001000" cy="1096962"/>
          </a:xfrm>
        </p:spPr>
        <p:txBody>
          <a:bodyPr/>
          <a:lstStyle/>
          <a:p>
            <a:r>
              <a:rPr lang="uk-UA" sz="2800" b="1" dirty="0" smtClean="0">
                <a:solidFill>
                  <a:srgbClr val="CC3300"/>
                </a:solidFill>
              </a:rPr>
              <a:t>Алгоритм роботи над індивідуальною </a:t>
            </a:r>
            <a:br>
              <a:rPr lang="uk-UA" sz="2800" b="1" dirty="0" smtClean="0">
                <a:solidFill>
                  <a:srgbClr val="CC3300"/>
                </a:solidFill>
              </a:rPr>
            </a:br>
            <a:r>
              <a:rPr lang="uk-UA" sz="2800" b="1" dirty="0" smtClean="0">
                <a:solidFill>
                  <a:srgbClr val="CC3300"/>
                </a:solidFill>
              </a:rPr>
              <a:t>науково-методичною проблемою</a:t>
            </a:r>
            <a:endParaRPr lang="ru-RU" sz="2800" dirty="0"/>
          </a:p>
        </p:txBody>
      </p:sp>
      <p:graphicFrame>
        <p:nvGraphicFramePr>
          <p:cNvPr id="3" name="Схема 2"/>
          <p:cNvGraphicFramePr/>
          <p:nvPr/>
        </p:nvGraphicFramePr>
        <p:xfrm>
          <a:off x="228600" y="990600"/>
          <a:ext cx="8686800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med">
    <p:cover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/>
        </p:nvGraphicFramePr>
        <p:xfrm>
          <a:off x="381000" y="228600"/>
          <a:ext cx="8458200" cy="6019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med">
    <p:cover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solidFill>
                  <a:srgbClr val="CC3300"/>
                </a:solidFill>
              </a:rPr>
              <a:t>Складові програми професійної компетентності вчителя</a:t>
            </a:r>
            <a:endParaRPr lang="ru-RU" dirty="0"/>
          </a:p>
        </p:txBody>
      </p:sp>
      <p:sp>
        <p:nvSpPr>
          <p:cNvPr id="3" name="Овал 2"/>
          <p:cNvSpPr/>
          <p:nvPr/>
        </p:nvSpPr>
        <p:spPr>
          <a:xfrm>
            <a:off x="609600" y="1524000"/>
            <a:ext cx="2743200" cy="1676400"/>
          </a:xfrm>
          <a:prstGeom prst="ellipse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b="1" dirty="0" smtClean="0"/>
              <a:t>Мета самоосвітньої діяльності</a:t>
            </a:r>
            <a:endParaRPr lang="ru-RU" sz="2000" b="1" dirty="0"/>
          </a:p>
        </p:txBody>
      </p:sp>
      <p:sp>
        <p:nvSpPr>
          <p:cNvPr id="4" name="Овал 3"/>
          <p:cNvSpPr/>
          <p:nvPr/>
        </p:nvSpPr>
        <p:spPr>
          <a:xfrm>
            <a:off x="2286000" y="3276600"/>
            <a:ext cx="2819400" cy="1752600"/>
          </a:xfrm>
          <a:prstGeom prst="ellipse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b="1" dirty="0" smtClean="0"/>
              <a:t>Зміст самоосвітньої діяльності</a:t>
            </a:r>
            <a:endParaRPr lang="ru-RU" sz="2000" b="1" dirty="0"/>
          </a:p>
        </p:txBody>
      </p:sp>
      <p:sp>
        <p:nvSpPr>
          <p:cNvPr id="5" name="Овал 4"/>
          <p:cNvSpPr/>
          <p:nvPr/>
        </p:nvSpPr>
        <p:spPr>
          <a:xfrm>
            <a:off x="5715000" y="1905000"/>
            <a:ext cx="2819400" cy="1828800"/>
          </a:xfrm>
          <a:prstGeom prst="ellipse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b="1" dirty="0" smtClean="0"/>
              <a:t>Вибір форми, методів та прийомів самоосвітньої діяльності</a:t>
            </a:r>
            <a:endParaRPr lang="ru-RU" sz="2000" b="1" dirty="0"/>
          </a:p>
        </p:txBody>
      </p:sp>
      <p:sp>
        <p:nvSpPr>
          <p:cNvPr id="6" name="Овал 5"/>
          <p:cNvSpPr/>
          <p:nvPr/>
        </p:nvSpPr>
        <p:spPr>
          <a:xfrm>
            <a:off x="5486400" y="4267200"/>
            <a:ext cx="2590800" cy="1752600"/>
          </a:xfrm>
          <a:prstGeom prst="ellipse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b="1" dirty="0" smtClean="0"/>
              <a:t>Очікуванні результати</a:t>
            </a:r>
            <a:endParaRPr lang="ru-RU" sz="2000" b="1" dirty="0"/>
          </a:p>
        </p:txBody>
      </p:sp>
    </p:spTree>
  </p:cSld>
  <p:clrMapOvr>
    <a:masterClrMapping/>
  </p:clrMapOvr>
  <p:transition spd="med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0"/>
                            </p:stCondLst>
                            <p:childTnLst>
                              <p:par>
                                <p:cTn id="1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0"/>
                            </p:stCondLst>
                            <p:childTnLst>
                              <p:par>
                                <p:cTn id="1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0"/>
                            </p:stCondLst>
                            <p:childTnLst>
                              <p:par>
                                <p:cTn id="23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sz="quarter" idx="13"/>
          </p:nvPr>
        </p:nvSpPr>
        <p:spPr>
          <a:xfrm>
            <a:off x="1524000" y="914400"/>
            <a:ext cx="7620000" cy="5562600"/>
          </a:xfrm>
        </p:spPr>
        <p:txBody>
          <a:bodyPr>
            <a:normAutofit fontScale="85000" lnSpcReduction="20000"/>
          </a:bodyPr>
          <a:lstStyle/>
          <a:p>
            <a:pPr>
              <a:buFont typeface="Wingdings" pitchFamily="2" charset="2"/>
              <a:buChar char="v"/>
            </a:pPr>
            <a:r>
              <a:rPr lang="en-US" dirty="0" smtClean="0">
                <a:hlinkClick r:id="rId2"/>
              </a:rPr>
              <a:t>http://interactive.ranok.com.ua/</a:t>
            </a:r>
            <a:r>
              <a:rPr lang="uk-UA" dirty="0" smtClean="0"/>
              <a:t> - </a:t>
            </a:r>
            <a:r>
              <a:rPr lang="uk-UA" dirty="0" smtClean="0"/>
              <a:t>інтерактивне</a:t>
            </a:r>
          </a:p>
          <a:p>
            <a:r>
              <a:rPr lang="uk-UA" dirty="0" smtClean="0"/>
              <a:t> </a:t>
            </a:r>
            <a:r>
              <a:rPr lang="uk-UA" dirty="0" smtClean="0"/>
              <a:t>  </a:t>
            </a:r>
            <a:r>
              <a:rPr lang="uk-UA" dirty="0" smtClean="0"/>
              <a:t> навчання</a:t>
            </a:r>
            <a:r>
              <a:rPr lang="uk-UA" dirty="0" smtClean="0"/>
              <a:t> </a:t>
            </a:r>
            <a:r>
              <a:rPr lang="uk-UA" dirty="0" smtClean="0"/>
              <a:t> </a:t>
            </a:r>
            <a:r>
              <a:rPr lang="uk-UA" dirty="0" smtClean="0"/>
              <a:t>видавництво </a:t>
            </a:r>
            <a:r>
              <a:rPr lang="uk-UA" dirty="0" err="1" smtClean="0"/>
              <a:t>“Ранок”</a:t>
            </a:r>
            <a:r>
              <a:rPr lang="uk-UA" dirty="0" smtClean="0"/>
              <a:t>;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>
                <a:hlinkClick r:id="rId3"/>
              </a:rPr>
              <a:t>http://www.yakistosviti.com.ua/</a:t>
            </a:r>
            <a:r>
              <a:rPr lang="uk-UA" dirty="0" smtClean="0"/>
              <a:t> - український проект </a:t>
            </a:r>
            <a:endParaRPr lang="uk-UA" dirty="0" smtClean="0"/>
          </a:p>
          <a:p>
            <a:r>
              <a:rPr lang="uk-UA" dirty="0" smtClean="0"/>
              <a:t> </a:t>
            </a:r>
            <a:r>
              <a:rPr lang="uk-UA" dirty="0" smtClean="0"/>
              <a:t>    </a:t>
            </a:r>
            <a:r>
              <a:rPr lang="uk-UA" dirty="0" err="1" smtClean="0"/>
              <a:t>“</a:t>
            </a:r>
            <a:r>
              <a:rPr lang="uk-UA" dirty="0" err="1" smtClean="0"/>
              <a:t>Якість</a:t>
            </a:r>
            <a:r>
              <a:rPr lang="uk-UA" dirty="0" smtClean="0"/>
              <a:t> </a:t>
            </a:r>
            <a:r>
              <a:rPr lang="uk-UA" dirty="0" err="1" smtClean="0"/>
              <a:t>освіти”</a:t>
            </a:r>
            <a:r>
              <a:rPr lang="uk-UA" dirty="0" smtClean="0"/>
              <a:t>;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>
                <a:hlinkClick r:id="rId4"/>
              </a:rPr>
              <a:t>https://sites.google.com</a:t>
            </a:r>
            <a:r>
              <a:rPr lang="uk-UA" dirty="0" smtClean="0">
                <a:hlinkClick r:id="rId4"/>
              </a:rPr>
              <a:t>-</a:t>
            </a:r>
            <a:r>
              <a:rPr lang="uk-UA" dirty="0" smtClean="0"/>
              <a:t> бібліотека </a:t>
            </a:r>
            <a:r>
              <a:rPr lang="uk-UA" dirty="0" smtClean="0"/>
              <a:t>комп'ютерних  </a:t>
            </a:r>
          </a:p>
          <a:p>
            <a:r>
              <a:rPr lang="uk-UA" dirty="0" smtClean="0"/>
              <a:t> </a:t>
            </a:r>
            <a:r>
              <a:rPr lang="uk-UA" dirty="0" smtClean="0"/>
              <a:t>    моделей</a:t>
            </a:r>
            <a:r>
              <a:rPr lang="uk-UA" dirty="0" smtClean="0"/>
              <a:t>;</a:t>
            </a:r>
            <a:endParaRPr lang="uk-UA" dirty="0" smtClean="0"/>
          </a:p>
          <a:p>
            <a:pPr>
              <a:buFont typeface="Wingdings" pitchFamily="2" charset="2"/>
              <a:buChar char="v"/>
            </a:pPr>
            <a:r>
              <a:rPr lang="uk-UA" dirty="0" smtClean="0"/>
              <a:t> </a:t>
            </a:r>
            <a:r>
              <a:rPr lang="uk-UA" dirty="0" smtClean="0"/>
              <a:t> </a:t>
            </a:r>
            <a:r>
              <a:rPr lang="en-US" dirty="0" smtClean="0">
                <a:hlinkClick r:id="rId5"/>
              </a:rPr>
              <a:t>https</a:t>
            </a:r>
            <a:r>
              <a:rPr lang="en-US" dirty="0" smtClean="0">
                <a:hlinkClick r:id="rId5"/>
              </a:rPr>
              <a:t>://graphsketch.com/</a:t>
            </a:r>
            <a:r>
              <a:rPr lang="en-US" dirty="0" smtClean="0"/>
              <a:t> - </a:t>
            </a:r>
            <a:r>
              <a:rPr lang="uk-UA" dirty="0" smtClean="0"/>
              <a:t>хмарний сервіс  для </a:t>
            </a:r>
            <a:endParaRPr lang="uk-UA" dirty="0" smtClean="0"/>
          </a:p>
          <a:p>
            <a:r>
              <a:rPr lang="uk-UA" dirty="0" smtClean="0"/>
              <a:t> </a:t>
            </a:r>
            <a:r>
              <a:rPr lang="uk-UA" dirty="0" smtClean="0"/>
              <a:t>     </a:t>
            </a:r>
            <a:r>
              <a:rPr lang="uk-UA" dirty="0" smtClean="0"/>
              <a:t>побудови</a:t>
            </a:r>
            <a:r>
              <a:rPr lang="uk-UA" dirty="0" smtClean="0"/>
              <a:t>  </a:t>
            </a:r>
            <a:r>
              <a:rPr lang="uk-UA" dirty="0" smtClean="0"/>
              <a:t> </a:t>
            </a:r>
            <a:r>
              <a:rPr lang="uk-UA" dirty="0" smtClean="0"/>
              <a:t>графіків функцій;</a:t>
            </a:r>
            <a:endParaRPr lang="en-US" dirty="0" smtClean="0"/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 </a:t>
            </a:r>
            <a:r>
              <a:rPr lang="en-US" dirty="0" smtClean="0">
                <a:hlinkClick r:id="rId6"/>
              </a:rPr>
              <a:t>http://learningapps.org/</a:t>
            </a:r>
            <a:r>
              <a:rPr lang="en-US" dirty="0" smtClean="0"/>
              <a:t> - </a:t>
            </a:r>
            <a:r>
              <a:rPr lang="uk-UA" dirty="0" smtClean="0"/>
              <a:t>підтримка процесів </a:t>
            </a:r>
            <a:r>
              <a:rPr lang="uk-UA" dirty="0" smtClean="0"/>
              <a:t>навчання</a:t>
            </a:r>
          </a:p>
          <a:p>
            <a:r>
              <a:rPr lang="uk-UA" dirty="0" smtClean="0"/>
              <a:t> </a:t>
            </a:r>
            <a:r>
              <a:rPr lang="uk-UA" dirty="0" smtClean="0"/>
              <a:t> </a:t>
            </a:r>
            <a:r>
              <a:rPr lang="uk-UA" dirty="0" smtClean="0"/>
              <a:t>   та </a:t>
            </a:r>
            <a:r>
              <a:rPr lang="uk-UA" dirty="0" smtClean="0"/>
              <a:t>викладання за допомогою невеликих  </a:t>
            </a:r>
            <a:endParaRPr lang="uk-UA" dirty="0" smtClean="0"/>
          </a:p>
          <a:p>
            <a:r>
              <a:rPr lang="uk-UA" dirty="0" smtClean="0"/>
              <a:t> </a:t>
            </a:r>
            <a:r>
              <a:rPr lang="uk-UA" dirty="0" smtClean="0"/>
              <a:t>     </a:t>
            </a:r>
            <a:r>
              <a:rPr lang="uk-UA" dirty="0" smtClean="0"/>
              <a:t>інтерактивних  </a:t>
            </a:r>
            <a:r>
              <a:rPr lang="uk-UA" dirty="0" smtClean="0"/>
              <a:t>модулів;</a:t>
            </a:r>
            <a:endParaRPr lang="en-US" dirty="0" smtClean="0"/>
          </a:p>
          <a:p>
            <a:pPr>
              <a:buFont typeface="Wingdings" pitchFamily="2" charset="2"/>
              <a:buChar char="v"/>
            </a:pPr>
            <a:r>
              <a:rPr lang="en-US" dirty="0" smtClean="0">
                <a:hlinkClick r:id="rId7"/>
              </a:rPr>
              <a:t>http://miksike.net/</a:t>
            </a:r>
            <a:r>
              <a:rPr lang="en-US" dirty="0" smtClean="0"/>
              <a:t> - </a:t>
            </a:r>
            <a:r>
              <a:rPr lang="uk-UA" dirty="0" smtClean="0"/>
              <a:t>освітнє  </a:t>
            </a:r>
            <a:r>
              <a:rPr lang="uk-UA" dirty="0" err="1" smtClean="0"/>
              <a:t>онлайн</a:t>
            </a:r>
            <a:r>
              <a:rPr lang="uk-UA" dirty="0" smtClean="0"/>
              <a:t> середовище;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http</a:t>
            </a:r>
            <a:r>
              <a:rPr lang="en-US" dirty="0" smtClean="0"/>
              <a:t>://dg.osenkov.com/index_ru.html  - </a:t>
            </a:r>
            <a:r>
              <a:rPr lang="uk-UA" dirty="0" smtClean="0"/>
              <a:t>динамічна    </a:t>
            </a:r>
            <a:endParaRPr lang="uk-UA" dirty="0" smtClean="0"/>
          </a:p>
          <a:p>
            <a:r>
              <a:rPr lang="uk-UA" dirty="0" smtClean="0"/>
              <a:t> </a:t>
            </a:r>
            <a:r>
              <a:rPr lang="uk-UA" dirty="0" smtClean="0"/>
              <a:t>                         </a:t>
            </a:r>
            <a:r>
              <a:rPr lang="uk-UA" dirty="0" smtClean="0"/>
              <a:t>   геометрія</a:t>
            </a:r>
            <a:r>
              <a:rPr lang="uk-UA" dirty="0" smtClean="0"/>
              <a:t>. </a:t>
            </a:r>
          </a:p>
          <a:p>
            <a:pPr>
              <a:buFont typeface="Wingdings" pitchFamily="2" charset="2"/>
              <a:buChar char="v"/>
            </a:pP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err="1" smtClean="0">
                <a:solidFill>
                  <a:srgbClr val="CC3300"/>
                </a:solidFill>
              </a:rPr>
              <a:t>Інтернет-ресурси</a:t>
            </a:r>
            <a:r>
              <a:rPr lang="uk-UA" b="1" dirty="0" smtClean="0">
                <a:solidFill>
                  <a:srgbClr val="CC3300"/>
                </a:solidFill>
              </a:rPr>
              <a:t>:</a:t>
            </a:r>
            <a:br>
              <a:rPr lang="uk-UA" b="1" dirty="0" smtClean="0">
                <a:solidFill>
                  <a:srgbClr val="CC3300"/>
                </a:solidFill>
              </a:rPr>
            </a:br>
            <a:r>
              <a:rPr lang="uk-UA" b="1" dirty="0" smtClean="0">
                <a:solidFill>
                  <a:srgbClr val="CC3300"/>
                </a:solidFill>
              </a:rPr>
              <a:t> </a:t>
            </a:r>
            <a:endParaRPr lang="ru-RU" dirty="0"/>
          </a:p>
        </p:txBody>
      </p:sp>
    </p:spTree>
  </p:cSld>
  <p:clrMapOvr>
    <a:masterClrMapping/>
  </p:clrMapOvr>
  <p:transition spd="med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7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2000"/>
                            </p:stCondLst>
                            <p:childTnLst>
                              <p:par>
                                <p:cTn id="17" presetID="27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9000"/>
                            </p:stCondLst>
                            <p:childTnLst>
                              <p:par>
                                <p:cTn id="23" presetID="27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1500"/>
                            </p:stCondLst>
                            <p:childTnLst>
                              <p:par>
                                <p:cTn id="29" presetID="27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5500"/>
                            </p:stCondLst>
                            <p:childTnLst>
                              <p:par>
                                <p:cTn id="35" presetID="27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7500"/>
                            </p:stCondLst>
                            <p:childTnLst>
                              <p:par>
                                <p:cTn id="41" presetID="27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9750"/>
                            </p:stCondLst>
                            <p:childTnLst>
                              <p:par>
                                <p:cTn id="47" presetID="27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250"/>
                            </p:stCondLst>
                            <p:childTnLst>
                              <p:par>
                                <p:cTn id="53" presetID="27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66500"/>
                            </p:stCondLst>
                            <p:childTnLst>
                              <p:par>
                                <p:cTn id="59" presetID="27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79250"/>
                            </p:stCondLst>
                            <p:childTnLst>
                              <p:par>
                                <p:cTn id="65" presetID="27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9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87500"/>
                            </p:stCondLst>
                            <p:childTnLst>
                              <p:par>
                                <p:cTn id="71" presetID="27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3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4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5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93000"/>
                            </p:stCondLst>
                            <p:childTnLst>
                              <p:par>
                                <p:cTn id="77" presetID="27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9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0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1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104250"/>
                            </p:stCondLst>
                            <p:childTnLst>
                              <p:par>
                                <p:cTn id="83" presetID="27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5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6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15750"/>
                            </p:stCondLst>
                            <p:childTnLst>
                              <p:par>
                                <p:cTn id="89" presetID="27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1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2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3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1" build="p"/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sz="quarter" idx="13"/>
          </p:nvPr>
        </p:nvSpPr>
        <p:spPr>
          <a:xfrm>
            <a:off x="2514600" y="1066800"/>
            <a:ext cx="6847656" cy="4968552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en-US" dirty="0" err="1" smtClean="0">
                <a:solidFill>
                  <a:srgbClr val="7030A0"/>
                </a:solidFill>
              </a:rPr>
              <a:t>GeoGebra</a:t>
            </a:r>
            <a:r>
              <a:rPr lang="en-US" dirty="0" smtClean="0">
                <a:solidFill>
                  <a:srgbClr val="7030A0"/>
                </a:solidFill>
              </a:rPr>
              <a:t> 5.0 </a:t>
            </a:r>
            <a:r>
              <a:rPr lang="en-US" dirty="0" smtClean="0"/>
              <a:t>- </a:t>
            </a:r>
            <a:r>
              <a:rPr lang="uk-UA" dirty="0" smtClean="0"/>
              <a:t> програма для побудови фігур та графіків;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solidFill>
                  <a:srgbClr val="7030A0"/>
                </a:solidFill>
              </a:rPr>
              <a:t>LearninggApps.org</a:t>
            </a:r>
            <a:r>
              <a:rPr lang="uk-UA" dirty="0" smtClean="0">
                <a:solidFill>
                  <a:srgbClr val="7030A0"/>
                </a:solidFill>
              </a:rPr>
              <a:t> </a:t>
            </a:r>
            <a:r>
              <a:rPr lang="uk-UA" dirty="0" smtClean="0"/>
              <a:t>– створення інтерактивних  вправ;</a:t>
            </a: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err="1" smtClean="0">
                <a:solidFill>
                  <a:srgbClr val="7030A0"/>
                </a:solidFill>
              </a:rPr>
              <a:t>VideoScribe</a:t>
            </a:r>
            <a:r>
              <a:rPr lang="uk-UA" dirty="0" smtClean="0"/>
              <a:t> – створення схематичної наочності;</a:t>
            </a: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uk-UA" dirty="0" smtClean="0"/>
              <a:t>дошка оголошень </a:t>
            </a:r>
            <a:r>
              <a:rPr lang="en-US" dirty="0" err="1" smtClean="0">
                <a:solidFill>
                  <a:srgbClr val="7030A0"/>
                </a:solidFill>
              </a:rPr>
              <a:t>Padlet</a:t>
            </a:r>
            <a:r>
              <a:rPr lang="uk-UA" dirty="0" smtClean="0"/>
              <a:t>- створення інтерактивних вправ, завдань, відповідно до теми, що вивчається;</a:t>
            </a: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err="1" smtClean="0">
                <a:solidFill>
                  <a:srgbClr val="7030A0"/>
                </a:solidFill>
              </a:rPr>
              <a:t>ThingLink</a:t>
            </a:r>
            <a:r>
              <a:rPr lang="en-US" dirty="0" smtClean="0"/>
              <a:t> – </a:t>
            </a:r>
            <a:r>
              <a:rPr lang="uk-UA" dirty="0" smtClean="0"/>
              <a:t>створення інтерактивних  зображень</a:t>
            </a:r>
            <a:r>
              <a:rPr lang="uk-UA" dirty="0" smtClean="0"/>
              <a:t>.</a:t>
            </a:r>
          </a:p>
          <a:p>
            <a:pPr>
              <a:buFont typeface="Wingdings" pitchFamily="2" charset="2"/>
              <a:buChar char="Ø"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uk-UA" b="1" dirty="0" smtClean="0">
                <a:solidFill>
                  <a:srgbClr val="CC3300"/>
                </a:solidFill>
              </a:rPr>
              <a:t>Електронні освітні ресурси:</a:t>
            </a:r>
            <a:endParaRPr lang="ru-RU" dirty="0"/>
          </a:p>
        </p:txBody>
      </p:sp>
    </p:spTree>
  </p:cSld>
  <p:clrMapOvr>
    <a:masterClrMapping/>
  </p:clrMapOvr>
  <p:transition spd="med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7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4500"/>
                            </p:stCondLst>
                            <p:childTnLst>
                              <p:par>
                                <p:cTn id="17" presetID="27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8000"/>
                            </p:stCondLst>
                            <p:childTnLst>
                              <p:par>
                                <p:cTn id="23" presetID="27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5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6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9500"/>
                            </p:stCondLst>
                            <p:childTnLst>
                              <p:par>
                                <p:cTn id="29" presetID="27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1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2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13500"/>
                            </p:stCondLst>
                            <p:childTnLst>
                              <p:par>
                                <p:cTn id="35" presetID="27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7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8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 build="p"/>
      <p:bldP spid="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Rectangle 3"/>
          <p:cNvSpPr>
            <a:spLocks noGrp="1"/>
          </p:cNvSpPr>
          <p:nvPr>
            <p:ph type="body" idx="1"/>
          </p:nvPr>
        </p:nvSpPr>
        <p:spPr>
          <a:xfrm>
            <a:off x="914400" y="533400"/>
            <a:ext cx="8229600" cy="6324600"/>
          </a:xfrm>
        </p:spPr>
        <p:txBody>
          <a:bodyPr/>
          <a:lstStyle/>
          <a:p>
            <a:pPr>
              <a:lnSpc>
                <a:spcPct val="90000"/>
              </a:lnSpc>
              <a:buFont typeface="Arial" charset="0"/>
              <a:buNone/>
            </a:pPr>
            <a:r>
              <a:rPr lang="uk-UA" sz="3000" b="1" dirty="0" smtClean="0">
                <a:solidFill>
                  <a:srgbClr val="7030A0"/>
                </a:solidFill>
              </a:rPr>
              <a:t>Він актор , але його глядачі не аплодують йому. 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uk-UA" sz="3000" b="1" dirty="0" smtClean="0">
                <a:solidFill>
                  <a:srgbClr val="7030A0"/>
                </a:solidFill>
              </a:rPr>
              <a:t>Він скульптор , але його роботи ніхто не бачить.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uk-UA" sz="3000" b="1" dirty="0" smtClean="0">
                <a:solidFill>
                  <a:srgbClr val="7030A0"/>
                </a:solidFill>
              </a:rPr>
              <a:t> Він лікар , але його пацієнти рідко дякують за лікування та далеко не завжди  бажають лікуватися.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uk-UA" sz="3000" b="1" dirty="0" smtClean="0">
                <a:solidFill>
                  <a:srgbClr val="7030A0"/>
                </a:solidFill>
              </a:rPr>
              <a:t>Де ж йому взяти сили для щоденного натхнення? 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uk-UA" sz="3000" b="1" dirty="0" smtClean="0">
                <a:solidFill>
                  <a:srgbClr val="7030A0"/>
                </a:solidFill>
              </a:rPr>
              <a:t>Тільки в самому собі , тільки у свідомості 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uk-UA" sz="3000" b="1" dirty="0" smtClean="0">
                <a:solidFill>
                  <a:srgbClr val="7030A0"/>
                </a:solidFill>
              </a:rPr>
              <a:t>величі своєї справи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uk-UA" sz="3000" dirty="0" smtClean="0"/>
              <a:t>                                             </a:t>
            </a:r>
            <a:r>
              <a:rPr lang="uk-UA" sz="3000" dirty="0" smtClean="0">
                <a:solidFill>
                  <a:srgbClr val="002060"/>
                </a:solidFill>
              </a:rPr>
              <a:t>С.</a:t>
            </a:r>
            <a:r>
              <a:rPr lang="uk-UA" sz="3000" dirty="0" err="1" smtClean="0">
                <a:solidFill>
                  <a:srgbClr val="002060"/>
                </a:solidFill>
              </a:rPr>
              <a:t>Соловейчик</a:t>
            </a:r>
            <a:endParaRPr lang="ru-RU" sz="3000" dirty="0" smtClean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 spd="med">
    <p:cover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438400" y="1981200"/>
            <a:ext cx="7127187" cy="1833265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Wave2">
              <a:avLst/>
            </a:prstTxWarp>
            <a:spAutoFit/>
            <a:scene3d>
              <a:camera prst="perspectiveContrastingRightFacing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Дякую</a:t>
            </a:r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 за </a:t>
            </a:r>
            <a:r>
              <a:rPr lang="ru-RU" sz="54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увагу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glow rad="139700">
                  <a:schemeClr val="accent6">
                    <a:satMod val="175000"/>
                    <a:alpha val="40000"/>
                  </a:schemeClr>
                </a:glow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</p:cSld>
  <p:clrMapOvr>
    <a:masterClrMapping/>
  </p:clrMapOvr>
  <p:transition spd="med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Заголовок 1"/>
          <p:cNvSpPr>
            <a:spLocks noGrp="1"/>
          </p:cNvSpPr>
          <p:nvPr>
            <p:ph type="ctrTitle"/>
          </p:nvPr>
        </p:nvSpPr>
        <p:spPr>
          <a:xfrm>
            <a:off x="2743200" y="609600"/>
            <a:ext cx="5715000" cy="2438400"/>
          </a:xfrm>
        </p:spPr>
        <p:txBody>
          <a:bodyPr/>
          <a:lstStyle/>
          <a:p>
            <a:pPr eaLnBrk="1" hangingPunct="1"/>
            <a:r>
              <a:rPr lang="ru-RU" sz="4000" b="1" dirty="0" err="1" smtClean="0">
                <a:solidFill>
                  <a:srgbClr val="CC3300"/>
                </a:solidFill>
              </a:rPr>
              <a:t>Головні</a:t>
            </a:r>
            <a:r>
              <a:rPr lang="ru-RU" sz="4000" b="1" dirty="0" smtClean="0">
                <a:solidFill>
                  <a:srgbClr val="CC3300"/>
                </a:solidFill>
              </a:rPr>
              <a:t> </a:t>
            </a:r>
            <a:r>
              <a:rPr lang="ru-RU" sz="4000" b="1" dirty="0" err="1" smtClean="0">
                <a:solidFill>
                  <a:srgbClr val="CC3300"/>
                </a:solidFill>
              </a:rPr>
              <a:t>функції</a:t>
            </a:r>
            <a:r>
              <a:rPr lang="ru-RU" sz="4000" b="1" dirty="0" smtClean="0">
                <a:solidFill>
                  <a:srgbClr val="CC3300"/>
                </a:solidFill>
              </a:rPr>
              <a:t> </a:t>
            </a:r>
            <a:r>
              <a:rPr lang="ru-RU" sz="4000" b="1" dirty="0" err="1" smtClean="0">
                <a:solidFill>
                  <a:srgbClr val="CC3300"/>
                </a:solidFill>
              </a:rPr>
              <a:t>самоосвітньої</a:t>
            </a:r>
            <a:r>
              <a:rPr lang="ru-RU" sz="4000" b="1" dirty="0" smtClean="0">
                <a:solidFill>
                  <a:srgbClr val="CC3300"/>
                </a:solidFill>
              </a:rPr>
              <a:t> </a:t>
            </a:r>
            <a:r>
              <a:rPr lang="ru-RU" sz="4000" b="1" dirty="0" err="1" smtClean="0">
                <a:solidFill>
                  <a:srgbClr val="CC3300"/>
                </a:solidFill>
              </a:rPr>
              <a:t>діяльності</a:t>
            </a:r>
            <a:r>
              <a:rPr lang="ru-RU" sz="4000" b="1" dirty="0" smtClean="0">
                <a:solidFill>
                  <a:srgbClr val="CC3300"/>
                </a:solidFill>
              </a:rPr>
              <a:t> педагога:</a:t>
            </a: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5943600" y="3657600"/>
            <a:ext cx="2590800" cy="1524000"/>
          </a:xfrm>
          <a:prstGeom prst="roundRect">
            <a:avLst/>
          </a:prstGeom>
          <a:scene3d>
            <a:camera prst="perspectiveLef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4800" b="1" dirty="0" smtClean="0">
                <a:solidFill>
                  <a:srgbClr val="7030A0"/>
                </a:solidFill>
              </a:rPr>
              <a:t>виховна</a:t>
            </a:r>
            <a:endParaRPr lang="ru-RU" sz="4800" b="1" dirty="0" smtClean="0">
              <a:solidFill>
                <a:srgbClr val="7030A0"/>
              </a:solidFill>
            </a:endParaRPr>
          </a:p>
          <a:p>
            <a:pPr algn="ctr"/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895600" y="3657600"/>
            <a:ext cx="2590800" cy="1447800"/>
          </a:xfrm>
          <a:prstGeom prst="roundRect">
            <a:avLst/>
          </a:prstGeom>
          <a:scene3d>
            <a:camera prst="perspectiveLef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4800" b="1" dirty="0" smtClean="0">
                <a:solidFill>
                  <a:srgbClr val="7030A0"/>
                </a:solidFill>
              </a:rPr>
              <a:t>о</a:t>
            </a:r>
            <a:r>
              <a:rPr lang="ru-RU" sz="4800" b="1" dirty="0" err="1" smtClean="0">
                <a:solidFill>
                  <a:srgbClr val="7030A0"/>
                </a:solidFill>
              </a:rPr>
              <a:t>св</a:t>
            </a:r>
            <a:r>
              <a:rPr lang="uk-UA" sz="4800" b="1" dirty="0" err="1" smtClean="0">
                <a:solidFill>
                  <a:srgbClr val="7030A0"/>
                </a:solidFill>
              </a:rPr>
              <a:t>ітня</a:t>
            </a:r>
            <a:endParaRPr lang="ru-RU" sz="4800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ransition spd="med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650"/>
                            </p:stCondLst>
                            <p:childTnLst>
                              <p:par>
                                <p:cTn id="12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solidFill>
                  <a:srgbClr val="CC3300"/>
                </a:solidFill>
              </a:rPr>
              <a:t>Підходи до тлумачення поняття </a:t>
            </a:r>
            <a:r>
              <a:rPr lang="uk-UA" b="1" dirty="0" err="1" smtClean="0">
                <a:solidFill>
                  <a:srgbClr val="CC3300"/>
                </a:solidFill>
              </a:rPr>
              <a:t>“самоосвітня</a:t>
            </a:r>
            <a:r>
              <a:rPr lang="uk-UA" b="1" dirty="0" smtClean="0">
                <a:solidFill>
                  <a:srgbClr val="CC3300"/>
                </a:solidFill>
              </a:rPr>
              <a:t> </a:t>
            </a:r>
            <a:r>
              <a:rPr lang="uk-UA" b="1" dirty="0" err="1" smtClean="0">
                <a:solidFill>
                  <a:srgbClr val="CC3300"/>
                </a:solidFill>
              </a:rPr>
              <a:t>діяльність”</a:t>
            </a:r>
            <a:endParaRPr lang="ru-RU" b="1" dirty="0" smtClean="0">
              <a:solidFill>
                <a:srgbClr val="CC3300"/>
              </a:solidFill>
            </a:endParaRPr>
          </a:p>
        </p:txBody>
      </p:sp>
      <p:sp>
        <p:nvSpPr>
          <p:cNvPr id="17410" name="Rectangle 3"/>
          <p:cNvSpPr>
            <a:spLocks noGrp="1"/>
          </p:cNvSpPr>
          <p:nvPr>
            <p:ph type="body" idx="1"/>
          </p:nvPr>
        </p:nvSpPr>
        <p:spPr>
          <a:xfrm>
            <a:off x="2209800" y="1295400"/>
            <a:ext cx="6934200" cy="5059363"/>
          </a:xfrm>
        </p:spPr>
        <p:txBody>
          <a:bodyPr/>
          <a:lstStyle/>
          <a:p>
            <a:pPr>
              <a:lnSpc>
                <a:spcPct val="160000"/>
              </a:lnSpc>
              <a:buNone/>
            </a:pPr>
            <a:endParaRPr lang="en-US" sz="1600" b="1" dirty="0" smtClean="0">
              <a:solidFill>
                <a:srgbClr val="990000"/>
              </a:solidFill>
              <a:latin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uk-UA" sz="2000" b="1" dirty="0" smtClean="0">
                <a:solidFill>
                  <a:srgbClr val="990000"/>
                </a:solidFill>
                <a:latin typeface="Times New Roman" pitchFamily="18" charset="0"/>
              </a:rPr>
              <a:t>як цілеспрямована, планомірна, самоосвітня робота з підвищенням своєї професійної майстерності</a:t>
            </a:r>
            <a:r>
              <a:rPr lang="en-US" sz="2000" b="1" dirty="0" smtClean="0">
                <a:solidFill>
                  <a:srgbClr val="990000"/>
                </a:solidFill>
                <a:latin typeface="Times New Roman" pitchFamily="18" charset="0"/>
              </a:rPr>
              <a:t> </a:t>
            </a:r>
            <a:endParaRPr lang="ru-RU" sz="2000" b="1" dirty="0" smtClean="0">
              <a:solidFill>
                <a:srgbClr val="990000"/>
              </a:solidFill>
              <a:latin typeface="Times New Roman" pitchFamily="18" charset="0"/>
            </a:endParaRPr>
          </a:p>
          <a:p>
            <a:pPr>
              <a:buNone/>
            </a:pPr>
            <a:r>
              <a:rPr lang="uk-UA" sz="2000" b="1" dirty="0" smtClean="0">
                <a:solidFill>
                  <a:srgbClr val="990000"/>
                </a:solidFill>
                <a:latin typeface="Times New Roman" pitchFamily="18" charset="0"/>
              </a:rPr>
              <a:t>( М.М. </a:t>
            </a:r>
            <a:r>
              <a:rPr lang="uk-UA" sz="2000" b="1" dirty="0" err="1" smtClean="0">
                <a:solidFill>
                  <a:srgbClr val="990000"/>
                </a:solidFill>
                <a:latin typeface="Times New Roman" pitchFamily="18" charset="0"/>
              </a:rPr>
              <a:t>Заборщикова</a:t>
            </a:r>
            <a:r>
              <a:rPr lang="uk-UA" sz="2000" b="1" dirty="0" smtClean="0">
                <a:solidFill>
                  <a:srgbClr val="990000"/>
                </a:solidFill>
                <a:latin typeface="Times New Roman" pitchFamily="18" charset="0"/>
              </a:rPr>
              <a:t>, В.В.</a:t>
            </a:r>
            <a:r>
              <a:rPr lang="uk-UA" sz="2000" b="1" dirty="0" err="1" smtClean="0">
                <a:solidFill>
                  <a:srgbClr val="990000"/>
                </a:solidFill>
                <a:latin typeface="Times New Roman" pitchFamily="18" charset="0"/>
              </a:rPr>
              <a:t>Новічков</a:t>
            </a:r>
            <a:r>
              <a:rPr lang="uk-UA" sz="2000" b="1" dirty="0" smtClean="0">
                <a:solidFill>
                  <a:srgbClr val="990000"/>
                </a:solidFill>
                <a:latin typeface="Times New Roman" pitchFamily="18" charset="0"/>
              </a:rPr>
              <a:t>, П.Г. </a:t>
            </a:r>
            <a:r>
              <a:rPr lang="uk-UA" sz="2000" b="1" dirty="0" err="1" smtClean="0">
                <a:solidFill>
                  <a:srgbClr val="990000"/>
                </a:solidFill>
                <a:latin typeface="Times New Roman" pitchFamily="18" charset="0"/>
              </a:rPr>
              <a:t>Пшебильський</a:t>
            </a:r>
            <a:r>
              <a:rPr lang="uk-UA" sz="2000" b="1" dirty="0" smtClean="0">
                <a:solidFill>
                  <a:srgbClr val="990000"/>
                </a:solidFill>
                <a:latin typeface="Times New Roman" pitchFamily="18" charset="0"/>
              </a:rPr>
              <a:t>);</a:t>
            </a:r>
          </a:p>
          <a:p>
            <a:pPr>
              <a:buNone/>
            </a:pPr>
            <a:endParaRPr lang="uk-UA" sz="2000" b="1" dirty="0" smtClean="0">
              <a:solidFill>
                <a:srgbClr val="990000"/>
              </a:solidFill>
              <a:latin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uk-UA" sz="2000" b="1" dirty="0" smtClean="0">
                <a:solidFill>
                  <a:srgbClr val="990000"/>
                </a:solidFill>
                <a:latin typeface="Times New Roman" pitchFamily="18" charset="0"/>
              </a:rPr>
              <a:t>як “ індивідуально-особистісний процес цілеспрямованого й систематичного поліпшення, удосконалення, розвитку себе та своєї діяльності ”(Н.В.</a:t>
            </a:r>
            <a:r>
              <a:rPr lang="uk-UA" sz="2000" b="1" dirty="0" err="1" smtClean="0">
                <a:solidFill>
                  <a:srgbClr val="990000"/>
                </a:solidFill>
                <a:latin typeface="Times New Roman" pitchFamily="18" charset="0"/>
              </a:rPr>
              <a:t>Козієв</a:t>
            </a:r>
            <a:r>
              <a:rPr lang="uk-UA" sz="2000" b="1" dirty="0" smtClean="0">
                <a:solidFill>
                  <a:srgbClr val="990000"/>
                </a:solidFill>
                <a:latin typeface="Times New Roman" pitchFamily="18" charset="0"/>
              </a:rPr>
              <a:t>);</a:t>
            </a:r>
          </a:p>
          <a:p>
            <a:pPr>
              <a:buNone/>
            </a:pPr>
            <a:endParaRPr lang="uk-UA" sz="2000" b="1" dirty="0" smtClean="0">
              <a:solidFill>
                <a:srgbClr val="990000"/>
              </a:solidFill>
              <a:latin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uk-UA" sz="2000" b="1" dirty="0" smtClean="0">
                <a:solidFill>
                  <a:srgbClr val="990000"/>
                </a:solidFill>
                <a:latin typeface="Times New Roman" pitchFamily="18" charset="0"/>
              </a:rPr>
              <a:t>діяльність як вид, форма, засіб пізнавальної</a:t>
            </a:r>
            <a:r>
              <a:rPr lang="en-US" sz="2000" b="1" dirty="0" smtClean="0">
                <a:solidFill>
                  <a:srgbClr val="990000"/>
                </a:solidFill>
                <a:latin typeface="Times New Roman" pitchFamily="18" charset="0"/>
              </a:rPr>
              <a:t> </a:t>
            </a:r>
            <a:r>
              <a:rPr lang="uk-UA" sz="2000" b="1" dirty="0" smtClean="0">
                <a:solidFill>
                  <a:srgbClr val="990000"/>
                </a:solidFill>
                <a:latin typeface="Times New Roman" pitchFamily="18" charset="0"/>
              </a:rPr>
              <a:t>діяльності ( Л.Г.Борисова, Л.М.</a:t>
            </a:r>
            <a:r>
              <a:rPr lang="uk-UA" sz="2000" b="1" dirty="0" err="1" smtClean="0">
                <a:solidFill>
                  <a:srgbClr val="990000"/>
                </a:solidFill>
                <a:latin typeface="Times New Roman" pitchFamily="18" charset="0"/>
              </a:rPr>
              <a:t>Фрідман</a:t>
            </a:r>
            <a:r>
              <a:rPr lang="uk-UA" sz="2000" b="1" dirty="0" smtClean="0">
                <a:solidFill>
                  <a:srgbClr val="990000"/>
                </a:solidFill>
                <a:latin typeface="Times New Roman" pitchFamily="18" charset="0"/>
              </a:rPr>
              <a:t>, Г.Б. Бичкова).</a:t>
            </a:r>
            <a:r>
              <a:rPr lang="en-US" sz="2000" b="1" dirty="0" smtClean="0">
                <a:solidFill>
                  <a:srgbClr val="990000"/>
                </a:solidFill>
                <a:latin typeface="Times New Roman" pitchFamily="18" charset="0"/>
              </a:rPr>
              <a:t>                                            </a:t>
            </a:r>
            <a:endParaRPr lang="ru-RU" sz="2000" dirty="0" smtClean="0">
              <a:solidFill>
                <a:srgbClr val="990000"/>
              </a:solidFill>
            </a:endParaRPr>
          </a:p>
        </p:txBody>
      </p:sp>
    </p:spTree>
  </p:cSld>
  <p:clrMapOvr>
    <a:masterClrMapping/>
  </p:clrMapOvr>
  <p:transition spd="med">
    <p:cover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0"/>
            <a:ext cx="8915400" cy="1143000"/>
          </a:xfrm>
        </p:spPr>
        <p:txBody>
          <a:bodyPr/>
          <a:lstStyle/>
          <a:p>
            <a:r>
              <a:rPr lang="uk-UA" b="1" dirty="0" smtClean="0">
                <a:solidFill>
                  <a:srgbClr val="CC3300"/>
                </a:solidFill>
              </a:rPr>
              <a:t> Складові самоосвітньої діяльності:</a:t>
            </a:r>
            <a:endParaRPr lang="ru-RU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257800" y="1143000"/>
            <a:ext cx="3657600" cy="457200"/>
          </a:xfrm>
          <a:prstGeom prst="round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800" dirty="0" err="1" smtClean="0"/>
              <a:t>самоактуалізація</a:t>
            </a:r>
            <a:endParaRPr lang="ru-RU" sz="2800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4724400" y="1752600"/>
            <a:ext cx="3581400" cy="381000"/>
          </a:xfrm>
          <a:prstGeom prst="round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800" dirty="0" smtClean="0"/>
              <a:t>самовизначення</a:t>
            </a:r>
            <a:endParaRPr lang="ru-RU" sz="2800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810000" y="2362200"/>
            <a:ext cx="3657600" cy="381000"/>
          </a:xfrm>
          <a:prstGeom prst="round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800" dirty="0" smtClean="0"/>
              <a:t>самоусвідомлення</a:t>
            </a:r>
            <a:endParaRPr lang="ru-RU" sz="2800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2971800" y="2895600"/>
            <a:ext cx="3657600" cy="457200"/>
          </a:xfrm>
          <a:prstGeom prst="round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800" dirty="0" smtClean="0"/>
              <a:t>самооцінка</a:t>
            </a:r>
            <a:endParaRPr lang="ru-RU" sz="2800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2209800" y="3581400"/>
            <a:ext cx="3657600" cy="457200"/>
          </a:xfrm>
          <a:prstGeom prst="round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800" dirty="0" smtClean="0"/>
              <a:t>самовиховання</a:t>
            </a:r>
            <a:endParaRPr lang="ru-RU" sz="2800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3048000" y="4191000"/>
            <a:ext cx="3657600" cy="457200"/>
          </a:xfrm>
          <a:prstGeom prst="round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800" dirty="0" smtClean="0"/>
              <a:t>самоорганізація</a:t>
            </a:r>
            <a:endParaRPr lang="ru-RU" sz="2800" dirty="0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3962400" y="4800600"/>
            <a:ext cx="3657600" cy="457200"/>
          </a:xfrm>
          <a:prstGeom prst="round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800" dirty="0" smtClean="0"/>
              <a:t>самореалізація</a:t>
            </a:r>
            <a:endParaRPr lang="ru-RU" sz="2800" dirty="0"/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4648200" y="5486400"/>
            <a:ext cx="3657600" cy="457200"/>
          </a:xfrm>
          <a:prstGeom prst="round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800" dirty="0" smtClean="0"/>
              <a:t>самоконтроль</a:t>
            </a:r>
            <a:endParaRPr lang="ru-RU" sz="2800" dirty="0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5181600" y="6096000"/>
            <a:ext cx="3733800" cy="457200"/>
          </a:xfrm>
          <a:prstGeom prst="round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800" dirty="0" smtClean="0"/>
              <a:t>самокритика</a:t>
            </a:r>
            <a:endParaRPr lang="ru-RU" sz="2800" dirty="0"/>
          </a:p>
        </p:txBody>
      </p:sp>
    </p:spTree>
  </p:cSld>
  <p:clrMapOvr>
    <a:masterClrMapping/>
  </p:clrMapOvr>
  <p:transition spd="med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000"/>
                            </p:stCondLst>
                            <p:childTnLst>
                              <p:par>
                                <p:cTn id="41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500"/>
                            </p:stCondLst>
                            <p:childTnLst>
                              <p:par>
                                <p:cTn id="47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4000"/>
                            </p:stCondLst>
                            <p:childTnLst>
                              <p:par>
                                <p:cTn id="53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вал 2"/>
          <p:cNvSpPr/>
          <p:nvPr/>
        </p:nvSpPr>
        <p:spPr>
          <a:xfrm>
            <a:off x="2514600" y="152400"/>
            <a:ext cx="3733800" cy="1905000"/>
          </a:xfrm>
          <a:prstGeom prst="ellipse">
            <a:avLst/>
          </a:prstGeom>
          <a:ln>
            <a:solidFill>
              <a:srgbClr val="FFFF00"/>
            </a:solidFill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b="1" dirty="0" smtClean="0">
                <a:solidFill>
                  <a:schemeClr val="accent2">
                    <a:lumMod val="75000"/>
                  </a:schemeClr>
                </a:solidFill>
                <a:latin typeface="Arial Black" pitchFamily="34" charset="0"/>
              </a:rPr>
              <a:t>Компоненти</a:t>
            </a:r>
            <a:endParaRPr lang="ru-RU" sz="2800" b="1" dirty="0">
              <a:solidFill>
                <a:schemeClr val="accent2">
                  <a:lumMod val="75000"/>
                </a:schemeClr>
              </a:solidFill>
              <a:latin typeface="Arial Black" pitchFamily="34" charset="0"/>
            </a:endParaRPr>
          </a:p>
        </p:txBody>
      </p:sp>
      <p:sp>
        <p:nvSpPr>
          <p:cNvPr id="4" name="Стрелка вниз 3"/>
          <p:cNvSpPr/>
          <p:nvPr/>
        </p:nvSpPr>
        <p:spPr>
          <a:xfrm rot="6295660">
            <a:off x="2028336" y="677644"/>
            <a:ext cx="437578" cy="591492"/>
          </a:xfrm>
          <a:prstGeom prst="downArrow">
            <a:avLst/>
          </a:prstGeom>
          <a:solidFill>
            <a:schemeClr val="accent3">
              <a:lumMod val="75000"/>
            </a:scheme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трелка вниз 4"/>
          <p:cNvSpPr/>
          <p:nvPr/>
        </p:nvSpPr>
        <p:spPr>
          <a:xfrm rot="1392634">
            <a:off x="2942478" y="1934799"/>
            <a:ext cx="437578" cy="1394327"/>
          </a:xfrm>
          <a:prstGeom prst="downArrow">
            <a:avLst/>
          </a:prstGeom>
          <a:solidFill>
            <a:schemeClr val="accent3">
              <a:lumMod val="75000"/>
            </a:scheme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трелка вниз 5"/>
          <p:cNvSpPr/>
          <p:nvPr/>
        </p:nvSpPr>
        <p:spPr>
          <a:xfrm rot="21168437">
            <a:off x="4965184" y="2002930"/>
            <a:ext cx="437578" cy="1439295"/>
          </a:xfrm>
          <a:prstGeom prst="downArrow">
            <a:avLst/>
          </a:prstGeom>
          <a:solidFill>
            <a:schemeClr val="accent3">
              <a:lumMod val="75000"/>
            </a:scheme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вниз 6"/>
          <p:cNvSpPr/>
          <p:nvPr/>
        </p:nvSpPr>
        <p:spPr>
          <a:xfrm rot="15159599">
            <a:off x="6273198" y="631234"/>
            <a:ext cx="437578" cy="533400"/>
          </a:xfrm>
          <a:prstGeom prst="downArrow">
            <a:avLst/>
          </a:prstGeom>
          <a:solidFill>
            <a:schemeClr val="accent3">
              <a:lumMod val="75000"/>
            </a:scheme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152400" y="304800"/>
            <a:ext cx="1752600" cy="1066800"/>
          </a:xfrm>
          <a:prstGeom prst="ellipse">
            <a:avLst/>
          </a:prstGeom>
          <a:gradFill flip="none" rotWithShape="1">
            <a:gsLst>
              <a:gs pos="0">
                <a:srgbClr val="FFFF00">
                  <a:shade val="30000"/>
                  <a:satMod val="115000"/>
                </a:srgbClr>
              </a:gs>
              <a:gs pos="50000">
                <a:srgbClr val="FFFF00">
                  <a:shade val="67500"/>
                  <a:satMod val="115000"/>
                </a:srgbClr>
              </a:gs>
              <a:gs pos="100000">
                <a:srgbClr val="FFFF00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solidFill>
              <a:schemeClr val="accent3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800" b="1" dirty="0" smtClean="0">
                <a:solidFill>
                  <a:schemeClr val="accent2">
                    <a:lumMod val="75000"/>
                  </a:schemeClr>
                </a:solidFill>
              </a:rPr>
              <a:t>Мета</a:t>
            </a:r>
            <a:endParaRPr lang="ru-RU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0" y="1524000"/>
            <a:ext cx="2286000" cy="1752600"/>
          </a:xfrm>
          <a:prstGeom prst="round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108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 smtClean="0">
                <a:solidFill>
                  <a:schemeClr val="accent2">
                    <a:lumMod val="75000"/>
                  </a:schemeClr>
                </a:solidFill>
              </a:rPr>
              <a:t>Підвищення рівня професійної компетентності педагога, розвиток творчого потенціалу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1828800" y="3352800"/>
            <a:ext cx="2133600" cy="1295400"/>
          </a:xfrm>
          <a:prstGeom prst="ellipse">
            <a:avLst/>
          </a:prstGeom>
          <a:gradFill flip="none" rotWithShape="1">
            <a:gsLst>
              <a:gs pos="0">
                <a:srgbClr val="FFFF00">
                  <a:shade val="30000"/>
                  <a:satMod val="115000"/>
                </a:srgbClr>
              </a:gs>
              <a:gs pos="50000">
                <a:srgbClr val="FFFF00">
                  <a:shade val="67500"/>
                  <a:satMod val="115000"/>
                </a:srgbClr>
              </a:gs>
              <a:gs pos="100000">
                <a:srgbClr val="FFFF00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solidFill>
              <a:schemeClr val="accent3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000" b="1" dirty="0" err="1" smtClean="0">
                <a:solidFill>
                  <a:schemeClr val="accent2">
                    <a:lumMod val="75000"/>
                  </a:schemeClr>
                </a:solidFill>
              </a:rPr>
              <a:t>Мотивацій-ний</a:t>
            </a:r>
            <a:r>
              <a:rPr lang="uk-UA" sz="2000" b="1" dirty="0" smtClean="0">
                <a:solidFill>
                  <a:schemeClr val="accent2">
                    <a:lumMod val="75000"/>
                  </a:schemeClr>
                </a:solidFill>
              </a:rPr>
              <a:t> компонент </a:t>
            </a:r>
            <a:endParaRPr lang="ru-RU" sz="20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4191000" y="3505200"/>
            <a:ext cx="2133600" cy="1066800"/>
          </a:xfrm>
          <a:prstGeom prst="ellipse">
            <a:avLst/>
          </a:prstGeom>
          <a:gradFill flip="none" rotWithShape="1">
            <a:gsLst>
              <a:gs pos="0">
                <a:srgbClr val="FFFF00">
                  <a:shade val="30000"/>
                  <a:satMod val="115000"/>
                </a:srgbClr>
              </a:gs>
              <a:gs pos="50000">
                <a:srgbClr val="FFFF00">
                  <a:shade val="67500"/>
                  <a:satMod val="115000"/>
                </a:srgbClr>
              </a:gs>
              <a:gs pos="100000">
                <a:srgbClr val="FFFF00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solidFill>
              <a:schemeClr val="accent3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400" b="1" dirty="0" smtClean="0">
                <a:solidFill>
                  <a:schemeClr val="accent2">
                    <a:lumMod val="75000"/>
                  </a:schemeClr>
                </a:solidFill>
              </a:rPr>
              <a:t>Предмет </a:t>
            </a:r>
            <a:endParaRPr lang="ru-RU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6781800" y="228600"/>
            <a:ext cx="1981200" cy="1066800"/>
          </a:xfrm>
          <a:prstGeom prst="ellipse">
            <a:avLst/>
          </a:prstGeom>
          <a:gradFill flip="none" rotWithShape="1">
            <a:gsLst>
              <a:gs pos="0">
                <a:srgbClr val="FFFF00">
                  <a:shade val="30000"/>
                  <a:satMod val="115000"/>
                </a:srgbClr>
              </a:gs>
              <a:gs pos="50000">
                <a:srgbClr val="FFFF00">
                  <a:shade val="67500"/>
                  <a:satMod val="115000"/>
                </a:srgbClr>
              </a:gs>
              <a:gs pos="100000">
                <a:srgbClr val="FFFF00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solidFill>
              <a:schemeClr val="accent3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800" b="1" dirty="0" smtClean="0">
                <a:solidFill>
                  <a:schemeClr val="accent2">
                    <a:lumMod val="75000"/>
                  </a:schemeClr>
                </a:solidFill>
              </a:rPr>
              <a:t>Засоби</a:t>
            </a:r>
            <a:endParaRPr lang="ru-RU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4267200" y="4648200"/>
            <a:ext cx="1828800" cy="1905000"/>
          </a:xfrm>
          <a:prstGeom prst="round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108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 smtClean="0">
                <a:solidFill>
                  <a:schemeClr val="accent2">
                    <a:lumMod val="75000"/>
                  </a:schemeClr>
                </a:solidFill>
              </a:rPr>
              <a:t>Зміст самоосвітньої  діяльності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6553200" y="1371600"/>
            <a:ext cx="2362200" cy="2895600"/>
          </a:xfrm>
          <a:prstGeom prst="round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108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Blip>
                <a:blip r:embed="rId2"/>
              </a:buBlip>
            </a:pPr>
            <a:r>
              <a:rPr lang="uk-UA" b="1" dirty="0" smtClean="0">
                <a:solidFill>
                  <a:schemeClr val="accent2">
                    <a:lumMod val="75000"/>
                  </a:schemeClr>
                </a:solidFill>
              </a:rPr>
              <a:t>  цілі та зміст</a:t>
            </a:r>
          </a:p>
          <a:p>
            <a:r>
              <a:rPr lang="uk-UA" b="1" dirty="0" smtClean="0">
                <a:solidFill>
                  <a:schemeClr val="accent2">
                    <a:lumMod val="75000"/>
                  </a:schemeClr>
                </a:solidFill>
              </a:rPr>
              <a:t>     самоосвіти;</a:t>
            </a:r>
          </a:p>
          <a:p>
            <a:pPr>
              <a:buBlip>
                <a:blip r:embed="rId2"/>
              </a:buBlip>
            </a:pPr>
            <a:r>
              <a:rPr lang="uk-UA" b="1" dirty="0" smtClean="0">
                <a:solidFill>
                  <a:schemeClr val="accent2">
                    <a:lumMod val="75000"/>
                  </a:schemeClr>
                </a:solidFill>
              </a:rPr>
              <a:t>   методи та </a:t>
            </a:r>
          </a:p>
          <a:p>
            <a:r>
              <a:rPr lang="uk-UA" b="1" dirty="0" smtClean="0">
                <a:solidFill>
                  <a:schemeClr val="accent2">
                    <a:lumMod val="75000"/>
                  </a:schemeClr>
                </a:solidFill>
              </a:rPr>
              <a:t>форми самоосвіти;</a:t>
            </a:r>
          </a:p>
          <a:p>
            <a:pPr>
              <a:buBlip>
                <a:blip r:embed="rId2"/>
              </a:buBlip>
            </a:pPr>
            <a:r>
              <a:rPr lang="uk-UA" b="1" dirty="0" smtClean="0">
                <a:solidFill>
                  <a:schemeClr val="accent2">
                    <a:lumMod val="75000"/>
                  </a:schemeClr>
                </a:solidFill>
              </a:rPr>
              <a:t>   методи та форми самоконтролю та самоаналізу.</a:t>
            </a:r>
          </a:p>
          <a:p>
            <a:pPr algn="ctr">
              <a:buFont typeface="Arial" pitchFamily="34" charset="0"/>
              <a:buChar char="•"/>
            </a:pP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spd="med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000"/>
                            </p:stCondLst>
                            <p:childTnLst>
                              <p:par>
                                <p:cTn id="3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500"/>
                            </p:stCondLst>
                            <p:childTnLst>
                              <p:par>
                                <p:cTn id="3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000"/>
                            </p:stCondLst>
                            <p:childTnLst>
                              <p:par>
                                <p:cTn id="43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4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500"/>
                            </p:stCondLst>
                            <p:childTnLst>
                              <p:par>
                                <p:cTn id="4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0"/>
                            </p:stCondLst>
                            <p:childTnLst>
                              <p:par>
                                <p:cTn id="5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500"/>
                            </p:stCondLst>
                            <p:childTnLst>
                              <p:par>
                                <p:cTn id="57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5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/>
        </p:nvGraphicFramePr>
        <p:xfrm>
          <a:off x="1219200" y="457200"/>
          <a:ext cx="7696200" cy="5867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med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AsOne/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solidFill>
                  <a:srgbClr val="CC3300"/>
                </a:solidFill>
              </a:rPr>
              <a:t>Принципи самоосвітньої діяльності</a:t>
            </a:r>
            <a:endParaRPr lang="ru-RU" dirty="0"/>
          </a:p>
        </p:txBody>
      </p:sp>
      <p:graphicFrame>
        <p:nvGraphicFramePr>
          <p:cNvPr id="3" name="Схема 2"/>
          <p:cNvGraphicFramePr/>
          <p:nvPr/>
        </p:nvGraphicFramePr>
        <p:xfrm>
          <a:off x="914400" y="1447800"/>
          <a:ext cx="7620000" cy="5029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med">
    <p:cover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8077200" cy="1020762"/>
          </a:xfrm>
        </p:spPr>
        <p:txBody>
          <a:bodyPr/>
          <a:lstStyle/>
          <a:p>
            <a:r>
              <a:rPr lang="uk-UA" sz="3200" b="1" dirty="0" smtClean="0">
                <a:solidFill>
                  <a:srgbClr val="CC3300"/>
                </a:solidFill>
              </a:rPr>
              <a:t>Самоосвітня діяльність учителя математики передбачає</a:t>
            </a:r>
            <a:endParaRPr lang="ru-RU" sz="3200" dirty="0"/>
          </a:p>
        </p:txBody>
      </p:sp>
      <p:graphicFrame>
        <p:nvGraphicFramePr>
          <p:cNvPr id="3" name="Схема 2"/>
          <p:cNvGraphicFramePr/>
          <p:nvPr/>
        </p:nvGraphicFramePr>
        <p:xfrm>
          <a:off x="1371600" y="1219200"/>
          <a:ext cx="7543800" cy="541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 spd="med">
    <p:cover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/>
        </p:nvGraphicFramePr>
        <p:xfrm>
          <a:off x="152400" y="0"/>
          <a:ext cx="8763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med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AsOne/>
      </p:bldGraphic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969</TotalTime>
  <Words>769</Words>
  <Application>Microsoft Office PowerPoint</Application>
  <PresentationFormat>Экран (4:3)</PresentationFormat>
  <Paragraphs>139</Paragraphs>
  <Slides>16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Office Theme</vt:lpstr>
      <vt:lpstr>Заголовок</vt:lpstr>
      <vt:lpstr>Головні функції самоосвітньої діяльності педагога:</vt:lpstr>
      <vt:lpstr>Підходи до тлумачення поняття “самоосвітня діяльність”</vt:lpstr>
      <vt:lpstr> Складові самоосвітньої діяльності:</vt:lpstr>
      <vt:lpstr>Слайд 5</vt:lpstr>
      <vt:lpstr>Слайд 6</vt:lpstr>
      <vt:lpstr>Принципи самоосвітньої діяльності</vt:lpstr>
      <vt:lpstr>Самоосвітня діяльність учителя математики передбачає</vt:lpstr>
      <vt:lpstr>Слайд 9</vt:lpstr>
      <vt:lpstr>Алгоритм роботи над індивідуальною  науково-методичною проблемою</vt:lpstr>
      <vt:lpstr>Слайд 11</vt:lpstr>
      <vt:lpstr>Складові програми професійної компетентності вчителя</vt:lpstr>
      <vt:lpstr>Інтернет-ресурси:  </vt:lpstr>
      <vt:lpstr>Електронні освітні ресурси:</vt:lpstr>
      <vt:lpstr>Слайд 15</vt:lpstr>
      <vt:lpstr>Слайд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 использовании шаблона ссылка на Pedsovet.su обязательна</dc:title>
  <dc:creator>Катенок</dc:creator>
  <cp:lastModifiedBy>Пользователь</cp:lastModifiedBy>
  <cp:revision>81</cp:revision>
  <dcterms:created xsi:type="dcterms:W3CDTF">2013-10-20T14:43:13Z</dcterms:created>
  <dcterms:modified xsi:type="dcterms:W3CDTF">2017-11-15T19:00:01Z</dcterms:modified>
</cp:coreProperties>
</file>