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7" r:id="rId6"/>
    <p:sldId id="271" r:id="rId7"/>
    <p:sldId id="284" r:id="rId8"/>
    <p:sldId id="290" r:id="rId9"/>
    <p:sldId id="287" r:id="rId10"/>
    <p:sldId id="274" r:id="rId11"/>
    <p:sldId id="293" r:id="rId12"/>
    <p:sldId id="278" r:id="rId13"/>
    <p:sldId id="280" r:id="rId14"/>
    <p:sldId id="295" r:id="rId15"/>
    <p:sldId id="282" r:id="rId16"/>
    <p:sldId id="28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6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5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0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63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1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9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61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28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45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44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49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80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98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03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8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1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6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iysko.com.ua/wp-content/uploads/2016/12/Harky-v-Kaplya-9.jpg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488" y="2285993"/>
            <a:ext cx="2071702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47610" tIns="304704" rIns="-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142984"/>
            <a:ext cx="6529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Проект-презентація</a:t>
            </a:r>
          </a:p>
          <a:p>
            <a:pPr algn="ctr"/>
            <a:r>
              <a:rPr lang="uk-UA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Патріотичне виховання учнів</a:t>
            </a:r>
          </a:p>
          <a:p>
            <a:pPr algn="ctr"/>
            <a:endParaRPr lang="uk-UA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5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ctr"/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Підготувала</a:t>
            </a:r>
          </a:p>
          <a:p>
            <a:pPr lvl="8" algn="ctr"/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Смик Т. С.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865477"/>
            <a:ext cx="7776864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Зокрема, в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січні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проводимо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цикл годин спілкування «Різдвяно-новорічні передзвони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», на яких  діти розігрують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різдвяні сцени, тим самим глибше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знайомлячись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із особливостями різдвяного обряду. Учні також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готують проекти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«Новорічні свята» та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виступають із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ними. Хлопчики розповідали, як вони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віншують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рідних та знайомих із цими святами.</a:t>
            </a:r>
            <a:endParaRPr lang="ru-RU" sz="14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    У класній кімнаті також оформлено куточок «Українським святковим традиціям – жити», де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розміщено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малюнки учнів на тему «Новорічні свята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».  Проводилася велика робота</a:t>
            </a:r>
            <a:r>
              <a:rPr lang="ru-RU" sz="1400" b="1" dirty="0" smtClean="0">
                <a:ea typeface="Calibri"/>
                <a:cs typeface="Times New Roman"/>
              </a:rPr>
              <a:t>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над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укладанням альманаху «Пісні мого краю».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17" y="6213250"/>
            <a:ext cx="256411" cy="17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User\Desktop\НПВ\IMG_1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712">
            <a:off x="1763688" y="4581128"/>
            <a:ext cx="216024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вих. роб\соборність,Різдво\IMG_09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142">
            <a:off x="4208612" y="4552737"/>
            <a:ext cx="211550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вих. роб\соборність,Різдво\IMG_10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272">
            <a:off x="6423056" y="4577368"/>
            <a:ext cx="2236781" cy="22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4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весняних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обрядів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свят,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загальноміському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святі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Масляну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нетрадиційному занятті у класі «</a:t>
            </a:r>
            <a:r>
              <a:rPr lang="uk-UA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Лялька-мотанка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народна іграшка і 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оберіг» відповідальні 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 його проведення </a:t>
            </a:r>
            <a:r>
              <a:rPr lang="uk-UA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Баскакова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Д. і Бабенко К. дали майстер-клас 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щодо її 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виготовлення, інші учні розповіли про це свято, історію появи </a:t>
            </a:r>
            <a:r>
              <a:rPr lang="uk-UA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ляльки-мотанки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uk-UA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Цікавим було й нетрадиційне </a:t>
            </a:r>
            <a:r>
              <a:rPr lang="uk-UA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практичне заняття «Великодня писанка</a:t>
            </a:r>
            <a:r>
              <a:rPr lang="uk-UA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  <a:endParaRPr lang="uk-UA" sz="20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На загальношкільному захисті проектів учні представили цикл весняних свят, де розігрували пасхальні сцени, гаївки тощо.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C:\Users\User\Desktop\НПВ\IMG_10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005064"/>
            <a:ext cx="18722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НПВ\IMG_10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159644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НПВ\IMG_109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720080" cy="25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атест-я\Фото со школы\Новая папка\6udgGXnbla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194421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642918"/>
            <a:ext cx="7678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uk-UA" sz="28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Найпопудярнішою</a:t>
            </a:r>
            <a:r>
              <a:rPr lang="uk-UA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піснею навесні була й залишається “Подоляночка”. Дівчата з нашого класу проводять  на перервах з молодшими школярами рухливі народні ігри, цим самим сприяючи відродженню народних традицій.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Temp\Rar$DIa0.028\IMG_10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309634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Temp\Rar$DIa0.774\IMG_10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30425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8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i="1" dirty="0" smtClean="0">
                <a:ea typeface="Calibri"/>
                <a:cs typeface="Times New Roman"/>
              </a:rPr>
              <a:t>    </a:t>
            </a:r>
            <a:r>
              <a:rPr lang="uk-U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можна вивчити історії країни, не знаючи </a:t>
            </a:r>
            <a:r>
              <a:rPr lang="uk-UA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їсторії</a:t>
            </a:r>
            <a:r>
              <a:rPr lang="uk-U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власного роду. Готуючись до години </a:t>
            </a:r>
            <a:r>
              <a:rPr lang="uk-U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спілкування «Історія мого </a:t>
            </a:r>
            <a:r>
              <a:rPr lang="uk-U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родоводу», ми представили  родовідні дерева. Найкращим було дослідження  </a:t>
            </a:r>
            <a:r>
              <a:rPr lang="uk-UA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Тендюка</a:t>
            </a:r>
            <a:r>
              <a:rPr lang="uk-U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Д., який представив історію свого роду ще з часів ХУІІ ст.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C:\Users\User\Desktop\НПВ\IMG_11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3288" y="3402534"/>
            <a:ext cx="2501201" cy="1584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F:\вих. роб\соборність\фото Соборн 17р Смик\IMG_1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212976"/>
            <a:ext cx="277378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атест-я\Фото со школы\День гыдносты\IMG_04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08823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882298"/>
            <a:ext cx="7056784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   Формуванню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ціннісного ставлення   до </a:t>
            </a:r>
            <a:r>
              <a:rPr lang="uk-UA" sz="2000" b="1" dirty="0" smtClean="0">
                <a:latin typeface="Times New Roman"/>
                <a:ea typeface="Times New Roman"/>
                <a:cs typeface="Times New Roman"/>
              </a:rPr>
              <a:t>себе сприяли а</a:t>
            </a:r>
            <a:r>
              <a:rPr lang="uk-UA" sz="2000" b="1" dirty="0" smtClean="0">
                <a:latin typeface="Times New Roman"/>
                <a:ea typeface="Calibri"/>
                <a:cs typeface="Times New Roman"/>
              </a:rPr>
              <a:t>нкетування </a:t>
            </a:r>
            <a:r>
              <a:rPr lang="uk-UA" sz="2000" b="1" dirty="0">
                <a:latin typeface="Times New Roman"/>
                <a:ea typeface="Calibri"/>
                <a:cs typeface="Times New Roman"/>
              </a:rPr>
              <a:t>учнів «Мої моральні цінності»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 ,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рейди «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Мій портфель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», «Мій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зовнішній вигляд», круглий стіл «Що маю знати, щоб зберегти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здоров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’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я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», м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орально-етична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бесіда: «Скарбничка людяності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» тощо.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31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642918"/>
            <a:ext cx="7678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Флеш-моби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конкурси, предметні тижні – ось далеко не всі заходи, у яких ми беремо участь і перемагаємо.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Картинки по запросу дівчата у вінка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дівчата у вінка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дівчата у вінках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pp.userapi.com/c638229/v638229225/2fd45/rCkx9rTATQ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90" y="1543050"/>
            <a:ext cx="224282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8209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Загальна характеристика проекту.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Напрям проекту:</a:t>
            </a:r>
            <a:r>
              <a:rPr lang="uk-UA" sz="20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uk-UA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навчальн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 узагальнювальний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Мета проекту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 – Розповісти про ставлення учнів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класу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ЗОШ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№6 м. Покровська до навчання, громадської роботи, формування їх патріотичних почуттів.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’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ясувати, яке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місце в житті кожного учня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посідає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школа, рідний край та  його вплив на наше  майбутнє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 проекту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 – Здійснити підсумок-узагальнення проведеної роботи у класі щодо формування патріотичних почуттів.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Виховати кращі чесноти, притаманні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українському народові. Проаналізувати вплив навчального закладу на майбутнє кожного учня.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Перелік інформаційних джерел, які планується використати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: матеріали Інтернету, бібліотека школи.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Перелік </a:t>
            </a: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обладнання. </a:t>
            </a: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потрібного для реалізації проекту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: комп’ютер, проектор, екран.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Форма </a:t>
            </a:r>
            <a:r>
              <a:rPr lang="uk-UA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подання результатів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</a:rPr>
              <a:t> – комп'ютерна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презентація.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http://about-ukraine.com/post_img/image/vesna_na_ukraine_120_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35963"/>
            <a:ext cx="72008" cy="144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8209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uk-UA" sz="2000" b="1" dirty="0" err="1" smtClean="0">
                <a:latin typeface="Times New Roman"/>
                <a:ea typeface="Calibri"/>
                <a:cs typeface="Times New Roman"/>
              </a:rPr>
              <a:t>Покровськ</a:t>
            </a:r>
            <a:r>
              <a:rPr lang="uk-UA" sz="2000" b="1" dirty="0" smtClean="0">
                <a:latin typeface="Times New Roman"/>
                <a:ea typeface="Calibri"/>
                <a:cs typeface="Times New Roman"/>
              </a:rPr>
              <a:t> – наше рідне місто.  Тут ми народилися, босими ногами  входили в дивний світ, що зветься життям. </a:t>
            </a:r>
            <a:r>
              <a:rPr lang="uk-UA" sz="2000" b="1" dirty="0">
                <a:latin typeface="Times New Roman"/>
                <a:ea typeface="Calibri"/>
                <a:cs typeface="Times New Roman"/>
              </a:rPr>
              <a:t>І</a:t>
            </a:r>
            <a:r>
              <a:rPr lang="uk-UA" sz="2000" b="1" dirty="0" smtClean="0">
                <a:latin typeface="Times New Roman"/>
                <a:ea typeface="Calibri"/>
                <a:cs typeface="Times New Roman"/>
              </a:rPr>
              <a:t>шли роки, і ми переступили поріг школи №6. Вона по-материнськи тепло прийняла нас у своє лоно. Тут ми вчилися читати, </a:t>
            </a:r>
            <a:r>
              <a:rPr lang="uk-UA" sz="1600" b="1" dirty="0" smtClean="0">
                <a:latin typeface="Times New Roman"/>
                <a:ea typeface="Calibri"/>
                <a:cs typeface="Times New Roman"/>
              </a:rPr>
              <a:t>ЗБИРАЛИ НЕКТАР ЗНАНЬ</a:t>
            </a:r>
            <a:r>
              <a:rPr lang="uk-UA" sz="2000" b="1" dirty="0" smtClean="0">
                <a:latin typeface="Times New Roman"/>
                <a:ea typeface="Calibri"/>
                <a:cs typeface="Times New Roman"/>
              </a:rPr>
              <a:t>, починали розуміти, яка дорога для кожного з нас Батьківщина.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http://about-ukraine.com/post_img/image/vesna_na_ukraine_120_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71800" y="5805263"/>
            <a:ext cx="216024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Школа добра-ЗОШ№6 м.Покровсь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032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чітку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життєву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символіку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призерами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турнірів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F:\атест-я\Фото со школы\П\SP_A12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774304" cy="16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pp.userapi.com/c836430/v836430878/22580/T7hq8u4e0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575">
            <a:off x="1331640" y="3068961"/>
            <a:ext cx="22535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424920/v424920878/c21/Jdc2vv2vB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302">
            <a:off x="5933102" y="3262729"/>
            <a:ext cx="2448272" cy="19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Уже сама обстановка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класної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налаштовує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 не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гарне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причетність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народу,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обряди.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F:\атест-я\Фото со школы\День гыдносты\IMG_04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2">
            <a:off x="1247650" y="3431352"/>
            <a:ext cx="2088232" cy="190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Temp\Rar$DIa0.998\IMG_1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461">
            <a:off x="3382374" y="3072282"/>
            <a:ext cx="2496541" cy="226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атест-я\Фото со школы\День гыдносты\IMG_04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733">
            <a:off x="5732921" y="3285899"/>
            <a:ext cx="2638314" cy="2286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3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Розумінню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усвідомленню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вокальним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супроводом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моєму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 descr="F:\атест-я\Фото со школы\Новая папка\1U_3l1_ElNw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411">
            <a:off x="1835696" y="3717032"/>
            <a:ext cx="244827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атест-я\Фото со школы\День гыдносты\IMG_04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201622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атест-я\Фото со школы\День гыдносты\IMG_04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44016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вих. роб\соборність\фото Соборн 17р Смик\IMG_10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452">
            <a:off x="6516216" y="3717032"/>
            <a:ext cx="244827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prstClr val="black"/>
                </a:solidFill>
              </a:rPr>
              <a:t>  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 місце в формуванні свідомості моїх учнів посідає тема війни, трагічні події в Бабиному Яру</a:t>
            </a:r>
            <a:r>
              <a:rPr lang="uk-UA" sz="2400" dirty="0" smtClean="0">
                <a:solidFill>
                  <a:prstClr val="black"/>
                </a:solidFill>
              </a:rPr>
              <a:t>. 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прикладі колишніх і нинішніх бійців-захисників Вітчизни діти вчаться цінувати здобуте кров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Нами проводиться пошукова робота, зокрема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виявлення й увічнення </a:t>
            </a:r>
            <a:r>
              <a:rPr lang="uk-UA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яті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 ІІ світової війни, найближчих родичів і земляків. 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п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ідготували фотоматеріал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 Дня Перемоги про учасника ІІ світової 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війни, матеріал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стенду «Герої України (АТО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)», вшанували г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ероїв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032" flipH="1" flipV="1">
            <a:off x="1894495" y="4676139"/>
            <a:ext cx="221781" cy="1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533344"/>
            <a:ext cx="288032" cy="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6996" flipH="1">
            <a:off x="6352943" y="4014552"/>
            <a:ext cx="65713" cy="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pp.userapi.com/c621931/v621931169/950d/ZcVeYnsPpv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077">
            <a:off x="4161179" y="3985302"/>
            <a:ext cx="111764" cy="8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img20170427_1056369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50" y="4757146"/>
            <a:ext cx="2088232" cy="18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ВЗВОД КАПЛІ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365103"/>
            <a:ext cx="1872208" cy="227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атест-я\Фото со школы\День гыдносты\IMG_0473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3774"/>
            <a:ext cx="1656184" cy="206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атест-я\Фото со школы\Новая папка\JQwjlxvPKns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463774"/>
            <a:ext cx="1944215" cy="206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9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9-А - велика дружна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яка вміє не лише навчатися, а й відпочивати. Відзначення днів іменинника, новорічних свят – постійні заходи класу.</a:t>
            </a:r>
          </a:p>
          <a:p>
            <a:pPr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Якщо треба, ми готові прийти на допомогу в облаштуванні школи, регулярно дбаємо про чистоту й порядок у класі.       </a:t>
            </a:r>
          </a:p>
          <a:p>
            <a:pPr algn="just"/>
            <a:endParaRPr lang="uk-UA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032">
            <a:off x="1379984" y="3140968"/>
            <a:ext cx="27599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25922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6996">
            <a:off x="6819459" y="3339432"/>
            <a:ext cx="1950127" cy="218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pp.userapi.com/c621931/v621931169/950d/ZcVeYnsPpv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077">
            <a:off x="4313821" y="3036810"/>
            <a:ext cx="2568516" cy="145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9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8"/>
            <a:ext cx="795637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допомагаємо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перебути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пташкам,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безпритульним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тваринам</a:t>
            </a:r>
            <a:r>
              <a:rPr lang="uk-UA" sz="2800" i="1" dirty="0" smtClean="0">
                <a:latin typeface="Times New Roman"/>
                <a:cs typeface="Times New Roman"/>
              </a:rPr>
              <a:t>, </a:t>
            </a:r>
            <a:r>
              <a:rPr lang="uk-UA" sz="2800" b="1" dirty="0" smtClean="0">
                <a:latin typeface="Times New Roman"/>
                <a:cs typeface="Times New Roman"/>
              </a:rPr>
              <a:t>брали</a:t>
            </a:r>
            <a:r>
              <a:rPr lang="uk-UA" sz="2800" i="1" u="sng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участь у акції «Допоможи зоопарку»  , «Посади клумбу</a:t>
            </a: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2800" b="1" dirty="0">
              <a:ea typeface="Calibri"/>
              <a:cs typeface="Times New Roman"/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im1-tub-ua.yandex.net/i?id=79ad0a450a7b1106bd0635f38bf1d18f&amp;n=33&amp;h=215&amp;w=4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4704"/>
            <a:ext cx="391209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6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884</TotalTime>
  <Words>690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Презентация2</vt:lpstr>
      <vt:lpstr>1_Презентация2</vt:lpstr>
      <vt:lpstr>2_Презентация2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RePack by Diakov</cp:lastModifiedBy>
  <cp:revision>81</cp:revision>
  <dcterms:created xsi:type="dcterms:W3CDTF">2015-11-11T19:00:54Z</dcterms:created>
  <dcterms:modified xsi:type="dcterms:W3CDTF">2017-10-31T19:36:47Z</dcterms:modified>
</cp:coreProperties>
</file>