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wma" ContentType="audio/x-ms-wma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15"/>
  </p:notesMasterIdLst>
  <p:sldIdLst>
    <p:sldId id="256" r:id="rId2"/>
    <p:sldId id="257" r:id="rId3"/>
    <p:sldId id="258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8EE8F2"/>
    <a:srgbClr val="9C5BCD"/>
    <a:srgbClr val="FF9900"/>
    <a:srgbClr val="FC140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32" autoAdjust="0"/>
    <p:restoredTop sz="93716" autoAdjust="0"/>
  </p:normalViewPr>
  <p:slideViewPr>
    <p:cSldViewPr snapToGrid="0">
      <p:cViewPr>
        <p:scale>
          <a:sx n="68" d="100"/>
          <a:sy n="68" d="100"/>
        </p:scale>
        <p:origin x="-2244" y="-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0A065D-C9FB-47E2-86CD-904AE13779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9ED9F8-1BB2-4D8C-9D26-636F2E90F932}">
      <dgm:prSet/>
      <dgm:spPr>
        <a:solidFill>
          <a:srgbClr val="8EE8F2"/>
        </a:solidFill>
      </dgm:spPr>
      <dgm:t>
        <a:bodyPr/>
        <a:lstStyle/>
        <a:p>
          <a:r>
            <a:rPr lang="uk-UA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Пластичність – коли пропонується не один , а декілька варіантів вирішення проблеми; </a:t>
          </a:r>
        </a:p>
      </dgm:t>
    </dgm:pt>
    <dgm:pt modelId="{4C52A429-D40C-4D5E-A8DB-5322315C7545}" type="parTrans" cxnId="{C88658D5-7F3F-411F-9DF2-676754DF71F0}">
      <dgm:prSet/>
      <dgm:spPr/>
      <dgm:t>
        <a:bodyPr/>
        <a:lstStyle/>
        <a:p>
          <a:endParaRPr lang="ru-RU"/>
        </a:p>
      </dgm:t>
    </dgm:pt>
    <dgm:pt modelId="{5C40BB53-5072-443A-9748-76DA6F1BB597}" type="sibTrans" cxnId="{C88658D5-7F3F-411F-9DF2-676754DF71F0}">
      <dgm:prSet/>
      <dgm:spPr/>
      <dgm:t>
        <a:bodyPr/>
        <a:lstStyle/>
        <a:p>
          <a:endParaRPr lang="ru-RU"/>
        </a:p>
      </dgm:t>
    </dgm:pt>
    <dgm:pt modelId="{61BCE1B2-F99D-4807-B7B4-24ECBCF600D5}">
      <dgm:prSet/>
      <dgm:spPr>
        <a:solidFill>
          <a:srgbClr val="8EE8F2"/>
        </a:solidFill>
      </dgm:spPr>
      <dgm:t>
        <a:bodyPr/>
        <a:lstStyle/>
        <a:p>
          <a:r>
            <a:rPr lang="uk-UA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Рухливість – легкість , з якою учень переходить від одного боку проблеми до іншого ;</a:t>
          </a:r>
          <a:endParaRPr lang="uk-UA" dirty="0" smtClean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88A9F0-F938-4C42-8489-B5C16D3D0AE9}" type="parTrans" cxnId="{A62A9E87-8C61-46C2-86F0-EBF8D62FD6EC}">
      <dgm:prSet/>
      <dgm:spPr/>
      <dgm:t>
        <a:bodyPr/>
        <a:lstStyle/>
        <a:p>
          <a:endParaRPr lang="ru-RU"/>
        </a:p>
      </dgm:t>
    </dgm:pt>
    <dgm:pt modelId="{8598A01F-9029-4B02-8165-77B8215241BF}" type="sibTrans" cxnId="{A62A9E87-8C61-46C2-86F0-EBF8D62FD6EC}">
      <dgm:prSet/>
      <dgm:spPr/>
      <dgm:t>
        <a:bodyPr/>
        <a:lstStyle/>
        <a:p>
          <a:endParaRPr lang="ru-RU"/>
        </a:p>
      </dgm:t>
    </dgm:pt>
    <dgm:pt modelId="{E2F0890D-7C5B-40CB-9E1F-0983F75649ED}">
      <dgm:prSet/>
      <dgm:spPr>
        <a:solidFill>
          <a:srgbClr val="8EE8F2"/>
        </a:solidFill>
      </dgm:spPr>
      <dgm:t>
        <a:bodyPr/>
        <a:lstStyle/>
        <a:p>
          <a:r>
            <a:rPr lang="uk-UA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Оригінальність – нестандартність рішення. 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A40A98-D4CD-4E0D-91D2-E2AEA2438FC4}" type="parTrans" cxnId="{77FBAB91-3CD0-4B7A-928E-A6BD8AABF4BE}">
      <dgm:prSet/>
      <dgm:spPr/>
      <dgm:t>
        <a:bodyPr/>
        <a:lstStyle/>
        <a:p>
          <a:endParaRPr lang="ru-RU"/>
        </a:p>
      </dgm:t>
    </dgm:pt>
    <dgm:pt modelId="{BF2CF2FB-2004-49A4-9C0B-4DFEBF4C5211}" type="sibTrans" cxnId="{77FBAB91-3CD0-4B7A-928E-A6BD8AABF4BE}">
      <dgm:prSet/>
      <dgm:spPr/>
      <dgm:t>
        <a:bodyPr/>
        <a:lstStyle/>
        <a:p>
          <a:endParaRPr lang="ru-RU"/>
        </a:p>
      </dgm:t>
    </dgm:pt>
    <dgm:pt modelId="{CE1FAD29-96CD-44FF-9A85-E1705ED1B0A6}" type="pres">
      <dgm:prSet presAssocID="{A60A065D-C9FB-47E2-86CD-904AE137790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51DECB1-8941-4060-88AC-3B42ED5A5E17}" type="pres">
      <dgm:prSet presAssocID="{A60A065D-C9FB-47E2-86CD-904AE1377908}" presName="Name1" presStyleCnt="0"/>
      <dgm:spPr/>
    </dgm:pt>
    <dgm:pt modelId="{25742F5D-3F28-4623-9C98-6C155B132FB6}" type="pres">
      <dgm:prSet presAssocID="{A60A065D-C9FB-47E2-86CD-904AE1377908}" presName="cycle" presStyleCnt="0"/>
      <dgm:spPr/>
    </dgm:pt>
    <dgm:pt modelId="{22F11C99-5A64-41E7-9BB2-25372F2EF2A5}" type="pres">
      <dgm:prSet presAssocID="{A60A065D-C9FB-47E2-86CD-904AE1377908}" presName="srcNode" presStyleLbl="node1" presStyleIdx="0" presStyleCnt="3"/>
      <dgm:spPr/>
    </dgm:pt>
    <dgm:pt modelId="{3DDCBD98-BA0A-4C76-9B13-A2D9A83A74D2}" type="pres">
      <dgm:prSet presAssocID="{A60A065D-C9FB-47E2-86CD-904AE1377908}" presName="conn" presStyleLbl="parChTrans1D2" presStyleIdx="0" presStyleCnt="1"/>
      <dgm:spPr/>
      <dgm:t>
        <a:bodyPr/>
        <a:lstStyle/>
        <a:p>
          <a:endParaRPr lang="ru-RU"/>
        </a:p>
      </dgm:t>
    </dgm:pt>
    <dgm:pt modelId="{81551906-D899-4BCB-9CBE-52499808E82F}" type="pres">
      <dgm:prSet presAssocID="{A60A065D-C9FB-47E2-86CD-904AE1377908}" presName="extraNode" presStyleLbl="node1" presStyleIdx="0" presStyleCnt="3"/>
      <dgm:spPr/>
    </dgm:pt>
    <dgm:pt modelId="{94EE41BD-159F-4ED1-8A06-7F9D3A96F0AD}" type="pres">
      <dgm:prSet presAssocID="{A60A065D-C9FB-47E2-86CD-904AE1377908}" presName="dstNode" presStyleLbl="node1" presStyleIdx="0" presStyleCnt="3"/>
      <dgm:spPr/>
    </dgm:pt>
    <dgm:pt modelId="{C005B74B-71F0-4668-8155-3E4BC4165A71}" type="pres">
      <dgm:prSet presAssocID="{C89ED9F8-1BB2-4D8C-9D26-636F2E90F93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72EFE-8108-4CCC-B52A-061039E26086}" type="pres">
      <dgm:prSet presAssocID="{C89ED9F8-1BB2-4D8C-9D26-636F2E90F932}" presName="accent_1" presStyleCnt="0"/>
      <dgm:spPr/>
    </dgm:pt>
    <dgm:pt modelId="{5EE16A5F-D0C9-4FFF-BD4A-316B20C0E1B0}" type="pres">
      <dgm:prSet presAssocID="{C89ED9F8-1BB2-4D8C-9D26-636F2E90F932}" presName="accentRepeatNode" presStyleLbl="solidFgAcc1" presStyleIdx="0" presStyleCnt="3"/>
      <dgm:spPr>
        <a:solidFill>
          <a:srgbClr val="92D050"/>
        </a:solidFill>
      </dgm:spPr>
    </dgm:pt>
    <dgm:pt modelId="{6D44E3B6-047E-442F-8A14-4C6194860D3F}" type="pres">
      <dgm:prSet presAssocID="{61BCE1B2-F99D-4807-B7B4-24ECBCF600D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7DB0C1-C9D2-4E61-AC0C-693B22582209}" type="pres">
      <dgm:prSet presAssocID="{61BCE1B2-F99D-4807-B7B4-24ECBCF600D5}" presName="accent_2" presStyleCnt="0"/>
      <dgm:spPr/>
    </dgm:pt>
    <dgm:pt modelId="{3B82CF80-0D39-46A8-80B9-A9A3843F8075}" type="pres">
      <dgm:prSet presAssocID="{61BCE1B2-F99D-4807-B7B4-24ECBCF600D5}" presName="accentRepeatNode" presStyleLbl="solidFgAcc1" presStyleIdx="1" presStyleCnt="3"/>
      <dgm:spPr>
        <a:solidFill>
          <a:srgbClr val="92D050"/>
        </a:solidFill>
      </dgm:spPr>
    </dgm:pt>
    <dgm:pt modelId="{FFFBB7FE-F4B7-45BD-8022-05C00D5C41D3}" type="pres">
      <dgm:prSet presAssocID="{E2F0890D-7C5B-40CB-9E1F-0983F75649E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85715-C877-4EA3-9F1F-1D917F238B28}" type="pres">
      <dgm:prSet presAssocID="{E2F0890D-7C5B-40CB-9E1F-0983F75649ED}" presName="accent_3" presStyleCnt="0"/>
      <dgm:spPr/>
    </dgm:pt>
    <dgm:pt modelId="{75687EC2-3E2D-4B02-A36F-0A30957E3A45}" type="pres">
      <dgm:prSet presAssocID="{E2F0890D-7C5B-40CB-9E1F-0983F75649ED}" presName="accentRepeatNode" presStyleLbl="solidFgAcc1" presStyleIdx="2" presStyleCnt="3"/>
      <dgm:spPr>
        <a:solidFill>
          <a:srgbClr val="92D050"/>
        </a:solidFill>
      </dgm:spPr>
    </dgm:pt>
  </dgm:ptLst>
  <dgm:cxnLst>
    <dgm:cxn modelId="{DB10674A-F7AB-4930-A0A6-68BA70787DBF}" type="presOf" srcId="{5C40BB53-5072-443A-9748-76DA6F1BB597}" destId="{3DDCBD98-BA0A-4C76-9B13-A2D9A83A74D2}" srcOrd="0" destOrd="0" presId="urn:microsoft.com/office/officeart/2008/layout/VerticalCurvedList"/>
    <dgm:cxn modelId="{583AF884-7C58-4B3A-A973-DFE6463BB2FD}" type="presOf" srcId="{A60A065D-C9FB-47E2-86CD-904AE1377908}" destId="{CE1FAD29-96CD-44FF-9A85-E1705ED1B0A6}" srcOrd="0" destOrd="0" presId="urn:microsoft.com/office/officeart/2008/layout/VerticalCurvedList"/>
    <dgm:cxn modelId="{5ECB8EE3-37C3-4311-8F72-5180A50554DD}" type="presOf" srcId="{61BCE1B2-F99D-4807-B7B4-24ECBCF600D5}" destId="{6D44E3B6-047E-442F-8A14-4C6194860D3F}" srcOrd="0" destOrd="0" presId="urn:microsoft.com/office/officeart/2008/layout/VerticalCurvedList"/>
    <dgm:cxn modelId="{77FBAB91-3CD0-4B7A-928E-A6BD8AABF4BE}" srcId="{A60A065D-C9FB-47E2-86CD-904AE1377908}" destId="{E2F0890D-7C5B-40CB-9E1F-0983F75649ED}" srcOrd="2" destOrd="0" parTransId="{70A40A98-D4CD-4E0D-91D2-E2AEA2438FC4}" sibTransId="{BF2CF2FB-2004-49A4-9C0B-4DFEBF4C5211}"/>
    <dgm:cxn modelId="{26696BCC-1FF8-413F-A0D0-F577F18E94B9}" type="presOf" srcId="{C89ED9F8-1BB2-4D8C-9D26-636F2E90F932}" destId="{C005B74B-71F0-4668-8155-3E4BC4165A71}" srcOrd="0" destOrd="0" presId="urn:microsoft.com/office/officeart/2008/layout/VerticalCurvedList"/>
    <dgm:cxn modelId="{A62A9E87-8C61-46C2-86F0-EBF8D62FD6EC}" srcId="{A60A065D-C9FB-47E2-86CD-904AE1377908}" destId="{61BCE1B2-F99D-4807-B7B4-24ECBCF600D5}" srcOrd="1" destOrd="0" parTransId="{0188A9F0-F938-4C42-8489-B5C16D3D0AE9}" sibTransId="{8598A01F-9029-4B02-8165-77B8215241BF}"/>
    <dgm:cxn modelId="{8A54CE03-E97D-4332-9604-9151B49CA977}" type="presOf" srcId="{E2F0890D-7C5B-40CB-9E1F-0983F75649ED}" destId="{FFFBB7FE-F4B7-45BD-8022-05C00D5C41D3}" srcOrd="0" destOrd="0" presId="urn:microsoft.com/office/officeart/2008/layout/VerticalCurvedList"/>
    <dgm:cxn modelId="{C88658D5-7F3F-411F-9DF2-676754DF71F0}" srcId="{A60A065D-C9FB-47E2-86CD-904AE1377908}" destId="{C89ED9F8-1BB2-4D8C-9D26-636F2E90F932}" srcOrd="0" destOrd="0" parTransId="{4C52A429-D40C-4D5E-A8DB-5322315C7545}" sibTransId="{5C40BB53-5072-443A-9748-76DA6F1BB597}"/>
    <dgm:cxn modelId="{14454F3F-CBFA-4C3C-B810-41E54C32E50B}" type="presParOf" srcId="{CE1FAD29-96CD-44FF-9A85-E1705ED1B0A6}" destId="{251DECB1-8941-4060-88AC-3B42ED5A5E17}" srcOrd="0" destOrd="0" presId="urn:microsoft.com/office/officeart/2008/layout/VerticalCurvedList"/>
    <dgm:cxn modelId="{E117FE7A-E4EC-4E66-BBE0-8840D4668867}" type="presParOf" srcId="{251DECB1-8941-4060-88AC-3B42ED5A5E17}" destId="{25742F5D-3F28-4623-9C98-6C155B132FB6}" srcOrd="0" destOrd="0" presId="urn:microsoft.com/office/officeart/2008/layout/VerticalCurvedList"/>
    <dgm:cxn modelId="{90FE4980-1A2C-4209-96E5-E0624159C5BB}" type="presParOf" srcId="{25742F5D-3F28-4623-9C98-6C155B132FB6}" destId="{22F11C99-5A64-41E7-9BB2-25372F2EF2A5}" srcOrd="0" destOrd="0" presId="urn:microsoft.com/office/officeart/2008/layout/VerticalCurvedList"/>
    <dgm:cxn modelId="{62663190-8983-4C0A-B2CE-6FFEE95873FB}" type="presParOf" srcId="{25742F5D-3F28-4623-9C98-6C155B132FB6}" destId="{3DDCBD98-BA0A-4C76-9B13-A2D9A83A74D2}" srcOrd="1" destOrd="0" presId="urn:microsoft.com/office/officeart/2008/layout/VerticalCurvedList"/>
    <dgm:cxn modelId="{6D2516B4-AF3E-42AF-81AD-1C4375F338AB}" type="presParOf" srcId="{25742F5D-3F28-4623-9C98-6C155B132FB6}" destId="{81551906-D899-4BCB-9CBE-52499808E82F}" srcOrd="2" destOrd="0" presId="urn:microsoft.com/office/officeart/2008/layout/VerticalCurvedList"/>
    <dgm:cxn modelId="{73590E25-D081-4CB0-BAAE-F24E0A2CB93F}" type="presParOf" srcId="{25742F5D-3F28-4623-9C98-6C155B132FB6}" destId="{94EE41BD-159F-4ED1-8A06-7F9D3A96F0AD}" srcOrd="3" destOrd="0" presId="urn:microsoft.com/office/officeart/2008/layout/VerticalCurvedList"/>
    <dgm:cxn modelId="{7FCA28CE-578C-4E11-BFC6-074FDA197728}" type="presParOf" srcId="{251DECB1-8941-4060-88AC-3B42ED5A5E17}" destId="{C005B74B-71F0-4668-8155-3E4BC4165A71}" srcOrd="1" destOrd="0" presId="urn:microsoft.com/office/officeart/2008/layout/VerticalCurvedList"/>
    <dgm:cxn modelId="{B3143F6E-80DD-4EC2-B965-73E0A9FAB316}" type="presParOf" srcId="{251DECB1-8941-4060-88AC-3B42ED5A5E17}" destId="{F2472EFE-8108-4CCC-B52A-061039E26086}" srcOrd="2" destOrd="0" presId="urn:microsoft.com/office/officeart/2008/layout/VerticalCurvedList"/>
    <dgm:cxn modelId="{E25A11FE-DC3B-4D6F-8D77-6C449B8D4B64}" type="presParOf" srcId="{F2472EFE-8108-4CCC-B52A-061039E26086}" destId="{5EE16A5F-D0C9-4FFF-BD4A-316B20C0E1B0}" srcOrd="0" destOrd="0" presId="urn:microsoft.com/office/officeart/2008/layout/VerticalCurvedList"/>
    <dgm:cxn modelId="{2741FC96-8BEA-4123-99D9-0D9007D72915}" type="presParOf" srcId="{251DECB1-8941-4060-88AC-3B42ED5A5E17}" destId="{6D44E3B6-047E-442F-8A14-4C6194860D3F}" srcOrd="3" destOrd="0" presId="urn:microsoft.com/office/officeart/2008/layout/VerticalCurvedList"/>
    <dgm:cxn modelId="{F5003995-85AA-4B67-B8EC-4B883EF11F83}" type="presParOf" srcId="{251DECB1-8941-4060-88AC-3B42ED5A5E17}" destId="{257DB0C1-C9D2-4E61-AC0C-693B22582209}" srcOrd="4" destOrd="0" presId="urn:microsoft.com/office/officeart/2008/layout/VerticalCurvedList"/>
    <dgm:cxn modelId="{7ACBE8CB-173A-4C58-9E35-6655E2866A94}" type="presParOf" srcId="{257DB0C1-C9D2-4E61-AC0C-693B22582209}" destId="{3B82CF80-0D39-46A8-80B9-A9A3843F8075}" srcOrd="0" destOrd="0" presId="urn:microsoft.com/office/officeart/2008/layout/VerticalCurvedList"/>
    <dgm:cxn modelId="{0CE55843-61A7-41FF-A387-10B9BB32EB30}" type="presParOf" srcId="{251DECB1-8941-4060-88AC-3B42ED5A5E17}" destId="{FFFBB7FE-F4B7-45BD-8022-05C00D5C41D3}" srcOrd="5" destOrd="0" presId="urn:microsoft.com/office/officeart/2008/layout/VerticalCurvedList"/>
    <dgm:cxn modelId="{98404F56-4BA3-44C2-ACEF-70CDBEECF857}" type="presParOf" srcId="{251DECB1-8941-4060-88AC-3B42ED5A5E17}" destId="{42685715-C877-4EA3-9F1F-1D917F238B28}" srcOrd="6" destOrd="0" presId="urn:microsoft.com/office/officeart/2008/layout/VerticalCurvedList"/>
    <dgm:cxn modelId="{FA69FDD0-EC27-4A07-9617-F2F24210B272}" type="presParOf" srcId="{42685715-C877-4EA3-9F1F-1D917F238B28}" destId="{75687EC2-3E2D-4B02-A36F-0A30957E3A4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8B8FC2-AD08-4B8C-A154-D8A78B6BF15B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37979E-2527-450F-B840-45A99FF105E5}">
      <dgm:prSet phldrT="[Текст]" custT="1"/>
      <dgm:spPr/>
      <dgm:t>
        <a:bodyPr/>
        <a:lstStyle/>
        <a:p>
          <a:r>
            <a:rPr lang="uk-UA" sz="2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Технології формування дивергентного мислення</a:t>
          </a:r>
          <a:endParaRPr lang="ru-RU" sz="2400" b="1" i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B04282-6D76-4CFB-BA01-97357C63A71D}" type="parTrans" cxnId="{D9A32134-C752-477C-B946-8A4C8853CE7D}">
      <dgm:prSet/>
      <dgm:spPr/>
      <dgm:t>
        <a:bodyPr/>
        <a:lstStyle/>
        <a:p>
          <a:endParaRPr lang="ru-RU"/>
        </a:p>
      </dgm:t>
    </dgm:pt>
    <dgm:pt modelId="{235187B6-82D4-425B-A56E-C49E69C4A2B5}" type="sibTrans" cxnId="{D9A32134-C752-477C-B946-8A4C8853CE7D}">
      <dgm:prSet/>
      <dgm:spPr/>
      <dgm:t>
        <a:bodyPr/>
        <a:lstStyle/>
        <a:p>
          <a:endParaRPr lang="ru-RU"/>
        </a:p>
      </dgm:t>
    </dgm:pt>
    <dgm:pt modelId="{53161FFD-162D-471E-BF81-55799AB19E32}" type="asst">
      <dgm:prSet phldrT="[Текст]" custT="1"/>
      <dgm:spPr/>
      <dgm:t>
        <a:bodyPr/>
        <a:lstStyle/>
        <a:p>
          <a:r>
            <a:rPr lang="uk-UA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Технології виконання еврістичних завдань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F936A6-0475-4E30-BE8D-E7CF4DBBCE73}" type="parTrans" cxnId="{936F16ED-0F1C-4983-906B-2EEBCA6E16F3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8C521E2-DF47-484A-AF84-E10273813DB2}" type="sibTrans" cxnId="{936F16ED-0F1C-4983-906B-2EEBCA6E16F3}">
      <dgm:prSet/>
      <dgm:spPr/>
      <dgm:t>
        <a:bodyPr/>
        <a:lstStyle/>
        <a:p>
          <a:endParaRPr lang="ru-RU"/>
        </a:p>
      </dgm:t>
    </dgm:pt>
    <dgm:pt modelId="{6032DCD5-064A-4AD5-91AE-2B31D0DC9C08}">
      <dgm:prSet phldrT="[Текст]" custT="1"/>
      <dgm:spPr/>
      <dgm:t>
        <a:bodyPr/>
        <a:lstStyle/>
        <a:p>
          <a:r>
            <a:rPr lang="uk-UA" sz="17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Технологія розв’язування дослідницької проблеми</a:t>
          </a:r>
          <a:endParaRPr lang="ru-RU" sz="1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AB4FDE-2A3C-4962-9528-A1249D7AE2D6}" type="parTrans" cxnId="{5CC36C49-4CFC-4C0B-AE36-ED125207EE2F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0379711C-CFC6-4E3D-86F1-31A031509C8E}" type="sibTrans" cxnId="{5CC36C49-4CFC-4C0B-AE36-ED125207EE2F}">
      <dgm:prSet/>
      <dgm:spPr/>
      <dgm:t>
        <a:bodyPr/>
        <a:lstStyle/>
        <a:p>
          <a:endParaRPr lang="ru-RU"/>
        </a:p>
      </dgm:t>
    </dgm:pt>
    <dgm:pt modelId="{3DEBEFB8-3A6E-4B23-89E6-559925192BA5}">
      <dgm:prSet phldrT="[Текст]" custT="1"/>
      <dgm:spPr/>
      <dgm:t>
        <a:bodyPr/>
        <a:lstStyle/>
        <a:p>
          <a:r>
            <a:rPr lang="uk-UA" sz="19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Технологія навчального дослідження </a:t>
          </a: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2325DE-0A3E-41C6-88CF-70D0556A0745}" type="parTrans" cxnId="{CD479287-0A88-4056-922D-1DC021BEE2C5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DED09E3F-AA18-4106-A1FB-BCA9C2B39AB7}" type="sibTrans" cxnId="{CD479287-0A88-4056-922D-1DC021BEE2C5}">
      <dgm:prSet/>
      <dgm:spPr/>
      <dgm:t>
        <a:bodyPr/>
        <a:lstStyle/>
        <a:p>
          <a:endParaRPr lang="ru-RU"/>
        </a:p>
      </dgm:t>
    </dgm:pt>
    <dgm:pt modelId="{193871CD-9EF4-4E69-A639-0D9DA60AB45D}">
      <dgm:prSet phldrT="[Текст]"/>
      <dgm:spPr/>
      <dgm:t>
        <a:bodyPr/>
        <a:lstStyle/>
        <a:p>
          <a:r>
            <a:rPr lang="uk-UA" dirty="0" smtClean="0"/>
            <a:t>Ігрові технології</a:t>
          </a:r>
          <a:endParaRPr lang="ru-RU" dirty="0"/>
        </a:p>
      </dgm:t>
    </dgm:pt>
    <dgm:pt modelId="{90B06FDC-08F3-4F54-8181-79DA2275EF7A}" type="parTrans" cxnId="{A5EEB6CD-C36C-469B-BB9E-24187713F6F8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1D6490D4-329C-4ACC-9B5C-EE815A85B586}" type="sibTrans" cxnId="{A5EEB6CD-C36C-469B-BB9E-24187713F6F8}">
      <dgm:prSet/>
      <dgm:spPr/>
      <dgm:t>
        <a:bodyPr/>
        <a:lstStyle/>
        <a:p>
          <a:endParaRPr lang="ru-RU"/>
        </a:p>
      </dgm:t>
    </dgm:pt>
    <dgm:pt modelId="{382BEEE2-2756-4E87-9CB2-E7FEA2F2BBE6}" type="asst">
      <dgm:prSet custT="1"/>
      <dgm:spPr/>
      <dgm:t>
        <a:bodyPr/>
        <a:lstStyle/>
        <a:p>
          <a:r>
            <a: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Технологія «мозкового штурму» 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114005-D99F-4391-BF7B-91DFAA416277}" type="parTrans" cxnId="{64DA4C49-74C3-4A4C-89AC-BA0B5522548B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FE2B4A0-644C-4980-BF65-C46680ABCE65}" type="sibTrans" cxnId="{64DA4C49-74C3-4A4C-89AC-BA0B5522548B}">
      <dgm:prSet/>
      <dgm:spPr/>
      <dgm:t>
        <a:bodyPr/>
        <a:lstStyle/>
        <a:p>
          <a:endParaRPr lang="ru-RU"/>
        </a:p>
      </dgm:t>
    </dgm:pt>
    <dgm:pt modelId="{01A8D72B-3A1A-4810-BC19-A5C208A54424}" type="asst">
      <dgm:prSet custT="1"/>
      <dgm:spPr/>
      <dgm:t>
        <a:bodyPr/>
        <a:lstStyle/>
        <a:p>
          <a:r>
            <a: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Технологія «Мікрофон»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AEACE2-6D70-4D97-9187-091976184E21}" type="parTrans" cxnId="{F1CD57EB-6F5C-4BE0-8FF6-8B84F9E28CD2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5696313-EE6A-41D6-B49E-5BC7FBB13B87}" type="sibTrans" cxnId="{F1CD57EB-6F5C-4BE0-8FF6-8B84F9E28CD2}">
      <dgm:prSet/>
      <dgm:spPr/>
      <dgm:t>
        <a:bodyPr/>
        <a:lstStyle/>
        <a:p>
          <a:endParaRPr lang="ru-RU"/>
        </a:p>
      </dgm:t>
    </dgm:pt>
    <dgm:pt modelId="{AAD1CEFB-B997-4B89-A7D5-0E67AE1698F7}" type="asst">
      <dgm:prSet custT="1"/>
      <dgm:spPr/>
      <dgm:t>
        <a:bodyPr/>
        <a:lstStyle/>
        <a:p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Проектна технологія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BA4D2E-2C0C-44F0-9954-BA1393472599}" type="parTrans" cxnId="{90EF0430-43FF-4015-A31E-202A5AE335CA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EB30C0B-9105-4F45-A428-C0054987155B}" type="sibTrans" cxnId="{90EF0430-43FF-4015-A31E-202A5AE335CA}">
      <dgm:prSet/>
      <dgm:spPr/>
      <dgm:t>
        <a:bodyPr/>
        <a:lstStyle/>
        <a:p>
          <a:endParaRPr lang="ru-RU"/>
        </a:p>
      </dgm:t>
    </dgm:pt>
    <dgm:pt modelId="{6423062C-C865-4C84-AEA0-3895C8A813A0}" type="pres">
      <dgm:prSet presAssocID="{A18B8FC2-AD08-4B8C-A154-D8A78B6BF15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C08639-F42B-42D5-8550-57C789E6DA98}" type="pres">
      <dgm:prSet presAssocID="{F937979E-2527-450F-B840-45A99FF105E5}" presName="root1" presStyleCnt="0"/>
      <dgm:spPr/>
    </dgm:pt>
    <dgm:pt modelId="{01FF3141-5752-4AA6-81DD-7A2DF0E55FF2}" type="pres">
      <dgm:prSet presAssocID="{F937979E-2527-450F-B840-45A99FF105E5}" presName="LevelOneTextNode" presStyleLbl="node0" presStyleIdx="0" presStyleCnt="1" custScaleX="518175" custScaleY="863836" custLinFactX="-400000" custLinFactNeighborX="-420480" custLinFactNeighborY="-919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AFDB2F-28A1-421C-BB47-B9F618C75926}" type="pres">
      <dgm:prSet presAssocID="{F937979E-2527-450F-B840-45A99FF105E5}" presName="level2hierChild" presStyleCnt="0"/>
      <dgm:spPr/>
    </dgm:pt>
    <dgm:pt modelId="{59DA4B7C-E34C-4FC1-ADE8-5A49442E0F04}" type="pres">
      <dgm:prSet presAssocID="{18F936A6-0475-4E30-BE8D-E7CF4DBBCE73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7B0485ED-E6C6-4264-8F5E-7497D08D2804}" type="pres">
      <dgm:prSet presAssocID="{18F936A6-0475-4E30-BE8D-E7CF4DBBCE73}" presName="connTx" presStyleLbl="parChTrans1D2" presStyleIdx="0" presStyleCnt="7"/>
      <dgm:spPr/>
      <dgm:t>
        <a:bodyPr/>
        <a:lstStyle/>
        <a:p>
          <a:endParaRPr lang="ru-RU"/>
        </a:p>
      </dgm:t>
    </dgm:pt>
    <dgm:pt modelId="{C0B2D765-3E8A-4FFE-BD23-FBE453E5C79B}" type="pres">
      <dgm:prSet presAssocID="{53161FFD-162D-471E-BF81-55799AB19E32}" presName="root2" presStyleCnt="0"/>
      <dgm:spPr/>
    </dgm:pt>
    <dgm:pt modelId="{2C60FA4E-81C1-4D66-A493-C3C992C0C9D7}" type="pres">
      <dgm:prSet presAssocID="{53161FFD-162D-471E-BF81-55799AB19E32}" presName="LevelTwoTextNode" presStyleLbl="asst1" presStyleIdx="0" presStyleCnt="4" custScaleX="338017" custScaleY="383171" custLinFactX="-282808" custLinFactNeighborX="-300000" custLinFactNeighborY="693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8C923A-89B6-4378-A7A0-6E6F301D2736}" type="pres">
      <dgm:prSet presAssocID="{53161FFD-162D-471E-BF81-55799AB19E32}" presName="level3hierChild" presStyleCnt="0"/>
      <dgm:spPr/>
    </dgm:pt>
    <dgm:pt modelId="{83EE3FBD-EC34-4026-A845-165112B350ED}" type="pres">
      <dgm:prSet presAssocID="{FA114005-D99F-4391-BF7B-91DFAA416277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8D0BB0CF-BC4F-4901-B768-1FBF80BD30AE}" type="pres">
      <dgm:prSet presAssocID="{FA114005-D99F-4391-BF7B-91DFAA416277}" presName="connTx" presStyleLbl="parChTrans1D2" presStyleIdx="1" presStyleCnt="7"/>
      <dgm:spPr/>
      <dgm:t>
        <a:bodyPr/>
        <a:lstStyle/>
        <a:p>
          <a:endParaRPr lang="ru-RU"/>
        </a:p>
      </dgm:t>
    </dgm:pt>
    <dgm:pt modelId="{54E28BA0-B5F6-4C87-829D-7B2FA456FEE3}" type="pres">
      <dgm:prSet presAssocID="{382BEEE2-2756-4E87-9CB2-E7FEA2F2BBE6}" presName="root2" presStyleCnt="0"/>
      <dgm:spPr/>
    </dgm:pt>
    <dgm:pt modelId="{8218FDD4-5851-4376-8B6B-B3083C56756E}" type="pres">
      <dgm:prSet presAssocID="{382BEEE2-2756-4E87-9CB2-E7FEA2F2BBE6}" presName="LevelTwoTextNode" presStyleLbl="asst1" presStyleIdx="1" presStyleCnt="4" custScaleX="310297" custScaleY="321161" custLinFactY="-100000" custLinFactNeighborX="-32853" custLinFactNeighborY="-162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15398F-0E2E-45A1-829F-78A3C4297523}" type="pres">
      <dgm:prSet presAssocID="{382BEEE2-2756-4E87-9CB2-E7FEA2F2BBE6}" presName="level3hierChild" presStyleCnt="0"/>
      <dgm:spPr/>
    </dgm:pt>
    <dgm:pt modelId="{041008A5-C44D-41E9-8DE4-E76D3C614C4F}" type="pres">
      <dgm:prSet presAssocID="{E6AEACE2-6D70-4D97-9187-091976184E21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A8C34DC8-1B36-44EF-966A-F08AE6F6DEE5}" type="pres">
      <dgm:prSet presAssocID="{E6AEACE2-6D70-4D97-9187-091976184E2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9379EBB0-A76B-4E9B-9923-50233711342C}" type="pres">
      <dgm:prSet presAssocID="{01A8D72B-3A1A-4810-BC19-A5C208A54424}" presName="root2" presStyleCnt="0"/>
      <dgm:spPr/>
    </dgm:pt>
    <dgm:pt modelId="{2224C209-C4D0-4C72-BC29-8BBF632D4A38}" type="pres">
      <dgm:prSet presAssocID="{01A8D72B-3A1A-4810-BC19-A5C208A54424}" presName="LevelTwoTextNode" presStyleLbl="asst1" presStyleIdx="2" presStyleCnt="4" custScaleX="337052" custScaleY="359041" custLinFactX="200000" custLinFactY="-174456" custLinFactNeighborX="251872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FDB959-BA43-433C-A6C3-7BC4A8DC95B8}" type="pres">
      <dgm:prSet presAssocID="{01A8D72B-3A1A-4810-BC19-A5C208A54424}" presName="level3hierChild" presStyleCnt="0"/>
      <dgm:spPr/>
    </dgm:pt>
    <dgm:pt modelId="{5B09F3F6-A269-41E0-9EC9-883ACFFE6445}" type="pres">
      <dgm:prSet presAssocID="{36BA4D2E-2C0C-44F0-9954-BA1393472599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917DBCBF-49D4-4509-B1A9-07B60E6F0CC2}" type="pres">
      <dgm:prSet presAssocID="{36BA4D2E-2C0C-44F0-9954-BA1393472599}" presName="connTx" presStyleLbl="parChTrans1D2" presStyleIdx="3" presStyleCnt="7"/>
      <dgm:spPr/>
      <dgm:t>
        <a:bodyPr/>
        <a:lstStyle/>
        <a:p>
          <a:endParaRPr lang="ru-RU"/>
        </a:p>
      </dgm:t>
    </dgm:pt>
    <dgm:pt modelId="{96B153F5-98B5-44EF-B4EC-623FB7DDF9BF}" type="pres">
      <dgm:prSet presAssocID="{AAD1CEFB-B997-4B89-A7D5-0E67AE1698F7}" presName="root2" presStyleCnt="0"/>
      <dgm:spPr/>
    </dgm:pt>
    <dgm:pt modelId="{DBF4893D-F297-4151-BFF3-A3BB5673722C}" type="pres">
      <dgm:prSet presAssocID="{AAD1CEFB-B997-4B89-A7D5-0E67AE1698F7}" presName="LevelTwoTextNode" presStyleLbl="asst1" presStyleIdx="3" presStyleCnt="4" custScaleX="333726" custScaleY="393057" custLinFactX="300000" custLinFactNeighborX="307062" custLinFactNeighborY="-768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BCF394-6CCB-4E5F-80C6-BBC5BF5F650F}" type="pres">
      <dgm:prSet presAssocID="{AAD1CEFB-B997-4B89-A7D5-0E67AE1698F7}" presName="level3hierChild" presStyleCnt="0"/>
      <dgm:spPr/>
    </dgm:pt>
    <dgm:pt modelId="{39BC081D-B6D6-48AA-A206-B8DBA682015F}" type="pres">
      <dgm:prSet presAssocID="{3CAB4FDE-2A3C-4962-9528-A1249D7AE2D6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FC1664E9-71C5-47FA-BD04-2061CCECABF0}" type="pres">
      <dgm:prSet presAssocID="{3CAB4FDE-2A3C-4962-9528-A1249D7AE2D6}" presName="connTx" presStyleLbl="parChTrans1D2" presStyleIdx="4" presStyleCnt="7"/>
      <dgm:spPr/>
      <dgm:t>
        <a:bodyPr/>
        <a:lstStyle/>
        <a:p>
          <a:endParaRPr lang="ru-RU"/>
        </a:p>
      </dgm:t>
    </dgm:pt>
    <dgm:pt modelId="{8E9E0651-83EB-4FAB-9CF0-B25E91DCD5A5}" type="pres">
      <dgm:prSet presAssocID="{6032DCD5-064A-4AD5-91AE-2B31D0DC9C08}" presName="root2" presStyleCnt="0"/>
      <dgm:spPr/>
    </dgm:pt>
    <dgm:pt modelId="{B96252E9-6FF7-4A7B-85A8-C727F7F8EEC7}" type="pres">
      <dgm:prSet presAssocID="{6032DCD5-064A-4AD5-91AE-2B31D0DC9C08}" presName="LevelTwoTextNode" presStyleLbl="node2" presStyleIdx="0" presStyleCnt="3" custScaleX="324485" custScaleY="452390" custLinFactX="212922" custLinFactY="100000" custLinFactNeighborX="300000" custLinFactNeighborY="1487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6B7D9D-6D53-4904-B539-973F6A9772C6}" type="pres">
      <dgm:prSet presAssocID="{6032DCD5-064A-4AD5-91AE-2B31D0DC9C08}" presName="level3hierChild" presStyleCnt="0"/>
      <dgm:spPr/>
    </dgm:pt>
    <dgm:pt modelId="{C5A6830D-9AF5-4A6E-953A-12C09C87E853}" type="pres">
      <dgm:prSet presAssocID="{2C2325DE-0A3E-41C6-88CF-70D0556A0745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7BB926D4-B340-457F-BF1B-743342FD7C3C}" type="pres">
      <dgm:prSet presAssocID="{2C2325DE-0A3E-41C6-88CF-70D0556A0745}" presName="connTx" presStyleLbl="parChTrans1D2" presStyleIdx="5" presStyleCnt="7"/>
      <dgm:spPr/>
      <dgm:t>
        <a:bodyPr/>
        <a:lstStyle/>
        <a:p>
          <a:endParaRPr lang="ru-RU"/>
        </a:p>
      </dgm:t>
    </dgm:pt>
    <dgm:pt modelId="{0340C3C0-1CF6-42B6-86FF-8B41FDFE0C6C}" type="pres">
      <dgm:prSet presAssocID="{3DEBEFB8-3A6E-4B23-89E6-559925192BA5}" presName="root2" presStyleCnt="0"/>
      <dgm:spPr/>
    </dgm:pt>
    <dgm:pt modelId="{0ADA25D8-0570-4EF2-8E2B-9DD178518806}" type="pres">
      <dgm:prSet presAssocID="{3DEBEFB8-3A6E-4B23-89E6-559925192BA5}" presName="LevelTwoTextNode" presStyleLbl="node2" presStyleIdx="1" presStyleCnt="3" custScaleX="303195" custScaleY="430704" custLinFactY="83929" custLinFactNeighborX="3001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5A3146-DD54-424E-A959-CFF3CF9B5973}" type="pres">
      <dgm:prSet presAssocID="{3DEBEFB8-3A6E-4B23-89E6-559925192BA5}" presName="level3hierChild" presStyleCnt="0"/>
      <dgm:spPr/>
    </dgm:pt>
    <dgm:pt modelId="{EFF51690-1DAD-4D81-82B1-B53E6999FE8A}" type="pres">
      <dgm:prSet presAssocID="{90B06FDC-08F3-4F54-8181-79DA2275EF7A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418D0CCF-20FA-4D6B-932D-6789FE21B087}" type="pres">
      <dgm:prSet presAssocID="{90B06FDC-08F3-4F54-8181-79DA2275EF7A}" presName="connTx" presStyleLbl="parChTrans1D2" presStyleIdx="6" presStyleCnt="7"/>
      <dgm:spPr/>
      <dgm:t>
        <a:bodyPr/>
        <a:lstStyle/>
        <a:p>
          <a:endParaRPr lang="ru-RU"/>
        </a:p>
      </dgm:t>
    </dgm:pt>
    <dgm:pt modelId="{6F0905B2-2385-467F-B62C-5C4FBB9A83F6}" type="pres">
      <dgm:prSet presAssocID="{193871CD-9EF4-4E69-A639-0D9DA60AB45D}" presName="root2" presStyleCnt="0"/>
      <dgm:spPr/>
    </dgm:pt>
    <dgm:pt modelId="{A144D488-7590-4D3E-A6AF-C582D7083BD1}" type="pres">
      <dgm:prSet presAssocID="{193871CD-9EF4-4E69-A639-0D9DA60AB45D}" presName="LevelTwoTextNode" presStyleLbl="node2" presStyleIdx="2" presStyleCnt="3" custScaleX="300373" custScaleY="404075" custLinFactX="-221355" custLinFactNeighborX="-300000" custLinFactNeighborY="-377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63F53C-A567-4A6C-9E19-919536AA8A11}" type="pres">
      <dgm:prSet presAssocID="{193871CD-9EF4-4E69-A639-0D9DA60AB45D}" presName="level3hierChild" presStyleCnt="0"/>
      <dgm:spPr/>
    </dgm:pt>
  </dgm:ptLst>
  <dgm:cxnLst>
    <dgm:cxn modelId="{F98FD97B-0EAD-4F30-8F21-6EE46908B5C4}" type="presOf" srcId="{2C2325DE-0A3E-41C6-88CF-70D0556A0745}" destId="{7BB926D4-B340-457F-BF1B-743342FD7C3C}" srcOrd="1" destOrd="0" presId="urn:microsoft.com/office/officeart/2005/8/layout/hierarchy2"/>
    <dgm:cxn modelId="{41B65F08-BDD2-49BA-AB9D-4231B107900C}" type="presOf" srcId="{2C2325DE-0A3E-41C6-88CF-70D0556A0745}" destId="{C5A6830D-9AF5-4A6E-953A-12C09C87E853}" srcOrd="0" destOrd="0" presId="urn:microsoft.com/office/officeart/2005/8/layout/hierarchy2"/>
    <dgm:cxn modelId="{90EF0430-43FF-4015-A31E-202A5AE335CA}" srcId="{F937979E-2527-450F-B840-45A99FF105E5}" destId="{AAD1CEFB-B997-4B89-A7D5-0E67AE1698F7}" srcOrd="3" destOrd="0" parTransId="{36BA4D2E-2C0C-44F0-9954-BA1393472599}" sibTransId="{9EB30C0B-9105-4F45-A428-C0054987155B}"/>
    <dgm:cxn modelId="{3FD3BEC5-8852-4987-888E-B784443994A9}" type="presOf" srcId="{A18B8FC2-AD08-4B8C-A154-D8A78B6BF15B}" destId="{6423062C-C865-4C84-AEA0-3895C8A813A0}" srcOrd="0" destOrd="0" presId="urn:microsoft.com/office/officeart/2005/8/layout/hierarchy2"/>
    <dgm:cxn modelId="{2FB4566F-7958-4DDA-AC61-05A073B5400C}" type="presOf" srcId="{E6AEACE2-6D70-4D97-9187-091976184E21}" destId="{041008A5-C44D-41E9-8DE4-E76D3C614C4F}" srcOrd="0" destOrd="0" presId="urn:microsoft.com/office/officeart/2005/8/layout/hierarchy2"/>
    <dgm:cxn modelId="{9A76A7B4-F183-4C76-9E17-D23354E40068}" type="presOf" srcId="{3DEBEFB8-3A6E-4B23-89E6-559925192BA5}" destId="{0ADA25D8-0570-4EF2-8E2B-9DD178518806}" srcOrd="0" destOrd="0" presId="urn:microsoft.com/office/officeart/2005/8/layout/hierarchy2"/>
    <dgm:cxn modelId="{F50AF1F7-7BE5-413E-9F62-768484C83D09}" type="presOf" srcId="{AAD1CEFB-B997-4B89-A7D5-0E67AE1698F7}" destId="{DBF4893D-F297-4151-BFF3-A3BB5673722C}" srcOrd="0" destOrd="0" presId="urn:microsoft.com/office/officeart/2005/8/layout/hierarchy2"/>
    <dgm:cxn modelId="{3F2D5F0A-1689-4EA3-9D3F-1E958DA83AEA}" type="presOf" srcId="{36BA4D2E-2C0C-44F0-9954-BA1393472599}" destId="{917DBCBF-49D4-4509-B1A9-07B60E6F0CC2}" srcOrd="1" destOrd="0" presId="urn:microsoft.com/office/officeart/2005/8/layout/hierarchy2"/>
    <dgm:cxn modelId="{1B833E87-B029-46EB-9616-4C3C6ADD4B72}" type="presOf" srcId="{90B06FDC-08F3-4F54-8181-79DA2275EF7A}" destId="{EFF51690-1DAD-4D81-82B1-B53E6999FE8A}" srcOrd="0" destOrd="0" presId="urn:microsoft.com/office/officeart/2005/8/layout/hierarchy2"/>
    <dgm:cxn modelId="{936F16ED-0F1C-4983-906B-2EEBCA6E16F3}" srcId="{F937979E-2527-450F-B840-45A99FF105E5}" destId="{53161FFD-162D-471E-BF81-55799AB19E32}" srcOrd="0" destOrd="0" parTransId="{18F936A6-0475-4E30-BE8D-E7CF4DBBCE73}" sibTransId="{B8C521E2-DF47-484A-AF84-E10273813DB2}"/>
    <dgm:cxn modelId="{DC74AC02-731A-4A3D-87FF-CBBDE93DD80D}" type="presOf" srcId="{90B06FDC-08F3-4F54-8181-79DA2275EF7A}" destId="{418D0CCF-20FA-4D6B-932D-6789FE21B087}" srcOrd="1" destOrd="0" presId="urn:microsoft.com/office/officeart/2005/8/layout/hierarchy2"/>
    <dgm:cxn modelId="{20DBDFDF-7409-42D5-9646-ABCDAE7E5E05}" type="presOf" srcId="{18F936A6-0475-4E30-BE8D-E7CF4DBBCE73}" destId="{7B0485ED-E6C6-4264-8F5E-7497D08D2804}" srcOrd="1" destOrd="0" presId="urn:microsoft.com/office/officeart/2005/8/layout/hierarchy2"/>
    <dgm:cxn modelId="{C4CA86A1-53AE-44BD-B9E8-7F1AFF5C4D47}" type="presOf" srcId="{F937979E-2527-450F-B840-45A99FF105E5}" destId="{01FF3141-5752-4AA6-81DD-7A2DF0E55FF2}" srcOrd="0" destOrd="0" presId="urn:microsoft.com/office/officeart/2005/8/layout/hierarchy2"/>
    <dgm:cxn modelId="{87AA19D4-67C6-4C1F-B1CB-71794F002167}" type="presOf" srcId="{36BA4D2E-2C0C-44F0-9954-BA1393472599}" destId="{5B09F3F6-A269-41E0-9EC9-883ACFFE6445}" srcOrd="0" destOrd="0" presId="urn:microsoft.com/office/officeart/2005/8/layout/hierarchy2"/>
    <dgm:cxn modelId="{AD335A2E-B3A9-4273-BF7F-68B74EE9524C}" type="presOf" srcId="{01A8D72B-3A1A-4810-BC19-A5C208A54424}" destId="{2224C209-C4D0-4C72-BC29-8BBF632D4A38}" srcOrd="0" destOrd="0" presId="urn:microsoft.com/office/officeart/2005/8/layout/hierarchy2"/>
    <dgm:cxn modelId="{9981B1D5-851F-40D8-BF88-2C6A9A710267}" type="presOf" srcId="{E6AEACE2-6D70-4D97-9187-091976184E21}" destId="{A8C34DC8-1B36-44EF-966A-F08AE6F6DEE5}" srcOrd="1" destOrd="0" presId="urn:microsoft.com/office/officeart/2005/8/layout/hierarchy2"/>
    <dgm:cxn modelId="{64DA4C49-74C3-4A4C-89AC-BA0B5522548B}" srcId="{F937979E-2527-450F-B840-45A99FF105E5}" destId="{382BEEE2-2756-4E87-9CB2-E7FEA2F2BBE6}" srcOrd="1" destOrd="0" parTransId="{FA114005-D99F-4391-BF7B-91DFAA416277}" sibTransId="{9FE2B4A0-644C-4980-BF65-C46680ABCE65}"/>
    <dgm:cxn modelId="{5CC36C49-4CFC-4C0B-AE36-ED125207EE2F}" srcId="{F937979E-2527-450F-B840-45A99FF105E5}" destId="{6032DCD5-064A-4AD5-91AE-2B31D0DC9C08}" srcOrd="4" destOrd="0" parTransId="{3CAB4FDE-2A3C-4962-9528-A1249D7AE2D6}" sibTransId="{0379711C-CFC6-4E3D-86F1-31A031509C8E}"/>
    <dgm:cxn modelId="{A5EEB6CD-C36C-469B-BB9E-24187713F6F8}" srcId="{F937979E-2527-450F-B840-45A99FF105E5}" destId="{193871CD-9EF4-4E69-A639-0D9DA60AB45D}" srcOrd="6" destOrd="0" parTransId="{90B06FDC-08F3-4F54-8181-79DA2275EF7A}" sibTransId="{1D6490D4-329C-4ACC-9B5C-EE815A85B586}"/>
    <dgm:cxn modelId="{22793694-1997-414A-98FA-90D95367A7D1}" type="presOf" srcId="{193871CD-9EF4-4E69-A639-0D9DA60AB45D}" destId="{A144D488-7590-4D3E-A6AF-C582D7083BD1}" srcOrd="0" destOrd="0" presId="urn:microsoft.com/office/officeart/2005/8/layout/hierarchy2"/>
    <dgm:cxn modelId="{685F114E-DEB0-4449-8E6E-A42CE2DCEF49}" type="presOf" srcId="{3CAB4FDE-2A3C-4962-9528-A1249D7AE2D6}" destId="{39BC081D-B6D6-48AA-A206-B8DBA682015F}" srcOrd="0" destOrd="0" presId="urn:microsoft.com/office/officeart/2005/8/layout/hierarchy2"/>
    <dgm:cxn modelId="{6771BA97-4031-46D4-810E-DB4A32448578}" type="presOf" srcId="{FA114005-D99F-4391-BF7B-91DFAA416277}" destId="{8D0BB0CF-BC4F-4901-B768-1FBF80BD30AE}" srcOrd="1" destOrd="0" presId="urn:microsoft.com/office/officeart/2005/8/layout/hierarchy2"/>
    <dgm:cxn modelId="{043223CC-F798-4708-882A-9B6EFE0BCB12}" type="presOf" srcId="{382BEEE2-2756-4E87-9CB2-E7FEA2F2BBE6}" destId="{8218FDD4-5851-4376-8B6B-B3083C56756E}" srcOrd="0" destOrd="0" presId="urn:microsoft.com/office/officeart/2005/8/layout/hierarchy2"/>
    <dgm:cxn modelId="{8D99AC69-647C-4A76-A6E8-E96031669BF0}" type="presOf" srcId="{3CAB4FDE-2A3C-4962-9528-A1249D7AE2D6}" destId="{FC1664E9-71C5-47FA-BD04-2061CCECABF0}" srcOrd="1" destOrd="0" presId="urn:microsoft.com/office/officeart/2005/8/layout/hierarchy2"/>
    <dgm:cxn modelId="{ED81A7B1-4332-4A22-9EF0-5C02683E1C80}" type="presOf" srcId="{FA114005-D99F-4391-BF7B-91DFAA416277}" destId="{83EE3FBD-EC34-4026-A845-165112B350ED}" srcOrd="0" destOrd="0" presId="urn:microsoft.com/office/officeart/2005/8/layout/hierarchy2"/>
    <dgm:cxn modelId="{CA5E32F6-7B77-4D5E-81FF-A33112B826CF}" type="presOf" srcId="{53161FFD-162D-471E-BF81-55799AB19E32}" destId="{2C60FA4E-81C1-4D66-A493-C3C992C0C9D7}" srcOrd="0" destOrd="0" presId="urn:microsoft.com/office/officeart/2005/8/layout/hierarchy2"/>
    <dgm:cxn modelId="{CD479287-0A88-4056-922D-1DC021BEE2C5}" srcId="{F937979E-2527-450F-B840-45A99FF105E5}" destId="{3DEBEFB8-3A6E-4B23-89E6-559925192BA5}" srcOrd="5" destOrd="0" parTransId="{2C2325DE-0A3E-41C6-88CF-70D0556A0745}" sibTransId="{DED09E3F-AA18-4106-A1FB-BCA9C2B39AB7}"/>
    <dgm:cxn modelId="{F1CD57EB-6F5C-4BE0-8FF6-8B84F9E28CD2}" srcId="{F937979E-2527-450F-B840-45A99FF105E5}" destId="{01A8D72B-3A1A-4810-BC19-A5C208A54424}" srcOrd="2" destOrd="0" parTransId="{E6AEACE2-6D70-4D97-9187-091976184E21}" sibTransId="{75696313-EE6A-41D6-B49E-5BC7FBB13B87}"/>
    <dgm:cxn modelId="{22C1C8EA-F158-4492-8AFC-05AA6A973EC6}" type="presOf" srcId="{6032DCD5-064A-4AD5-91AE-2B31D0DC9C08}" destId="{B96252E9-6FF7-4A7B-85A8-C727F7F8EEC7}" srcOrd="0" destOrd="0" presId="urn:microsoft.com/office/officeart/2005/8/layout/hierarchy2"/>
    <dgm:cxn modelId="{484E663E-321C-4370-B887-FAFB1E267CF0}" type="presOf" srcId="{18F936A6-0475-4E30-BE8D-E7CF4DBBCE73}" destId="{59DA4B7C-E34C-4FC1-ADE8-5A49442E0F04}" srcOrd="0" destOrd="0" presId="urn:microsoft.com/office/officeart/2005/8/layout/hierarchy2"/>
    <dgm:cxn modelId="{D9A32134-C752-477C-B946-8A4C8853CE7D}" srcId="{A18B8FC2-AD08-4B8C-A154-D8A78B6BF15B}" destId="{F937979E-2527-450F-B840-45A99FF105E5}" srcOrd="0" destOrd="0" parTransId="{9FB04282-6D76-4CFB-BA01-97357C63A71D}" sibTransId="{235187B6-82D4-425B-A56E-C49E69C4A2B5}"/>
    <dgm:cxn modelId="{F93DDE2E-5757-4ED4-B334-D1E095C1D7F6}" type="presParOf" srcId="{6423062C-C865-4C84-AEA0-3895C8A813A0}" destId="{76C08639-F42B-42D5-8550-57C789E6DA98}" srcOrd="0" destOrd="0" presId="urn:microsoft.com/office/officeart/2005/8/layout/hierarchy2"/>
    <dgm:cxn modelId="{B834EA6D-2046-44A1-A4DE-8881434956EF}" type="presParOf" srcId="{76C08639-F42B-42D5-8550-57C789E6DA98}" destId="{01FF3141-5752-4AA6-81DD-7A2DF0E55FF2}" srcOrd="0" destOrd="0" presId="urn:microsoft.com/office/officeart/2005/8/layout/hierarchy2"/>
    <dgm:cxn modelId="{84DE5D31-E184-4403-996D-A960CBC65115}" type="presParOf" srcId="{76C08639-F42B-42D5-8550-57C789E6DA98}" destId="{CCAFDB2F-28A1-421C-BB47-B9F618C75926}" srcOrd="1" destOrd="0" presId="urn:microsoft.com/office/officeart/2005/8/layout/hierarchy2"/>
    <dgm:cxn modelId="{E6475F2A-42AB-4304-BE12-C72AE4AF95F3}" type="presParOf" srcId="{CCAFDB2F-28A1-421C-BB47-B9F618C75926}" destId="{59DA4B7C-E34C-4FC1-ADE8-5A49442E0F04}" srcOrd="0" destOrd="0" presId="urn:microsoft.com/office/officeart/2005/8/layout/hierarchy2"/>
    <dgm:cxn modelId="{B11D6C00-118C-4A61-84D6-A68F09A86104}" type="presParOf" srcId="{59DA4B7C-E34C-4FC1-ADE8-5A49442E0F04}" destId="{7B0485ED-E6C6-4264-8F5E-7497D08D2804}" srcOrd="0" destOrd="0" presId="urn:microsoft.com/office/officeart/2005/8/layout/hierarchy2"/>
    <dgm:cxn modelId="{639F50BE-E0C1-44B2-89F8-EB6AEEE7F793}" type="presParOf" srcId="{CCAFDB2F-28A1-421C-BB47-B9F618C75926}" destId="{C0B2D765-3E8A-4FFE-BD23-FBE453E5C79B}" srcOrd="1" destOrd="0" presId="urn:microsoft.com/office/officeart/2005/8/layout/hierarchy2"/>
    <dgm:cxn modelId="{BB2EE050-7D78-4D9E-9A8C-1C1AE04DD2AE}" type="presParOf" srcId="{C0B2D765-3E8A-4FFE-BD23-FBE453E5C79B}" destId="{2C60FA4E-81C1-4D66-A493-C3C992C0C9D7}" srcOrd="0" destOrd="0" presId="urn:microsoft.com/office/officeart/2005/8/layout/hierarchy2"/>
    <dgm:cxn modelId="{D6E80AE6-6BB9-460E-B7C6-F94E3C77C13E}" type="presParOf" srcId="{C0B2D765-3E8A-4FFE-BD23-FBE453E5C79B}" destId="{738C923A-89B6-4378-A7A0-6E6F301D2736}" srcOrd="1" destOrd="0" presId="urn:microsoft.com/office/officeart/2005/8/layout/hierarchy2"/>
    <dgm:cxn modelId="{E1B1492D-E3B6-403F-9CE5-BF74F7D9B1F2}" type="presParOf" srcId="{CCAFDB2F-28A1-421C-BB47-B9F618C75926}" destId="{83EE3FBD-EC34-4026-A845-165112B350ED}" srcOrd="2" destOrd="0" presId="urn:microsoft.com/office/officeart/2005/8/layout/hierarchy2"/>
    <dgm:cxn modelId="{566084AC-5674-4541-BDC4-D778990FBB56}" type="presParOf" srcId="{83EE3FBD-EC34-4026-A845-165112B350ED}" destId="{8D0BB0CF-BC4F-4901-B768-1FBF80BD30AE}" srcOrd="0" destOrd="0" presId="urn:microsoft.com/office/officeart/2005/8/layout/hierarchy2"/>
    <dgm:cxn modelId="{BC97C1FC-01B1-4BA1-828D-C1E74424DD43}" type="presParOf" srcId="{CCAFDB2F-28A1-421C-BB47-B9F618C75926}" destId="{54E28BA0-B5F6-4C87-829D-7B2FA456FEE3}" srcOrd="3" destOrd="0" presId="urn:microsoft.com/office/officeart/2005/8/layout/hierarchy2"/>
    <dgm:cxn modelId="{FE08AB13-A499-402C-971E-C94CAD1B1F15}" type="presParOf" srcId="{54E28BA0-B5F6-4C87-829D-7B2FA456FEE3}" destId="{8218FDD4-5851-4376-8B6B-B3083C56756E}" srcOrd="0" destOrd="0" presId="urn:microsoft.com/office/officeart/2005/8/layout/hierarchy2"/>
    <dgm:cxn modelId="{5B147F4A-8897-4B3C-A0D2-271034E3F6AD}" type="presParOf" srcId="{54E28BA0-B5F6-4C87-829D-7B2FA456FEE3}" destId="{1F15398F-0E2E-45A1-829F-78A3C4297523}" srcOrd="1" destOrd="0" presId="urn:microsoft.com/office/officeart/2005/8/layout/hierarchy2"/>
    <dgm:cxn modelId="{D94C446D-E610-41C2-B178-4C0DF8B4EB8E}" type="presParOf" srcId="{CCAFDB2F-28A1-421C-BB47-B9F618C75926}" destId="{041008A5-C44D-41E9-8DE4-E76D3C614C4F}" srcOrd="4" destOrd="0" presId="urn:microsoft.com/office/officeart/2005/8/layout/hierarchy2"/>
    <dgm:cxn modelId="{23C20454-EAF4-48EE-890E-DCDAB5E076FE}" type="presParOf" srcId="{041008A5-C44D-41E9-8DE4-E76D3C614C4F}" destId="{A8C34DC8-1B36-44EF-966A-F08AE6F6DEE5}" srcOrd="0" destOrd="0" presId="urn:microsoft.com/office/officeart/2005/8/layout/hierarchy2"/>
    <dgm:cxn modelId="{6A602C20-CE62-4617-9517-9962F4CE6AB0}" type="presParOf" srcId="{CCAFDB2F-28A1-421C-BB47-B9F618C75926}" destId="{9379EBB0-A76B-4E9B-9923-50233711342C}" srcOrd="5" destOrd="0" presId="urn:microsoft.com/office/officeart/2005/8/layout/hierarchy2"/>
    <dgm:cxn modelId="{5F41BB2B-70B8-432A-A419-9E6997030AE1}" type="presParOf" srcId="{9379EBB0-A76B-4E9B-9923-50233711342C}" destId="{2224C209-C4D0-4C72-BC29-8BBF632D4A38}" srcOrd="0" destOrd="0" presId="urn:microsoft.com/office/officeart/2005/8/layout/hierarchy2"/>
    <dgm:cxn modelId="{057A018E-F238-40BF-8ABB-C1AC84D0A5AF}" type="presParOf" srcId="{9379EBB0-A76B-4E9B-9923-50233711342C}" destId="{E2FDB959-BA43-433C-A6C3-7BC4A8DC95B8}" srcOrd="1" destOrd="0" presId="urn:microsoft.com/office/officeart/2005/8/layout/hierarchy2"/>
    <dgm:cxn modelId="{BB14B647-C5B0-4249-A49C-82CA718412C6}" type="presParOf" srcId="{CCAFDB2F-28A1-421C-BB47-B9F618C75926}" destId="{5B09F3F6-A269-41E0-9EC9-883ACFFE6445}" srcOrd="6" destOrd="0" presId="urn:microsoft.com/office/officeart/2005/8/layout/hierarchy2"/>
    <dgm:cxn modelId="{EF26E101-C975-4B10-8340-FBD831B26FCF}" type="presParOf" srcId="{5B09F3F6-A269-41E0-9EC9-883ACFFE6445}" destId="{917DBCBF-49D4-4509-B1A9-07B60E6F0CC2}" srcOrd="0" destOrd="0" presId="urn:microsoft.com/office/officeart/2005/8/layout/hierarchy2"/>
    <dgm:cxn modelId="{DEC98589-3163-4E78-9871-D6016E34707E}" type="presParOf" srcId="{CCAFDB2F-28A1-421C-BB47-B9F618C75926}" destId="{96B153F5-98B5-44EF-B4EC-623FB7DDF9BF}" srcOrd="7" destOrd="0" presId="urn:microsoft.com/office/officeart/2005/8/layout/hierarchy2"/>
    <dgm:cxn modelId="{E0926F70-26AC-4627-BECB-84FA439C033B}" type="presParOf" srcId="{96B153F5-98B5-44EF-B4EC-623FB7DDF9BF}" destId="{DBF4893D-F297-4151-BFF3-A3BB5673722C}" srcOrd="0" destOrd="0" presId="urn:microsoft.com/office/officeart/2005/8/layout/hierarchy2"/>
    <dgm:cxn modelId="{35BC8B25-6C90-4B07-BE1C-0F4048AF3596}" type="presParOf" srcId="{96B153F5-98B5-44EF-B4EC-623FB7DDF9BF}" destId="{2DBCF394-6CCB-4E5F-80C6-BBC5BF5F650F}" srcOrd="1" destOrd="0" presId="urn:microsoft.com/office/officeart/2005/8/layout/hierarchy2"/>
    <dgm:cxn modelId="{F98F4D58-B309-41A4-B76F-497C2D497872}" type="presParOf" srcId="{CCAFDB2F-28A1-421C-BB47-B9F618C75926}" destId="{39BC081D-B6D6-48AA-A206-B8DBA682015F}" srcOrd="8" destOrd="0" presId="urn:microsoft.com/office/officeart/2005/8/layout/hierarchy2"/>
    <dgm:cxn modelId="{783B18A4-62B5-44E2-824E-61C43C065AB7}" type="presParOf" srcId="{39BC081D-B6D6-48AA-A206-B8DBA682015F}" destId="{FC1664E9-71C5-47FA-BD04-2061CCECABF0}" srcOrd="0" destOrd="0" presId="urn:microsoft.com/office/officeart/2005/8/layout/hierarchy2"/>
    <dgm:cxn modelId="{3E4A040A-F3E5-47F3-9AF0-EC1358B0C291}" type="presParOf" srcId="{CCAFDB2F-28A1-421C-BB47-B9F618C75926}" destId="{8E9E0651-83EB-4FAB-9CF0-B25E91DCD5A5}" srcOrd="9" destOrd="0" presId="urn:microsoft.com/office/officeart/2005/8/layout/hierarchy2"/>
    <dgm:cxn modelId="{FBD6BC24-BBBE-4588-82B5-EFE04A68B777}" type="presParOf" srcId="{8E9E0651-83EB-4FAB-9CF0-B25E91DCD5A5}" destId="{B96252E9-6FF7-4A7B-85A8-C727F7F8EEC7}" srcOrd="0" destOrd="0" presId="urn:microsoft.com/office/officeart/2005/8/layout/hierarchy2"/>
    <dgm:cxn modelId="{080A29B4-E789-4E50-8CCA-B4E83EC4DA02}" type="presParOf" srcId="{8E9E0651-83EB-4FAB-9CF0-B25E91DCD5A5}" destId="{876B7D9D-6D53-4904-B539-973F6A9772C6}" srcOrd="1" destOrd="0" presId="urn:microsoft.com/office/officeart/2005/8/layout/hierarchy2"/>
    <dgm:cxn modelId="{574BC479-8437-4508-A625-983E8CF86A29}" type="presParOf" srcId="{CCAFDB2F-28A1-421C-BB47-B9F618C75926}" destId="{C5A6830D-9AF5-4A6E-953A-12C09C87E853}" srcOrd="10" destOrd="0" presId="urn:microsoft.com/office/officeart/2005/8/layout/hierarchy2"/>
    <dgm:cxn modelId="{587E8887-4CB1-4467-9504-C8A36C23ABBB}" type="presParOf" srcId="{C5A6830D-9AF5-4A6E-953A-12C09C87E853}" destId="{7BB926D4-B340-457F-BF1B-743342FD7C3C}" srcOrd="0" destOrd="0" presId="urn:microsoft.com/office/officeart/2005/8/layout/hierarchy2"/>
    <dgm:cxn modelId="{05C0DE6F-C9D0-41E7-9EB9-1A906A941292}" type="presParOf" srcId="{CCAFDB2F-28A1-421C-BB47-B9F618C75926}" destId="{0340C3C0-1CF6-42B6-86FF-8B41FDFE0C6C}" srcOrd="11" destOrd="0" presId="urn:microsoft.com/office/officeart/2005/8/layout/hierarchy2"/>
    <dgm:cxn modelId="{DB8E0200-68C9-4878-9D5F-00C5E954472C}" type="presParOf" srcId="{0340C3C0-1CF6-42B6-86FF-8B41FDFE0C6C}" destId="{0ADA25D8-0570-4EF2-8E2B-9DD178518806}" srcOrd="0" destOrd="0" presId="urn:microsoft.com/office/officeart/2005/8/layout/hierarchy2"/>
    <dgm:cxn modelId="{036B1DCC-775A-4F78-852A-A871B6D0DC1A}" type="presParOf" srcId="{0340C3C0-1CF6-42B6-86FF-8B41FDFE0C6C}" destId="{485A3146-DD54-424E-A959-CFF3CF9B5973}" srcOrd="1" destOrd="0" presId="urn:microsoft.com/office/officeart/2005/8/layout/hierarchy2"/>
    <dgm:cxn modelId="{7A12F7B2-3F5A-465E-A17F-D1D37AF54E91}" type="presParOf" srcId="{CCAFDB2F-28A1-421C-BB47-B9F618C75926}" destId="{EFF51690-1DAD-4D81-82B1-B53E6999FE8A}" srcOrd="12" destOrd="0" presId="urn:microsoft.com/office/officeart/2005/8/layout/hierarchy2"/>
    <dgm:cxn modelId="{F7B5B64A-66AD-471C-8CDE-508BD500C63D}" type="presParOf" srcId="{EFF51690-1DAD-4D81-82B1-B53E6999FE8A}" destId="{418D0CCF-20FA-4D6B-932D-6789FE21B087}" srcOrd="0" destOrd="0" presId="urn:microsoft.com/office/officeart/2005/8/layout/hierarchy2"/>
    <dgm:cxn modelId="{EADD52FD-FABF-4474-A0BE-4374527E83AA}" type="presParOf" srcId="{CCAFDB2F-28A1-421C-BB47-B9F618C75926}" destId="{6F0905B2-2385-467F-B62C-5C4FBB9A83F6}" srcOrd="13" destOrd="0" presId="urn:microsoft.com/office/officeart/2005/8/layout/hierarchy2"/>
    <dgm:cxn modelId="{F0376CAE-76C6-4367-8A00-C166B43647CE}" type="presParOf" srcId="{6F0905B2-2385-467F-B62C-5C4FBB9A83F6}" destId="{A144D488-7590-4D3E-A6AF-C582D7083BD1}" srcOrd="0" destOrd="0" presId="urn:microsoft.com/office/officeart/2005/8/layout/hierarchy2"/>
    <dgm:cxn modelId="{7204F69C-ADF2-4B9C-BC32-F946CAA54C1E}" type="presParOf" srcId="{6F0905B2-2385-467F-B62C-5C4FBB9A83F6}" destId="{9F63F53C-A567-4A6C-9E19-919536AA8A11}" srcOrd="1" destOrd="0" presId="urn:microsoft.com/office/officeart/2005/8/layout/hierarchy2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F7C81D-3722-4EE6-AD00-8D4DAC352124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81A33D-F127-42B3-8507-5A022EBBAFD4}">
      <dgm:prSet phldrT="[Текст]"/>
      <dgm:spPr>
        <a:solidFill>
          <a:srgbClr val="8EE8F2"/>
        </a:solidFill>
      </dgm:spPr>
      <dgm:t>
        <a:bodyPr/>
        <a:lstStyle/>
        <a:p>
          <a:r>
            <a:rPr lang="ru-RU" dirty="0" smtClean="0"/>
            <a:t>Л</a:t>
          </a:r>
          <a:r>
            <a:rPr lang="uk-UA" dirty="0" err="1" smtClean="0"/>
            <a:t>ітературна</a:t>
          </a:r>
          <a:r>
            <a:rPr lang="uk-UA" dirty="0" smtClean="0"/>
            <a:t> експертиза</a:t>
          </a:r>
          <a:endParaRPr lang="ru-RU" dirty="0"/>
        </a:p>
      </dgm:t>
    </dgm:pt>
    <dgm:pt modelId="{558AA060-805E-4B00-B5FF-8CFE6D8CB8D7}" type="parTrans" cxnId="{F9B549AB-F46C-4AF5-BEF4-CD0F32BB4A6B}">
      <dgm:prSet/>
      <dgm:spPr/>
      <dgm:t>
        <a:bodyPr/>
        <a:lstStyle/>
        <a:p>
          <a:endParaRPr lang="ru-RU"/>
        </a:p>
      </dgm:t>
    </dgm:pt>
    <dgm:pt modelId="{F0743631-C825-415E-8F41-CDE2B3460152}" type="sibTrans" cxnId="{F9B549AB-F46C-4AF5-BEF4-CD0F32BB4A6B}">
      <dgm:prSet/>
      <dgm:spPr/>
      <dgm:t>
        <a:bodyPr/>
        <a:lstStyle/>
        <a:p>
          <a:endParaRPr lang="ru-RU"/>
        </a:p>
      </dgm:t>
    </dgm:pt>
    <dgm:pt modelId="{791B1180-8C32-411D-8331-D5FDA688C93B}">
      <dgm:prSet phldrT="[Текст]"/>
      <dgm:spPr>
        <a:solidFill>
          <a:srgbClr val="8EE8F2">
            <a:alpha val="90000"/>
          </a:srgbClr>
        </a:solidFill>
      </dgm:spPr>
      <dgm:t>
        <a:bodyPr/>
        <a:lstStyle/>
        <a:p>
          <a:r>
            <a:rPr lang="uk-UA" dirty="0" smtClean="0"/>
            <a:t>Рецензія на подію</a:t>
          </a:r>
          <a:endParaRPr lang="ru-RU" dirty="0"/>
        </a:p>
      </dgm:t>
    </dgm:pt>
    <dgm:pt modelId="{476CE06D-336C-4E82-86E8-E00A2B7F74EE}" type="parTrans" cxnId="{773CF922-458D-4113-8634-2450352A198B}">
      <dgm:prSet/>
      <dgm:spPr/>
      <dgm:t>
        <a:bodyPr/>
        <a:lstStyle/>
        <a:p>
          <a:endParaRPr lang="ru-RU"/>
        </a:p>
      </dgm:t>
    </dgm:pt>
    <dgm:pt modelId="{1428C9AB-5FAD-4DD8-8EF0-F3B792280155}" type="sibTrans" cxnId="{773CF922-458D-4113-8634-2450352A198B}">
      <dgm:prSet/>
      <dgm:spPr/>
      <dgm:t>
        <a:bodyPr/>
        <a:lstStyle/>
        <a:p>
          <a:endParaRPr lang="ru-RU"/>
        </a:p>
      </dgm:t>
    </dgm:pt>
    <dgm:pt modelId="{22FBE545-CB4B-4F2F-B302-6EC6C58235BE}">
      <dgm:prSet phldrT="[Текст]"/>
      <dgm:spPr>
        <a:solidFill>
          <a:srgbClr val="8EE8F2">
            <a:alpha val="90000"/>
          </a:srgbClr>
        </a:solidFill>
      </dgm:spPr>
      <dgm:t>
        <a:bodyPr/>
        <a:lstStyle/>
        <a:p>
          <a:r>
            <a:rPr lang="uk-UA" dirty="0" smtClean="0"/>
            <a:t>Суд над подією</a:t>
          </a:r>
          <a:endParaRPr lang="ru-RU" dirty="0"/>
        </a:p>
      </dgm:t>
    </dgm:pt>
    <dgm:pt modelId="{6B55CD6B-2212-4FE2-B444-DA3AB2708286}" type="parTrans" cxnId="{CDB67435-8D66-4287-AC01-2EF444AC6293}">
      <dgm:prSet/>
      <dgm:spPr/>
      <dgm:t>
        <a:bodyPr/>
        <a:lstStyle/>
        <a:p>
          <a:endParaRPr lang="ru-RU"/>
        </a:p>
      </dgm:t>
    </dgm:pt>
    <dgm:pt modelId="{250A0D2D-C21C-4DBA-A1F0-6979BF65D3EC}" type="sibTrans" cxnId="{CDB67435-8D66-4287-AC01-2EF444AC6293}">
      <dgm:prSet/>
      <dgm:spPr/>
      <dgm:t>
        <a:bodyPr/>
        <a:lstStyle/>
        <a:p>
          <a:endParaRPr lang="ru-RU"/>
        </a:p>
      </dgm:t>
    </dgm:pt>
    <dgm:pt modelId="{DE9E83E3-CF91-48F5-8F44-457B47B7CFAF}">
      <dgm:prSet phldrT="[Текст]"/>
      <dgm:spPr>
        <a:solidFill>
          <a:srgbClr val="8EE8F2"/>
        </a:solidFill>
      </dgm:spPr>
      <dgm:t>
        <a:bodyPr/>
        <a:lstStyle/>
        <a:p>
          <a:r>
            <a:rPr lang="uk-UA" dirty="0" smtClean="0"/>
            <a:t>Гра «Спіймай» деталь</a:t>
          </a:r>
          <a:endParaRPr lang="ru-RU" dirty="0"/>
        </a:p>
      </dgm:t>
    </dgm:pt>
    <dgm:pt modelId="{4B5706AF-D93F-4B38-8218-87F15F06445C}" type="parTrans" cxnId="{F8F8CCF6-526A-42EC-9862-03D1611E0123}">
      <dgm:prSet/>
      <dgm:spPr/>
      <dgm:t>
        <a:bodyPr/>
        <a:lstStyle/>
        <a:p>
          <a:endParaRPr lang="ru-RU"/>
        </a:p>
      </dgm:t>
    </dgm:pt>
    <dgm:pt modelId="{2836FA2A-D7A5-4716-9ACB-7B5A400B9521}" type="sibTrans" cxnId="{F8F8CCF6-526A-42EC-9862-03D1611E0123}">
      <dgm:prSet/>
      <dgm:spPr/>
      <dgm:t>
        <a:bodyPr/>
        <a:lstStyle/>
        <a:p>
          <a:endParaRPr lang="ru-RU"/>
        </a:p>
      </dgm:t>
    </dgm:pt>
    <dgm:pt modelId="{4608182C-DB0F-4FF4-BBE3-B938387B573B}">
      <dgm:prSet phldrT="[Текст]"/>
      <dgm:spPr>
        <a:solidFill>
          <a:srgbClr val="8EE8F2">
            <a:alpha val="90000"/>
          </a:srgbClr>
        </a:solidFill>
      </dgm:spPr>
      <dgm:t>
        <a:bodyPr/>
        <a:lstStyle/>
        <a:p>
          <a:r>
            <a:rPr lang="uk-UA" dirty="0" smtClean="0"/>
            <a:t>Калейдоскоп деталей</a:t>
          </a:r>
          <a:endParaRPr lang="ru-RU" dirty="0"/>
        </a:p>
      </dgm:t>
    </dgm:pt>
    <dgm:pt modelId="{E2F97955-6F6B-45E9-9167-78E6FE0A8AF5}" type="parTrans" cxnId="{DC20AE4F-8320-460F-B9A7-BF1BF8AAEBDE}">
      <dgm:prSet/>
      <dgm:spPr/>
      <dgm:t>
        <a:bodyPr/>
        <a:lstStyle/>
        <a:p>
          <a:endParaRPr lang="ru-RU"/>
        </a:p>
      </dgm:t>
    </dgm:pt>
    <dgm:pt modelId="{7329D754-55F0-4D62-ADBB-C02C2F287517}" type="sibTrans" cxnId="{DC20AE4F-8320-460F-B9A7-BF1BF8AAEBDE}">
      <dgm:prSet/>
      <dgm:spPr/>
      <dgm:t>
        <a:bodyPr/>
        <a:lstStyle/>
        <a:p>
          <a:endParaRPr lang="ru-RU"/>
        </a:p>
      </dgm:t>
    </dgm:pt>
    <dgm:pt modelId="{D536755D-791C-4C26-BA88-713BEB567484}">
      <dgm:prSet phldrT="[Текст]"/>
      <dgm:spPr>
        <a:solidFill>
          <a:srgbClr val="8EE8F2">
            <a:alpha val="90000"/>
          </a:srgbClr>
        </a:solidFill>
      </dgm:spPr>
      <dgm:t>
        <a:bodyPr/>
        <a:lstStyle/>
        <a:p>
          <a:r>
            <a:rPr lang="uk-UA" dirty="0" smtClean="0"/>
            <a:t>Літературно-філологічний пошук</a:t>
          </a:r>
          <a:endParaRPr lang="ru-RU" dirty="0"/>
        </a:p>
      </dgm:t>
    </dgm:pt>
    <dgm:pt modelId="{BA041D2F-C297-413D-8FBE-72DCAD4C6A97}" type="parTrans" cxnId="{91575B3E-6BF5-4FF7-88BC-15FA9FB1561D}">
      <dgm:prSet/>
      <dgm:spPr/>
      <dgm:t>
        <a:bodyPr/>
        <a:lstStyle/>
        <a:p>
          <a:endParaRPr lang="ru-RU"/>
        </a:p>
      </dgm:t>
    </dgm:pt>
    <dgm:pt modelId="{A494A932-037E-49AB-8A4E-39D63B04E572}" type="sibTrans" cxnId="{91575B3E-6BF5-4FF7-88BC-15FA9FB1561D}">
      <dgm:prSet/>
      <dgm:spPr/>
      <dgm:t>
        <a:bodyPr/>
        <a:lstStyle/>
        <a:p>
          <a:endParaRPr lang="ru-RU"/>
        </a:p>
      </dgm:t>
    </dgm:pt>
    <dgm:pt modelId="{24D42F86-0899-4185-BCE3-DFFD4D23F272}" type="pres">
      <dgm:prSet presAssocID="{ADF7C81D-3722-4EE6-AD00-8D4DAC35212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34491F8-8F77-4FC9-9970-C3B74A6097D3}" type="pres">
      <dgm:prSet presAssocID="{CA81A33D-F127-42B3-8507-5A022EBBAFD4}" presName="root" presStyleCnt="0"/>
      <dgm:spPr/>
    </dgm:pt>
    <dgm:pt modelId="{B6DC9244-546C-429D-A7F4-0E933CC51BCA}" type="pres">
      <dgm:prSet presAssocID="{CA81A33D-F127-42B3-8507-5A022EBBAFD4}" presName="rootComposite" presStyleCnt="0"/>
      <dgm:spPr/>
    </dgm:pt>
    <dgm:pt modelId="{B9B81D20-7A22-4AAE-A343-99E2558AB31F}" type="pres">
      <dgm:prSet presAssocID="{CA81A33D-F127-42B3-8507-5A022EBBAFD4}" presName="rootText" presStyleLbl="node1" presStyleIdx="0" presStyleCnt="2" custScaleX="96004" custScaleY="96004" custLinFactNeighborY="1213"/>
      <dgm:spPr/>
      <dgm:t>
        <a:bodyPr/>
        <a:lstStyle/>
        <a:p>
          <a:endParaRPr lang="ru-RU"/>
        </a:p>
      </dgm:t>
    </dgm:pt>
    <dgm:pt modelId="{B632AFF7-936D-4CA6-ADDD-1F4428572FF1}" type="pres">
      <dgm:prSet presAssocID="{CA81A33D-F127-42B3-8507-5A022EBBAFD4}" presName="rootConnector" presStyleLbl="node1" presStyleIdx="0" presStyleCnt="2"/>
      <dgm:spPr/>
      <dgm:t>
        <a:bodyPr/>
        <a:lstStyle/>
        <a:p>
          <a:endParaRPr lang="ru-RU"/>
        </a:p>
      </dgm:t>
    </dgm:pt>
    <dgm:pt modelId="{5B6D2AA8-C4D7-4981-8C11-C750DD5D3DD8}" type="pres">
      <dgm:prSet presAssocID="{CA81A33D-F127-42B3-8507-5A022EBBAFD4}" presName="childShape" presStyleCnt="0"/>
      <dgm:spPr/>
    </dgm:pt>
    <dgm:pt modelId="{7868CBE4-5DD6-4C3F-A613-F725B8A9C2C3}" type="pres">
      <dgm:prSet presAssocID="{476CE06D-336C-4E82-86E8-E00A2B7F74EE}" presName="Name13" presStyleLbl="parChTrans1D2" presStyleIdx="0" presStyleCnt="4"/>
      <dgm:spPr/>
      <dgm:t>
        <a:bodyPr/>
        <a:lstStyle/>
        <a:p>
          <a:endParaRPr lang="ru-RU"/>
        </a:p>
      </dgm:t>
    </dgm:pt>
    <dgm:pt modelId="{BE725E73-E011-4586-92E1-CF52573701CE}" type="pres">
      <dgm:prSet presAssocID="{791B1180-8C32-411D-8331-D5FDA688C93B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D4722-9A40-4AE2-8AE6-88E247C5C557}" type="pres">
      <dgm:prSet presAssocID="{6B55CD6B-2212-4FE2-B444-DA3AB2708286}" presName="Name13" presStyleLbl="parChTrans1D2" presStyleIdx="1" presStyleCnt="4"/>
      <dgm:spPr/>
      <dgm:t>
        <a:bodyPr/>
        <a:lstStyle/>
        <a:p>
          <a:endParaRPr lang="ru-RU"/>
        </a:p>
      </dgm:t>
    </dgm:pt>
    <dgm:pt modelId="{FC7A2D80-717A-4A49-8D68-275824879524}" type="pres">
      <dgm:prSet presAssocID="{22FBE545-CB4B-4F2F-B302-6EC6C58235B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8AB39-4007-4602-9971-2B9B490D006D}" type="pres">
      <dgm:prSet presAssocID="{DE9E83E3-CF91-48F5-8F44-457B47B7CFAF}" presName="root" presStyleCnt="0"/>
      <dgm:spPr/>
    </dgm:pt>
    <dgm:pt modelId="{49CAABEA-511C-45B2-A1B0-DE041DD6786F}" type="pres">
      <dgm:prSet presAssocID="{DE9E83E3-CF91-48F5-8F44-457B47B7CFAF}" presName="rootComposite" presStyleCnt="0"/>
      <dgm:spPr/>
    </dgm:pt>
    <dgm:pt modelId="{FC782CB9-845F-4009-9E6E-E223859C586D}" type="pres">
      <dgm:prSet presAssocID="{DE9E83E3-CF91-48F5-8F44-457B47B7CFAF}" presName="rootText" presStyleLbl="node1" presStyleIdx="1" presStyleCnt="2"/>
      <dgm:spPr/>
      <dgm:t>
        <a:bodyPr/>
        <a:lstStyle/>
        <a:p>
          <a:endParaRPr lang="ru-RU"/>
        </a:p>
      </dgm:t>
    </dgm:pt>
    <dgm:pt modelId="{1E26938E-4340-44FE-8E88-EEAC0BA03FA8}" type="pres">
      <dgm:prSet presAssocID="{DE9E83E3-CF91-48F5-8F44-457B47B7CFAF}" presName="rootConnector" presStyleLbl="node1" presStyleIdx="1" presStyleCnt="2"/>
      <dgm:spPr/>
      <dgm:t>
        <a:bodyPr/>
        <a:lstStyle/>
        <a:p>
          <a:endParaRPr lang="ru-RU"/>
        </a:p>
      </dgm:t>
    </dgm:pt>
    <dgm:pt modelId="{E865D848-707F-45AC-9FD5-D8B0A404CCA9}" type="pres">
      <dgm:prSet presAssocID="{DE9E83E3-CF91-48F5-8F44-457B47B7CFAF}" presName="childShape" presStyleCnt="0"/>
      <dgm:spPr/>
    </dgm:pt>
    <dgm:pt modelId="{90A02B07-7446-4FFC-A2DF-8E4CC8F29334}" type="pres">
      <dgm:prSet presAssocID="{E2F97955-6F6B-45E9-9167-78E6FE0A8AF5}" presName="Name13" presStyleLbl="parChTrans1D2" presStyleIdx="2" presStyleCnt="4"/>
      <dgm:spPr/>
      <dgm:t>
        <a:bodyPr/>
        <a:lstStyle/>
        <a:p>
          <a:endParaRPr lang="ru-RU"/>
        </a:p>
      </dgm:t>
    </dgm:pt>
    <dgm:pt modelId="{A0415F81-2FA3-420C-8A22-AC629C4C92EE}" type="pres">
      <dgm:prSet presAssocID="{4608182C-DB0F-4FF4-BBE3-B938387B573B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A405F5-2869-49C2-9F8F-7ABE839221F2}" type="pres">
      <dgm:prSet presAssocID="{BA041D2F-C297-413D-8FBE-72DCAD4C6A97}" presName="Name13" presStyleLbl="parChTrans1D2" presStyleIdx="3" presStyleCnt="4"/>
      <dgm:spPr/>
      <dgm:t>
        <a:bodyPr/>
        <a:lstStyle/>
        <a:p>
          <a:endParaRPr lang="ru-RU"/>
        </a:p>
      </dgm:t>
    </dgm:pt>
    <dgm:pt modelId="{D640CCBB-E7E3-4F58-ACA1-A4583766698F}" type="pres">
      <dgm:prSet presAssocID="{D536755D-791C-4C26-BA88-713BEB567484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14A14B-A327-4F43-B1D5-5A3CE135CEC4}" type="presOf" srcId="{E2F97955-6F6B-45E9-9167-78E6FE0A8AF5}" destId="{90A02B07-7446-4FFC-A2DF-8E4CC8F29334}" srcOrd="0" destOrd="0" presId="urn:microsoft.com/office/officeart/2005/8/layout/hierarchy3"/>
    <dgm:cxn modelId="{DC20AE4F-8320-460F-B9A7-BF1BF8AAEBDE}" srcId="{DE9E83E3-CF91-48F5-8F44-457B47B7CFAF}" destId="{4608182C-DB0F-4FF4-BBE3-B938387B573B}" srcOrd="0" destOrd="0" parTransId="{E2F97955-6F6B-45E9-9167-78E6FE0A8AF5}" sibTransId="{7329D754-55F0-4D62-ADBB-C02C2F287517}"/>
    <dgm:cxn modelId="{773CF922-458D-4113-8634-2450352A198B}" srcId="{CA81A33D-F127-42B3-8507-5A022EBBAFD4}" destId="{791B1180-8C32-411D-8331-D5FDA688C93B}" srcOrd="0" destOrd="0" parTransId="{476CE06D-336C-4E82-86E8-E00A2B7F74EE}" sibTransId="{1428C9AB-5FAD-4DD8-8EF0-F3B792280155}"/>
    <dgm:cxn modelId="{FFB3C2A2-CEF6-4E54-8017-E8CC5A716F9C}" type="presOf" srcId="{6B55CD6B-2212-4FE2-B444-DA3AB2708286}" destId="{B75D4722-9A40-4AE2-8AE6-88E247C5C557}" srcOrd="0" destOrd="0" presId="urn:microsoft.com/office/officeart/2005/8/layout/hierarchy3"/>
    <dgm:cxn modelId="{EA468B11-E4FC-4151-946B-994EB54D8FD0}" type="presOf" srcId="{DE9E83E3-CF91-48F5-8F44-457B47B7CFAF}" destId="{FC782CB9-845F-4009-9E6E-E223859C586D}" srcOrd="0" destOrd="0" presId="urn:microsoft.com/office/officeart/2005/8/layout/hierarchy3"/>
    <dgm:cxn modelId="{4DBAB918-9ACE-4A41-A6DC-57FC52D0A25A}" type="presOf" srcId="{DE9E83E3-CF91-48F5-8F44-457B47B7CFAF}" destId="{1E26938E-4340-44FE-8E88-EEAC0BA03FA8}" srcOrd="1" destOrd="0" presId="urn:microsoft.com/office/officeart/2005/8/layout/hierarchy3"/>
    <dgm:cxn modelId="{F8F8CCF6-526A-42EC-9862-03D1611E0123}" srcId="{ADF7C81D-3722-4EE6-AD00-8D4DAC352124}" destId="{DE9E83E3-CF91-48F5-8F44-457B47B7CFAF}" srcOrd="1" destOrd="0" parTransId="{4B5706AF-D93F-4B38-8218-87F15F06445C}" sibTransId="{2836FA2A-D7A5-4716-9ACB-7B5A400B9521}"/>
    <dgm:cxn modelId="{CDB67435-8D66-4287-AC01-2EF444AC6293}" srcId="{CA81A33D-F127-42B3-8507-5A022EBBAFD4}" destId="{22FBE545-CB4B-4F2F-B302-6EC6C58235BE}" srcOrd="1" destOrd="0" parTransId="{6B55CD6B-2212-4FE2-B444-DA3AB2708286}" sibTransId="{250A0D2D-C21C-4DBA-A1F0-6979BF65D3EC}"/>
    <dgm:cxn modelId="{91575B3E-6BF5-4FF7-88BC-15FA9FB1561D}" srcId="{DE9E83E3-CF91-48F5-8F44-457B47B7CFAF}" destId="{D536755D-791C-4C26-BA88-713BEB567484}" srcOrd="1" destOrd="0" parTransId="{BA041D2F-C297-413D-8FBE-72DCAD4C6A97}" sibTransId="{A494A932-037E-49AB-8A4E-39D63B04E572}"/>
    <dgm:cxn modelId="{657EE14F-FC1C-4607-93B9-542B2DF97261}" type="presOf" srcId="{CA81A33D-F127-42B3-8507-5A022EBBAFD4}" destId="{B632AFF7-936D-4CA6-ADDD-1F4428572FF1}" srcOrd="1" destOrd="0" presId="urn:microsoft.com/office/officeart/2005/8/layout/hierarchy3"/>
    <dgm:cxn modelId="{1B11067F-201C-49CE-8E4A-FA8185EC9679}" type="presOf" srcId="{CA81A33D-F127-42B3-8507-5A022EBBAFD4}" destId="{B9B81D20-7A22-4AAE-A343-99E2558AB31F}" srcOrd="0" destOrd="0" presId="urn:microsoft.com/office/officeart/2005/8/layout/hierarchy3"/>
    <dgm:cxn modelId="{8E6066D2-2257-4DB4-BF80-9E044DD52895}" type="presOf" srcId="{476CE06D-336C-4E82-86E8-E00A2B7F74EE}" destId="{7868CBE4-5DD6-4C3F-A613-F725B8A9C2C3}" srcOrd="0" destOrd="0" presId="urn:microsoft.com/office/officeart/2005/8/layout/hierarchy3"/>
    <dgm:cxn modelId="{F9B549AB-F46C-4AF5-BEF4-CD0F32BB4A6B}" srcId="{ADF7C81D-3722-4EE6-AD00-8D4DAC352124}" destId="{CA81A33D-F127-42B3-8507-5A022EBBAFD4}" srcOrd="0" destOrd="0" parTransId="{558AA060-805E-4B00-B5FF-8CFE6D8CB8D7}" sibTransId="{F0743631-C825-415E-8F41-CDE2B3460152}"/>
    <dgm:cxn modelId="{34CBFBA5-CEF4-4A19-8A59-1DF67EA59304}" type="presOf" srcId="{4608182C-DB0F-4FF4-BBE3-B938387B573B}" destId="{A0415F81-2FA3-420C-8A22-AC629C4C92EE}" srcOrd="0" destOrd="0" presId="urn:microsoft.com/office/officeart/2005/8/layout/hierarchy3"/>
    <dgm:cxn modelId="{6ED6DAC0-CFB7-4FC2-8FD5-BCE74135D250}" type="presOf" srcId="{D536755D-791C-4C26-BA88-713BEB567484}" destId="{D640CCBB-E7E3-4F58-ACA1-A4583766698F}" srcOrd="0" destOrd="0" presId="urn:microsoft.com/office/officeart/2005/8/layout/hierarchy3"/>
    <dgm:cxn modelId="{75C1AD06-9838-4F15-8CB4-AC11DF27B91C}" type="presOf" srcId="{BA041D2F-C297-413D-8FBE-72DCAD4C6A97}" destId="{8DA405F5-2869-49C2-9F8F-7ABE839221F2}" srcOrd="0" destOrd="0" presId="urn:microsoft.com/office/officeart/2005/8/layout/hierarchy3"/>
    <dgm:cxn modelId="{AAEA9912-C77C-40F9-BF07-B555CB01E288}" type="presOf" srcId="{22FBE545-CB4B-4F2F-B302-6EC6C58235BE}" destId="{FC7A2D80-717A-4A49-8D68-275824879524}" srcOrd="0" destOrd="0" presId="urn:microsoft.com/office/officeart/2005/8/layout/hierarchy3"/>
    <dgm:cxn modelId="{4018227C-7982-416E-838B-93BEF190C027}" type="presOf" srcId="{791B1180-8C32-411D-8331-D5FDA688C93B}" destId="{BE725E73-E011-4586-92E1-CF52573701CE}" srcOrd="0" destOrd="0" presId="urn:microsoft.com/office/officeart/2005/8/layout/hierarchy3"/>
    <dgm:cxn modelId="{3EEAC14C-04A5-4DE0-8D95-5615CBB3A2A4}" type="presOf" srcId="{ADF7C81D-3722-4EE6-AD00-8D4DAC352124}" destId="{24D42F86-0899-4185-BCE3-DFFD4D23F272}" srcOrd="0" destOrd="0" presId="urn:microsoft.com/office/officeart/2005/8/layout/hierarchy3"/>
    <dgm:cxn modelId="{EEEFB0A8-B04F-464E-8592-C4C5339E1A30}" type="presParOf" srcId="{24D42F86-0899-4185-BCE3-DFFD4D23F272}" destId="{C34491F8-8F77-4FC9-9970-C3B74A6097D3}" srcOrd="0" destOrd="0" presId="urn:microsoft.com/office/officeart/2005/8/layout/hierarchy3"/>
    <dgm:cxn modelId="{0CFEE915-3A4D-4D61-8BAD-4E7AF7C0044B}" type="presParOf" srcId="{C34491F8-8F77-4FC9-9970-C3B74A6097D3}" destId="{B6DC9244-546C-429D-A7F4-0E933CC51BCA}" srcOrd="0" destOrd="0" presId="urn:microsoft.com/office/officeart/2005/8/layout/hierarchy3"/>
    <dgm:cxn modelId="{EE02450A-A2A3-43FA-BCA4-096C360E2944}" type="presParOf" srcId="{B6DC9244-546C-429D-A7F4-0E933CC51BCA}" destId="{B9B81D20-7A22-4AAE-A343-99E2558AB31F}" srcOrd="0" destOrd="0" presId="urn:microsoft.com/office/officeart/2005/8/layout/hierarchy3"/>
    <dgm:cxn modelId="{229EEE38-AA73-4D63-8511-750D453C80E0}" type="presParOf" srcId="{B6DC9244-546C-429D-A7F4-0E933CC51BCA}" destId="{B632AFF7-936D-4CA6-ADDD-1F4428572FF1}" srcOrd="1" destOrd="0" presId="urn:microsoft.com/office/officeart/2005/8/layout/hierarchy3"/>
    <dgm:cxn modelId="{5F9BEE34-07EE-458C-B088-F652BB2BC6E0}" type="presParOf" srcId="{C34491F8-8F77-4FC9-9970-C3B74A6097D3}" destId="{5B6D2AA8-C4D7-4981-8C11-C750DD5D3DD8}" srcOrd="1" destOrd="0" presId="urn:microsoft.com/office/officeart/2005/8/layout/hierarchy3"/>
    <dgm:cxn modelId="{35848E47-E895-45DD-BBA8-660E3F563D08}" type="presParOf" srcId="{5B6D2AA8-C4D7-4981-8C11-C750DD5D3DD8}" destId="{7868CBE4-5DD6-4C3F-A613-F725B8A9C2C3}" srcOrd="0" destOrd="0" presId="urn:microsoft.com/office/officeart/2005/8/layout/hierarchy3"/>
    <dgm:cxn modelId="{72588C80-8618-4244-B273-512945C12916}" type="presParOf" srcId="{5B6D2AA8-C4D7-4981-8C11-C750DD5D3DD8}" destId="{BE725E73-E011-4586-92E1-CF52573701CE}" srcOrd="1" destOrd="0" presId="urn:microsoft.com/office/officeart/2005/8/layout/hierarchy3"/>
    <dgm:cxn modelId="{75919B51-0334-4FFD-A5AD-FA0B8875F966}" type="presParOf" srcId="{5B6D2AA8-C4D7-4981-8C11-C750DD5D3DD8}" destId="{B75D4722-9A40-4AE2-8AE6-88E247C5C557}" srcOrd="2" destOrd="0" presId="urn:microsoft.com/office/officeart/2005/8/layout/hierarchy3"/>
    <dgm:cxn modelId="{1F588D1D-DE46-4E7C-B6B2-9C1F36E39E0C}" type="presParOf" srcId="{5B6D2AA8-C4D7-4981-8C11-C750DD5D3DD8}" destId="{FC7A2D80-717A-4A49-8D68-275824879524}" srcOrd="3" destOrd="0" presId="urn:microsoft.com/office/officeart/2005/8/layout/hierarchy3"/>
    <dgm:cxn modelId="{5CBDF581-9A03-49F8-A68F-B980389A1596}" type="presParOf" srcId="{24D42F86-0899-4185-BCE3-DFFD4D23F272}" destId="{D218AB39-4007-4602-9971-2B9B490D006D}" srcOrd="1" destOrd="0" presId="urn:microsoft.com/office/officeart/2005/8/layout/hierarchy3"/>
    <dgm:cxn modelId="{4F62135D-69DC-4FC1-A726-582A456A377A}" type="presParOf" srcId="{D218AB39-4007-4602-9971-2B9B490D006D}" destId="{49CAABEA-511C-45B2-A1B0-DE041DD6786F}" srcOrd="0" destOrd="0" presId="urn:microsoft.com/office/officeart/2005/8/layout/hierarchy3"/>
    <dgm:cxn modelId="{6CF93E05-4596-4C5B-B782-08AA74801CE4}" type="presParOf" srcId="{49CAABEA-511C-45B2-A1B0-DE041DD6786F}" destId="{FC782CB9-845F-4009-9E6E-E223859C586D}" srcOrd="0" destOrd="0" presId="urn:microsoft.com/office/officeart/2005/8/layout/hierarchy3"/>
    <dgm:cxn modelId="{80CB9D33-7571-45F9-82F4-A8DE7B32DA5F}" type="presParOf" srcId="{49CAABEA-511C-45B2-A1B0-DE041DD6786F}" destId="{1E26938E-4340-44FE-8E88-EEAC0BA03FA8}" srcOrd="1" destOrd="0" presId="urn:microsoft.com/office/officeart/2005/8/layout/hierarchy3"/>
    <dgm:cxn modelId="{24AC6ED8-4DFA-4BA2-B9C9-134E302BCFE9}" type="presParOf" srcId="{D218AB39-4007-4602-9971-2B9B490D006D}" destId="{E865D848-707F-45AC-9FD5-D8B0A404CCA9}" srcOrd="1" destOrd="0" presId="urn:microsoft.com/office/officeart/2005/8/layout/hierarchy3"/>
    <dgm:cxn modelId="{0D1D1503-B0B8-4876-9F96-2B57810E9BF3}" type="presParOf" srcId="{E865D848-707F-45AC-9FD5-D8B0A404CCA9}" destId="{90A02B07-7446-4FFC-A2DF-8E4CC8F29334}" srcOrd="0" destOrd="0" presId="urn:microsoft.com/office/officeart/2005/8/layout/hierarchy3"/>
    <dgm:cxn modelId="{20C8D835-9260-4107-A4CD-E2CCD800C354}" type="presParOf" srcId="{E865D848-707F-45AC-9FD5-D8B0A404CCA9}" destId="{A0415F81-2FA3-420C-8A22-AC629C4C92EE}" srcOrd="1" destOrd="0" presId="urn:microsoft.com/office/officeart/2005/8/layout/hierarchy3"/>
    <dgm:cxn modelId="{A598F938-1A50-4556-81DE-34D364AD3EA5}" type="presParOf" srcId="{E865D848-707F-45AC-9FD5-D8B0A404CCA9}" destId="{8DA405F5-2869-49C2-9F8F-7ABE839221F2}" srcOrd="2" destOrd="0" presId="urn:microsoft.com/office/officeart/2005/8/layout/hierarchy3"/>
    <dgm:cxn modelId="{98244184-9881-4E82-8886-F32E2F9468A5}" type="presParOf" srcId="{E865D848-707F-45AC-9FD5-D8B0A404CCA9}" destId="{D640CCBB-E7E3-4F58-ACA1-A4583766698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F75B8B-B47B-4080-BD3A-6E2CA978D74B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9EC04-23BC-408A-9074-692DEB50487F}">
      <dgm:prSet phldrT="[Текст]" custT="1"/>
      <dgm:spPr/>
      <dgm:t>
        <a:bodyPr/>
        <a:lstStyle/>
        <a:p>
          <a:r>
            <a:rPr lang="uk-UA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Кросворди та літературні вікторини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ECF5C9-B1EE-472F-A329-513E8639E112}" type="parTrans" cxnId="{8BA115C6-60B9-4D46-A622-9E096192CFDA}">
      <dgm:prSet/>
      <dgm:spPr/>
      <dgm:t>
        <a:bodyPr/>
        <a:lstStyle/>
        <a:p>
          <a:endParaRPr lang="ru-RU"/>
        </a:p>
      </dgm:t>
    </dgm:pt>
    <dgm:pt modelId="{8DC239B3-5A22-4D29-9C2F-81B230161E67}" type="sibTrans" cxnId="{8BA115C6-60B9-4D46-A622-9E096192CFDA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05EC7388-B178-461E-A2DC-063FDBBDE301}">
      <dgm:prSet phldrT="[Текст]"/>
      <dgm:spPr/>
      <dgm:t>
        <a:bodyPr/>
        <a:lstStyle/>
        <a:p>
          <a:endParaRPr lang="ru-RU" dirty="0"/>
        </a:p>
      </dgm:t>
    </dgm:pt>
    <dgm:pt modelId="{85B8FE26-FDBF-4996-8BE7-97D4289C97FA}" type="parTrans" cxnId="{7C08340B-1F8B-4E5C-8EB4-E03D17F8E0B0}">
      <dgm:prSet/>
      <dgm:spPr/>
      <dgm:t>
        <a:bodyPr/>
        <a:lstStyle/>
        <a:p>
          <a:endParaRPr lang="ru-RU"/>
        </a:p>
      </dgm:t>
    </dgm:pt>
    <dgm:pt modelId="{9D6BE0A2-6291-42F2-A43B-E221870E7EAF}" type="sibTrans" cxnId="{7C08340B-1F8B-4E5C-8EB4-E03D17F8E0B0}">
      <dgm:prSet/>
      <dgm:spPr/>
      <dgm:t>
        <a:bodyPr/>
        <a:lstStyle/>
        <a:p>
          <a:endParaRPr lang="ru-RU"/>
        </a:p>
      </dgm:t>
    </dgm:pt>
    <dgm:pt modelId="{11C6857D-2859-43E2-A932-2DD3B7E38B22}">
      <dgm:prSet phldrT="[Текст]" custT="1"/>
      <dgm:spPr/>
      <dgm:t>
        <a:bodyPr/>
        <a:lstStyle/>
        <a:p>
          <a:r>
            <a:rPr lang="uk-UA" sz="2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«Чиї це слова?»</a:t>
          </a:r>
          <a:endParaRPr lang="ru-RU" sz="23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14DF65-DE26-45EC-983E-D5C5EE66D847}" type="parTrans" cxnId="{2DE9BE4F-BFFA-4636-98A5-AECFACA068A6}">
      <dgm:prSet/>
      <dgm:spPr/>
      <dgm:t>
        <a:bodyPr/>
        <a:lstStyle/>
        <a:p>
          <a:endParaRPr lang="ru-RU"/>
        </a:p>
      </dgm:t>
    </dgm:pt>
    <dgm:pt modelId="{15877F2D-95A4-4443-9192-4CC77E9F4236}" type="sibTrans" cxnId="{2DE9BE4F-BFFA-4636-98A5-AECFACA068A6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3D87EFCA-B0AB-4AAB-8935-5B8E95474379}">
      <dgm:prSet phldrT="[Текст]" custT="1"/>
      <dgm:spPr/>
      <dgm:t>
        <a:bodyPr/>
        <a:lstStyle/>
        <a:p>
          <a:pPr algn="ctr"/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Інсценізації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BBB5B2-8DA7-4D62-8C2B-B21061FD8ABE}" type="parTrans" cxnId="{3D4865D8-D7E1-4E25-8A52-DB7DAC5D52F7}">
      <dgm:prSet/>
      <dgm:spPr/>
      <dgm:t>
        <a:bodyPr/>
        <a:lstStyle/>
        <a:p>
          <a:endParaRPr lang="ru-RU"/>
        </a:p>
      </dgm:t>
    </dgm:pt>
    <dgm:pt modelId="{04B3EB6E-DCDB-41DE-81AC-7796BC49514E}" type="sibTrans" cxnId="{3D4865D8-D7E1-4E25-8A52-DB7DAC5D52F7}">
      <dgm:prSet/>
      <dgm:spPr/>
      <dgm:t>
        <a:bodyPr/>
        <a:lstStyle/>
        <a:p>
          <a:endParaRPr lang="ru-RU"/>
        </a:p>
      </dgm:t>
    </dgm:pt>
    <dgm:pt modelId="{4B3A3BA1-2002-438E-BFD7-677A421BB0B6}">
      <dgm:prSet phldrT="[Текст]" custT="1"/>
      <dgm:spPr/>
      <dgm:t>
        <a:bodyPr/>
        <a:lstStyle/>
        <a:p>
          <a:r>
            <a: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«Відгадай героя»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2DF110-3922-47BA-A303-79A4DF2112D7}" type="parTrans" cxnId="{1F6FDDAF-932A-456E-B650-7442FD6600E3}">
      <dgm:prSet/>
      <dgm:spPr/>
      <dgm:t>
        <a:bodyPr/>
        <a:lstStyle/>
        <a:p>
          <a:endParaRPr lang="ru-RU"/>
        </a:p>
      </dgm:t>
    </dgm:pt>
    <dgm:pt modelId="{10D7E2D0-21C6-4295-9E62-382F981D914C}" type="sibTrans" cxnId="{1F6FDDAF-932A-456E-B650-7442FD6600E3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A69BA4DC-7165-4262-9AE4-EB3CB3743523}">
      <dgm:prSet phldrT="[Текст]" custT="1"/>
      <dgm:spPr/>
      <dgm:t>
        <a:bodyPr/>
        <a:lstStyle/>
        <a:p>
          <a:pPr algn="ctr"/>
          <a:r>
            <a:rPr lang="uk-UA" sz="17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«Вгадай твір за початком(кінцем)   твору»</a:t>
          </a:r>
          <a:endParaRPr lang="ru-RU" sz="1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9CFC3B-688D-4EBB-A60F-FD2FAD49DAA1}" type="parTrans" cxnId="{BADFC9D1-3347-4F0D-9DBC-C7A1CEA0073E}">
      <dgm:prSet/>
      <dgm:spPr/>
      <dgm:t>
        <a:bodyPr/>
        <a:lstStyle/>
        <a:p>
          <a:endParaRPr lang="ru-RU"/>
        </a:p>
      </dgm:t>
    </dgm:pt>
    <dgm:pt modelId="{8D4639F4-A9CF-45F7-918E-CE0A3B25BCD7}" type="sibTrans" cxnId="{BADFC9D1-3347-4F0D-9DBC-C7A1CEA0073E}">
      <dgm:prSet/>
      <dgm:spPr/>
      <dgm:t>
        <a:bodyPr/>
        <a:lstStyle/>
        <a:p>
          <a:endParaRPr lang="ru-RU"/>
        </a:p>
      </dgm:t>
    </dgm:pt>
    <dgm:pt modelId="{82F89D09-E7ED-4016-B34D-D809CE425D24}" type="pres">
      <dgm:prSet presAssocID="{3AF75B8B-B47B-4080-BD3A-6E2CA978D74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D3BCC2D-3F4B-4D23-8891-990F7EE6DB93}" type="pres">
      <dgm:prSet presAssocID="{5FA9EC04-23BC-408A-9074-692DEB50487F}" presName="composite" presStyleCnt="0"/>
      <dgm:spPr/>
    </dgm:pt>
    <dgm:pt modelId="{430747D6-F346-4F75-8893-03BF0E574BEC}" type="pres">
      <dgm:prSet presAssocID="{5FA9EC04-23BC-408A-9074-692DEB50487F}" presName="Parent1" presStyleLbl="node1" presStyleIdx="0" presStyleCnt="6" custScaleX="103116" custLinFactNeighborX="-1568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4238F4-2080-4477-9582-DD18C8B5FF26}" type="pres">
      <dgm:prSet presAssocID="{5FA9EC04-23BC-408A-9074-692DEB50487F}" presName="Childtext1" presStyleLbl="revTx" presStyleIdx="0" presStyleCnt="3" custScaleX="58980" custLinFactX="-100000" custLinFactY="100000" custLinFactNeighborX="-157866" custLinFactNeighborY="1650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F4036-96CE-45F5-AE49-DE16B6525C36}" type="pres">
      <dgm:prSet presAssocID="{5FA9EC04-23BC-408A-9074-692DEB50487F}" presName="BalanceSpacing" presStyleCnt="0"/>
      <dgm:spPr/>
    </dgm:pt>
    <dgm:pt modelId="{7A3ECC87-86C7-4B07-A8FD-76BF4BD6D089}" type="pres">
      <dgm:prSet presAssocID="{5FA9EC04-23BC-408A-9074-692DEB50487F}" presName="BalanceSpacing1" presStyleCnt="0"/>
      <dgm:spPr/>
    </dgm:pt>
    <dgm:pt modelId="{09EE54DD-58A9-4314-9465-822470E9F2E2}" type="pres">
      <dgm:prSet presAssocID="{8DC239B3-5A22-4D29-9C2F-81B230161E67}" presName="Accent1Text" presStyleLbl="node1" presStyleIdx="1" presStyleCnt="6"/>
      <dgm:spPr/>
      <dgm:t>
        <a:bodyPr/>
        <a:lstStyle/>
        <a:p>
          <a:endParaRPr lang="ru-RU"/>
        </a:p>
      </dgm:t>
    </dgm:pt>
    <dgm:pt modelId="{97AD1833-62AC-437B-8BC3-9555981D0918}" type="pres">
      <dgm:prSet presAssocID="{8DC239B3-5A22-4D29-9C2F-81B230161E67}" presName="spaceBetweenRectangles" presStyleCnt="0"/>
      <dgm:spPr/>
    </dgm:pt>
    <dgm:pt modelId="{2944F230-1A5B-46B0-9F82-BF30D851D01E}" type="pres">
      <dgm:prSet presAssocID="{11C6857D-2859-43E2-A932-2DD3B7E38B22}" presName="composite" presStyleCnt="0"/>
      <dgm:spPr/>
    </dgm:pt>
    <dgm:pt modelId="{493AD594-2476-45C5-8D9D-43D82B6B279D}" type="pres">
      <dgm:prSet presAssocID="{11C6857D-2859-43E2-A932-2DD3B7E38B22}" presName="Parent1" presStyleLbl="node1" presStyleIdx="2" presStyleCnt="6" custScaleX="105340" custLinFactNeighborX="-5192" custLinFactNeighborY="212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7253A-D948-4BA3-8613-FAAACD76B122}" type="pres">
      <dgm:prSet presAssocID="{11C6857D-2859-43E2-A932-2DD3B7E38B22}" presName="Childtext1" presStyleLbl="revTx" presStyleIdx="1" presStyleCnt="3" custScaleX="95995" custScaleY="168155" custLinFactY="-44776" custLinFactNeighborX="5044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D9EEBA-D334-4E25-BC0B-CA9792A44E21}" type="pres">
      <dgm:prSet presAssocID="{11C6857D-2859-43E2-A932-2DD3B7E38B22}" presName="BalanceSpacing" presStyleCnt="0"/>
      <dgm:spPr/>
    </dgm:pt>
    <dgm:pt modelId="{38AA42F1-2F77-4F49-A4DA-D8FAE2C23A0A}" type="pres">
      <dgm:prSet presAssocID="{11C6857D-2859-43E2-A932-2DD3B7E38B22}" presName="BalanceSpacing1" presStyleCnt="0"/>
      <dgm:spPr/>
    </dgm:pt>
    <dgm:pt modelId="{56272376-0F39-498C-A8DE-C86B9A91EC96}" type="pres">
      <dgm:prSet presAssocID="{15877F2D-95A4-4443-9192-4CC77E9F4236}" presName="Accent1Text" presStyleLbl="node1" presStyleIdx="3" presStyleCnt="6" custLinFactNeighborX="1692" custLinFactNeighborY="2127"/>
      <dgm:spPr/>
      <dgm:t>
        <a:bodyPr/>
        <a:lstStyle/>
        <a:p>
          <a:endParaRPr lang="ru-RU"/>
        </a:p>
      </dgm:t>
    </dgm:pt>
    <dgm:pt modelId="{523134E3-A4D1-41E3-98EA-63E168C7AAD5}" type="pres">
      <dgm:prSet presAssocID="{15877F2D-95A4-4443-9192-4CC77E9F4236}" presName="spaceBetweenRectangles" presStyleCnt="0"/>
      <dgm:spPr/>
    </dgm:pt>
    <dgm:pt modelId="{9535D247-4933-4F73-8CA1-E8035C59B5ED}" type="pres">
      <dgm:prSet presAssocID="{4B3A3BA1-2002-438E-BFD7-677A421BB0B6}" presName="composite" presStyleCnt="0"/>
      <dgm:spPr/>
    </dgm:pt>
    <dgm:pt modelId="{2629712D-F535-4E12-91FF-71D9ABE5DD96}" type="pres">
      <dgm:prSet presAssocID="{4B3A3BA1-2002-438E-BFD7-677A421BB0B6}" presName="Parent1" presStyleLbl="node1" presStyleIdx="4" presStyleCnt="6" custLinFactNeighborX="-1692" custLinFactNeighborY="10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A027D5-94DD-49B8-831E-5A3422E95996}" type="pres">
      <dgm:prSet presAssocID="{4B3A3BA1-2002-438E-BFD7-677A421BB0B6}" presName="Childtext1" presStyleLbl="revTx" presStyleIdx="2" presStyleCnt="3" custScaleX="89323" custScaleY="133315" custLinFactY="-37922" custLinFactNeighborX="-47494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9E3C8-A1EF-4135-AB80-DE24F8304365}" type="pres">
      <dgm:prSet presAssocID="{4B3A3BA1-2002-438E-BFD7-677A421BB0B6}" presName="BalanceSpacing" presStyleCnt="0"/>
      <dgm:spPr/>
    </dgm:pt>
    <dgm:pt modelId="{00065C4E-7996-4E3B-8025-98BE83B31F39}" type="pres">
      <dgm:prSet presAssocID="{4B3A3BA1-2002-438E-BFD7-677A421BB0B6}" presName="BalanceSpacing1" presStyleCnt="0"/>
      <dgm:spPr/>
    </dgm:pt>
    <dgm:pt modelId="{6EF6F33B-A583-488F-87A8-8DA259DCC225}" type="pres">
      <dgm:prSet presAssocID="{10D7E2D0-21C6-4295-9E62-382F981D914C}" presName="Accent1Text" presStyleLbl="node1" presStyleIdx="5" presStyleCnt="6" custLinFactNeighborX="-3867" custLinFactNeighborY="-299"/>
      <dgm:spPr/>
      <dgm:t>
        <a:bodyPr/>
        <a:lstStyle/>
        <a:p>
          <a:endParaRPr lang="ru-RU"/>
        </a:p>
      </dgm:t>
    </dgm:pt>
  </dgm:ptLst>
  <dgm:cxnLst>
    <dgm:cxn modelId="{1F6FDDAF-932A-456E-B650-7442FD6600E3}" srcId="{3AF75B8B-B47B-4080-BD3A-6E2CA978D74B}" destId="{4B3A3BA1-2002-438E-BFD7-677A421BB0B6}" srcOrd="2" destOrd="0" parTransId="{472DF110-3922-47BA-A303-79A4DF2112D7}" sibTransId="{10D7E2D0-21C6-4295-9E62-382F981D914C}"/>
    <dgm:cxn modelId="{C88CE63D-8E82-4F57-B66B-FADE41A8066F}" type="presOf" srcId="{8DC239B3-5A22-4D29-9C2F-81B230161E67}" destId="{09EE54DD-58A9-4314-9465-822470E9F2E2}" srcOrd="0" destOrd="0" presId="urn:microsoft.com/office/officeart/2008/layout/AlternatingHexagons"/>
    <dgm:cxn modelId="{2DE9BE4F-BFFA-4636-98A5-AECFACA068A6}" srcId="{3AF75B8B-B47B-4080-BD3A-6E2CA978D74B}" destId="{11C6857D-2859-43E2-A932-2DD3B7E38B22}" srcOrd="1" destOrd="0" parTransId="{5B14DF65-DE26-45EC-983E-D5C5EE66D847}" sibTransId="{15877F2D-95A4-4443-9192-4CC77E9F4236}"/>
    <dgm:cxn modelId="{C9DF33B2-60DB-47D2-905D-E64C0B0C6673}" type="presOf" srcId="{11C6857D-2859-43E2-A932-2DD3B7E38B22}" destId="{493AD594-2476-45C5-8D9D-43D82B6B279D}" srcOrd="0" destOrd="0" presId="urn:microsoft.com/office/officeart/2008/layout/AlternatingHexagons"/>
    <dgm:cxn modelId="{1B9DCE3E-D217-485A-BFA8-0DE2EA709D28}" type="presOf" srcId="{5FA9EC04-23BC-408A-9074-692DEB50487F}" destId="{430747D6-F346-4F75-8893-03BF0E574BEC}" srcOrd="0" destOrd="0" presId="urn:microsoft.com/office/officeart/2008/layout/AlternatingHexagons"/>
    <dgm:cxn modelId="{3D4865D8-D7E1-4E25-8A52-DB7DAC5D52F7}" srcId="{11C6857D-2859-43E2-A932-2DD3B7E38B22}" destId="{3D87EFCA-B0AB-4AAB-8935-5B8E95474379}" srcOrd="0" destOrd="0" parTransId="{27BBB5B2-8DA7-4D62-8C2B-B21061FD8ABE}" sibTransId="{04B3EB6E-DCDB-41DE-81AC-7796BC49514E}"/>
    <dgm:cxn modelId="{C30B2727-46BB-49DE-A21A-E05651E312A0}" type="presOf" srcId="{3AF75B8B-B47B-4080-BD3A-6E2CA978D74B}" destId="{82F89D09-E7ED-4016-B34D-D809CE425D24}" srcOrd="0" destOrd="0" presId="urn:microsoft.com/office/officeart/2008/layout/AlternatingHexagons"/>
    <dgm:cxn modelId="{94FA26BD-F36B-4B9B-8D78-0251319479F6}" type="presOf" srcId="{A69BA4DC-7165-4262-9AE4-EB3CB3743523}" destId="{99A027D5-94DD-49B8-831E-5A3422E95996}" srcOrd="0" destOrd="0" presId="urn:microsoft.com/office/officeart/2008/layout/AlternatingHexagons"/>
    <dgm:cxn modelId="{35FA1FB6-B079-421E-B4F1-55432E429B06}" type="presOf" srcId="{3D87EFCA-B0AB-4AAB-8935-5B8E95474379}" destId="{D827253A-D948-4BA3-8613-FAAACD76B122}" srcOrd="0" destOrd="0" presId="urn:microsoft.com/office/officeart/2008/layout/AlternatingHexagons"/>
    <dgm:cxn modelId="{4DF02DCF-8E4F-4D89-893D-562BA1881087}" type="presOf" srcId="{15877F2D-95A4-4443-9192-4CC77E9F4236}" destId="{56272376-0F39-498C-A8DE-C86B9A91EC96}" srcOrd="0" destOrd="0" presId="urn:microsoft.com/office/officeart/2008/layout/AlternatingHexagons"/>
    <dgm:cxn modelId="{5FDBEC4A-49BD-4A6E-B6D3-E298597E00F9}" type="presOf" srcId="{10D7E2D0-21C6-4295-9E62-382F981D914C}" destId="{6EF6F33B-A583-488F-87A8-8DA259DCC225}" srcOrd="0" destOrd="0" presId="urn:microsoft.com/office/officeart/2008/layout/AlternatingHexagons"/>
    <dgm:cxn modelId="{BADFC9D1-3347-4F0D-9DBC-C7A1CEA0073E}" srcId="{4B3A3BA1-2002-438E-BFD7-677A421BB0B6}" destId="{A69BA4DC-7165-4262-9AE4-EB3CB3743523}" srcOrd="0" destOrd="0" parTransId="{B59CFC3B-688D-4EBB-A60F-FD2FAD49DAA1}" sibTransId="{8D4639F4-A9CF-45F7-918E-CE0A3B25BCD7}"/>
    <dgm:cxn modelId="{E0053F73-E4C1-4F89-B1FB-AB355E88A573}" type="presOf" srcId="{4B3A3BA1-2002-438E-BFD7-677A421BB0B6}" destId="{2629712D-F535-4E12-91FF-71D9ABE5DD96}" srcOrd="0" destOrd="0" presId="urn:microsoft.com/office/officeart/2008/layout/AlternatingHexagons"/>
    <dgm:cxn modelId="{7C08340B-1F8B-4E5C-8EB4-E03D17F8E0B0}" srcId="{5FA9EC04-23BC-408A-9074-692DEB50487F}" destId="{05EC7388-B178-461E-A2DC-063FDBBDE301}" srcOrd="0" destOrd="0" parTransId="{85B8FE26-FDBF-4996-8BE7-97D4289C97FA}" sibTransId="{9D6BE0A2-6291-42F2-A43B-E221870E7EAF}"/>
    <dgm:cxn modelId="{8BA115C6-60B9-4D46-A622-9E096192CFDA}" srcId="{3AF75B8B-B47B-4080-BD3A-6E2CA978D74B}" destId="{5FA9EC04-23BC-408A-9074-692DEB50487F}" srcOrd="0" destOrd="0" parTransId="{96ECF5C9-B1EE-472F-A329-513E8639E112}" sibTransId="{8DC239B3-5A22-4D29-9C2F-81B230161E67}"/>
    <dgm:cxn modelId="{E84FB6D9-5CF1-4B34-8453-4E8B8AD7AAED}" type="presOf" srcId="{05EC7388-B178-461E-A2DC-063FDBBDE301}" destId="{C64238F4-2080-4477-9582-DD18C8B5FF26}" srcOrd="0" destOrd="0" presId="urn:microsoft.com/office/officeart/2008/layout/AlternatingHexagons"/>
    <dgm:cxn modelId="{10B4D40F-2EA4-4D17-8B79-EE982DBF5F9F}" type="presParOf" srcId="{82F89D09-E7ED-4016-B34D-D809CE425D24}" destId="{3D3BCC2D-3F4B-4D23-8891-990F7EE6DB93}" srcOrd="0" destOrd="0" presId="urn:microsoft.com/office/officeart/2008/layout/AlternatingHexagons"/>
    <dgm:cxn modelId="{6A5C8B7E-CC85-4959-8CFD-E8FE124CF401}" type="presParOf" srcId="{3D3BCC2D-3F4B-4D23-8891-990F7EE6DB93}" destId="{430747D6-F346-4F75-8893-03BF0E574BEC}" srcOrd="0" destOrd="0" presId="urn:microsoft.com/office/officeart/2008/layout/AlternatingHexagons"/>
    <dgm:cxn modelId="{F40CC1A3-59F5-413D-BAAB-B8239E471214}" type="presParOf" srcId="{3D3BCC2D-3F4B-4D23-8891-990F7EE6DB93}" destId="{C64238F4-2080-4477-9582-DD18C8B5FF26}" srcOrd="1" destOrd="0" presId="urn:microsoft.com/office/officeart/2008/layout/AlternatingHexagons"/>
    <dgm:cxn modelId="{A8B85208-C26D-42CB-B1DA-FDBD3A6F80BB}" type="presParOf" srcId="{3D3BCC2D-3F4B-4D23-8891-990F7EE6DB93}" destId="{0CFF4036-96CE-45F5-AE49-DE16B6525C36}" srcOrd="2" destOrd="0" presId="urn:microsoft.com/office/officeart/2008/layout/AlternatingHexagons"/>
    <dgm:cxn modelId="{DEE0F623-BBD7-4D91-8478-CD059A1CFDA2}" type="presParOf" srcId="{3D3BCC2D-3F4B-4D23-8891-990F7EE6DB93}" destId="{7A3ECC87-86C7-4B07-A8FD-76BF4BD6D089}" srcOrd="3" destOrd="0" presId="urn:microsoft.com/office/officeart/2008/layout/AlternatingHexagons"/>
    <dgm:cxn modelId="{AC81F67A-87A4-499C-BBEF-D036F7824A66}" type="presParOf" srcId="{3D3BCC2D-3F4B-4D23-8891-990F7EE6DB93}" destId="{09EE54DD-58A9-4314-9465-822470E9F2E2}" srcOrd="4" destOrd="0" presId="urn:microsoft.com/office/officeart/2008/layout/AlternatingHexagons"/>
    <dgm:cxn modelId="{2E7207F1-1F46-48C4-A950-31D52C6F42C9}" type="presParOf" srcId="{82F89D09-E7ED-4016-B34D-D809CE425D24}" destId="{97AD1833-62AC-437B-8BC3-9555981D0918}" srcOrd="1" destOrd="0" presId="urn:microsoft.com/office/officeart/2008/layout/AlternatingHexagons"/>
    <dgm:cxn modelId="{3A0E35B5-E7F2-499A-9249-F6E44DEFD21E}" type="presParOf" srcId="{82F89D09-E7ED-4016-B34D-D809CE425D24}" destId="{2944F230-1A5B-46B0-9F82-BF30D851D01E}" srcOrd="2" destOrd="0" presId="urn:microsoft.com/office/officeart/2008/layout/AlternatingHexagons"/>
    <dgm:cxn modelId="{27BEE556-4236-44E1-8787-74630A2A55E3}" type="presParOf" srcId="{2944F230-1A5B-46B0-9F82-BF30D851D01E}" destId="{493AD594-2476-45C5-8D9D-43D82B6B279D}" srcOrd="0" destOrd="0" presId="urn:microsoft.com/office/officeart/2008/layout/AlternatingHexagons"/>
    <dgm:cxn modelId="{F802996F-7CF0-49F4-B8FD-BD483193B70B}" type="presParOf" srcId="{2944F230-1A5B-46B0-9F82-BF30D851D01E}" destId="{D827253A-D948-4BA3-8613-FAAACD76B122}" srcOrd="1" destOrd="0" presId="urn:microsoft.com/office/officeart/2008/layout/AlternatingHexagons"/>
    <dgm:cxn modelId="{2FB1FEB5-9D18-45E6-9BB3-6FFC6CEAF5F0}" type="presParOf" srcId="{2944F230-1A5B-46B0-9F82-BF30D851D01E}" destId="{12D9EEBA-D334-4E25-BC0B-CA9792A44E21}" srcOrd="2" destOrd="0" presId="urn:microsoft.com/office/officeart/2008/layout/AlternatingHexagons"/>
    <dgm:cxn modelId="{1032C48A-3702-4D97-8417-01DB8305C9A6}" type="presParOf" srcId="{2944F230-1A5B-46B0-9F82-BF30D851D01E}" destId="{38AA42F1-2F77-4F49-A4DA-D8FAE2C23A0A}" srcOrd="3" destOrd="0" presId="urn:microsoft.com/office/officeart/2008/layout/AlternatingHexagons"/>
    <dgm:cxn modelId="{3A65F6DC-2543-46E9-A2A4-F5C2849205CD}" type="presParOf" srcId="{2944F230-1A5B-46B0-9F82-BF30D851D01E}" destId="{56272376-0F39-498C-A8DE-C86B9A91EC96}" srcOrd="4" destOrd="0" presId="urn:microsoft.com/office/officeart/2008/layout/AlternatingHexagons"/>
    <dgm:cxn modelId="{41353B07-F609-4A84-A6A6-B1786B4AA593}" type="presParOf" srcId="{82F89D09-E7ED-4016-B34D-D809CE425D24}" destId="{523134E3-A4D1-41E3-98EA-63E168C7AAD5}" srcOrd="3" destOrd="0" presId="urn:microsoft.com/office/officeart/2008/layout/AlternatingHexagons"/>
    <dgm:cxn modelId="{566772F1-086E-4251-824B-38D80AA67C41}" type="presParOf" srcId="{82F89D09-E7ED-4016-B34D-D809CE425D24}" destId="{9535D247-4933-4F73-8CA1-E8035C59B5ED}" srcOrd="4" destOrd="0" presId="urn:microsoft.com/office/officeart/2008/layout/AlternatingHexagons"/>
    <dgm:cxn modelId="{DC9890F6-3B71-4E65-BC52-B0C81C6AF963}" type="presParOf" srcId="{9535D247-4933-4F73-8CA1-E8035C59B5ED}" destId="{2629712D-F535-4E12-91FF-71D9ABE5DD96}" srcOrd="0" destOrd="0" presId="urn:microsoft.com/office/officeart/2008/layout/AlternatingHexagons"/>
    <dgm:cxn modelId="{0882CA63-B584-4D4A-ABA6-4C2EF4B69B16}" type="presParOf" srcId="{9535D247-4933-4F73-8CA1-E8035C59B5ED}" destId="{99A027D5-94DD-49B8-831E-5A3422E95996}" srcOrd="1" destOrd="0" presId="urn:microsoft.com/office/officeart/2008/layout/AlternatingHexagons"/>
    <dgm:cxn modelId="{2DF3442C-5BD7-4334-85F4-B2BA4302BA98}" type="presParOf" srcId="{9535D247-4933-4F73-8CA1-E8035C59B5ED}" destId="{CF79E3C8-A1EF-4135-AB80-DE24F8304365}" srcOrd="2" destOrd="0" presId="urn:microsoft.com/office/officeart/2008/layout/AlternatingHexagons"/>
    <dgm:cxn modelId="{477B1809-F828-4B72-8017-DD18D08EF9FE}" type="presParOf" srcId="{9535D247-4933-4F73-8CA1-E8035C59B5ED}" destId="{00065C4E-7996-4E3B-8025-98BE83B31F39}" srcOrd="3" destOrd="0" presId="urn:microsoft.com/office/officeart/2008/layout/AlternatingHexagons"/>
    <dgm:cxn modelId="{235D2BD9-F20C-43FA-9A6D-8ADE2B849284}" type="presParOf" srcId="{9535D247-4933-4F73-8CA1-E8035C59B5ED}" destId="{6EF6F33B-A583-488F-87A8-8DA259DCC22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CE125A3-1D70-404D-B846-292FD84D28F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D39120-30D1-421B-9AC1-C5831296B0F0}">
      <dgm:prSet phldrT="[Текст]"/>
      <dgm:spPr/>
      <dgm:t>
        <a:bodyPr/>
        <a:lstStyle/>
        <a:p>
          <a:r>
            <a:rPr lang="ru-RU" dirty="0" smtClean="0"/>
            <a:t>Проект</a:t>
          </a:r>
          <a:r>
            <a:rPr lang="uk-UA" dirty="0" smtClean="0"/>
            <a:t>ні технології</a:t>
          </a:r>
          <a:endParaRPr lang="ru-RU" dirty="0"/>
        </a:p>
      </dgm:t>
    </dgm:pt>
    <dgm:pt modelId="{AB576E62-44B8-4FE8-B343-EA5937664D9B}" type="parTrans" cxnId="{E00F25DE-D72A-4BAD-8310-F96E886A4DDA}">
      <dgm:prSet/>
      <dgm:spPr/>
      <dgm:t>
        <a:bodyPr/>
        <a:lstStyle/>
        <a:p>
          <a:endParaRPr lang="ru-RU"/>
        </a:p>
      </dgm:t>
    </dgm:pt>
    <dgm:pt modelId="{96CAEA3D-A35A-406A-AC4F-829F557308FF}" type="sibTrans" cxnId="{E00F25DE-D72A-4BAD-8310-F96E886A4DDA}">
      <dgm:prSet/>
      <dgm:spPr/>
      <dgm:t>
        <a:bodyPr/>
        <a:lstStyle/>
        <a:p>
          <a:endParaRPr lang="ru-RU"/>
        </a:p>
      </dgm:t>
    </dgm:pt>
    <dgm:pt modelId="{FF208E86-F206-45B3-94B2-18B057339FD6}">
      <dgm:prSet phldrT="[Текст]"/>
      <dgm:spPr>
        <a:solidFill>
          <a:srgbClr val="0070C0"/>
        </a:solidFill>
      </dgm:spPr>
      <dgm:t>
        <a:bodyPr/>
        <a:lstStyle/>
        <a:p>
          <a:r>
            <a:rPr lang="uk-UA" dirty="0" smtClean="0"/>
            <a:t>Дослідницькі проекти</a:t>
          </a:r>
          <a:endParaRPr lang="ru-RU" dirty="0"/>
        </a:p>
      </dgm:t>
    </dgm:pt>
    <dgm:pt modelId="{BDDF9E8A-52CE-47ED-9FF4-05626669DC4A}" type="parTrans" cxnId="{BB8CE92E-D709-48B1-8C87-162490071E00}">
      <dgm:prSet/>
      <dgm:spPr/>
      <dgm:t>
        <a:bodyPr/>
        <a:lstStyle/>
        <a:p>
          <a:endParaRPr lang="ru-RU"/>
        </a:p>
      </dgm:t>
    </dgm:pt>
    <dgm:pt modelId="{084D0D04-B672-421E-B585-CFDE05C81E83}" type="sibTrans" cxnId="{BB8CE92E-D709-48B1-8C87-162490071E00}">
      <dgm:prSet/>
      <dgm:spPr/>
      <dgm:t>
        <a:bodyPr/>
        <a:lstStyle/>
        <a:p>
          <a:endParaRPr lang="ru-RU"/>
        </a:p>
      </dgm:t>
    </dgm:pt>
    <dgm:pt modelId="{ED00E843-9DBD-4AD6-A1C1-E32FDEE960E7}">
      <dgm:prSet phldrT="[Текст]"/>
      <dgm:spPr>
        <a:solidFill>
          <a:srgbClr val="FC1402"/>
        </a:solidFill>
      </dgm:spPr>
      <dgm:t>
        <a:bodyPr/>
        <a:lstStyle/>
        <a:p>
          <a:r>
            <a:rPr lang="uk-UA" dirty="0" smtClean="0"/>
            <a:t>Творчі проекти</a:t>
          </a:r>
          <a:endParaRPr lang="ru-RU" dirty="0"/>
        </a:p>
      </dgm:t>
    </dgm:pt>
    <dgm:pt modelId="{C066BA7F-C5E1-4885-A75B-C55346D560A9}" type="parTrans" cxnId="{710EA7D4-A24D-4907-AA27-CB783B5187F2}">
      <dgm:prSet/>
      <dgm:spPr/>
      <dgm:t>
        <a:bodyPr/>
        <a:lstStyle/>
        <a:p>
          <a:endParaRPr lang="ru-RU"/>
        </a:p>
      </dgm:t>
    </dgm:pt>
    <dgm:pt modelId="{30B32C6D-9749-4295-A898-6A91FC09B1E1}" type="sibTrans" cxnId="{710EA7D4-A24D-4907-AA27-CB783B5187F2}">
      <dgm:prSet/>
      <dgm:spPr/>
      <dgm:t>
        <a:bodyPr/>
        <a:lstStyle/>
        <a:p>
          <a:endParaRPr lang="ru-RU"/>
        </a:p>
      </dgm:t>
    </dgm:pt>
    <dgm:pt modelId="{BE701A2F-4104-4DBE-BCA6-AF8D4EA8D062}">
      <dgm:prSet phldrT="[Текст]"/>
      <dgm:spPr>
        <a:solidFill>
          <a:schemeClr val="accent3"/>
        </a:solidFill>
      </dgm:spPr>
      <dgm:t>
        <a:bodyPr/>
        <a:lstStyle/>
        <a:p>
          <a:r>
            <a:rPr lang="uk-UA" dirty="0" smtClean="0"/>
            <a:t>Ігрові проекти</a:t>
          </a:r>
        </a:p>
        <a:p>
          <a:r>
            <a:rPr lang="uk-UA" dirty="0" smtClean="0"/>
            <a:t>(літературні ігри)</a:t>
          </a:r>
          <a:endParaRPr lang="ru-RU" dirty="0"/>
        </a:p>
      </dgm:t>
    </dgm:pt>
    <dgm:pt modelId="{60B18549-C4DF-4B2C-BB12-F8680DF4EF2B}" type="parTrans" cxnId="{B80E6676-2E3D-417F-B77A-E083C6B0AB33}">
      <dgm:prSet/>
      <dgm:spPr/>
      <dgm:t>
        <a:bodyPr/>
        <a:lstStyle/>
        <a:p>
          <a:endParaRPr lang="ru-RU"/>
        </a:p>
      </dgm:t>
    </dgm:pt>
    <dgm:pt modelId="{55E26249-358F-4B35-A28B-014AAFB10DD6}" type="sibTrans" cxnId="{B80E6676-2E3D-417F-B77A-E083C6B0AB33}">
      <dgm:prSet/>
      <dgm:spPr/>
      <dgm:t>
        <a:bodyPr/>
        <a:lstStyle/>
        <a:p>
          <a:endParaRPr lang="ru-RU"/>
        </a:p>
      </dgm:t>
    </dgm:pt>
    <dgm:pt modelId="{1497CBF2-1F79-45E3-978E-1C756132CC52}">
      <dgm:prSet phldrT="[Текст]"/>
      <dgm:spPr/>
      <dgm:t>
        <a:bodyPr/>
        <a:lstStyle/>
        <a:p>
          <a:r>
            <a:rPr lang="uk-UA" dirty="0" smtClean="0"/>
            <a:t>Інформаційні проекти</a:t>
          </a:r>
          <a:endParaRPr lang="ru-RU" dirty="0"/>
        </a:p>
      </dgm:t>
    </dgm:pt>
    <dgm:pt modelId="{C591BDFF-903B-4557-95BD-C3F991F2511D}" type="parTrans" cxnId="{6A458F4D-FA03-460F-A1C2-AE0E368172B9}">
      <dgm:prSet/>
      <dgm:spPr/>
      <dgm:t>
        <a:bodyPr/>
        <a:lstStyle/>
        <a:p>
          <a:endParaRPr lang="ru-RU"/>
        </a:p>
      </dgm:t>
    </dgm:pt>
    <dgm:pt modelId="{B1FA1875-CD58-4A33-A806-EE84C9A1F523}" type="sibTrans" cxnId="{6A458F4D-FA03-460F-A1C2-AE0E368172B9}">
      <dgm:prSet/>
      <dgm:spPr/>
      <dgm:t>
        <a:bodyPr/>
        <a:lstStyle/>
        <a:p>
          <a:endParaRPr lang="ru-RU"/>
        </a:p>
      </dgm:t>
    </dgm:pt>
    <dgm:pt modelId="{DB1E79FD-3E4A-4FA1-9966-769E809F426E}" type="pres">
      <dgm:prSet presAssocID="{BCE125A3-1D70-404D-B846-292FD84D28F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B0DAEA-180F-4599-B67E-2218F741EC30}" type="pres">
      <dgm:prSet presAssocID="{BCE125A3-1D70-404D-B846-292FD84D28F1}" presName="matrix" presStyleCnt="0"/>
      <dgm:spPr/>
    </dgm:pt>
    <dgm:pt modelId="{5D06C5C2-4E9B-4C64-B39C-5391871253BC}" type="pres">
      <dgm:prSet presAssocID="{BCE125A3-1D70-404D-B846-292FD84D28F1}" presName="tile1" presStyleLbl="node1" presStyleIdx="0" presStyleCnt="4"/>
      <dgm:spPr/>
      <dgm:t>
        <a:bodyPr/>
        <a:lstStyle/>
        <a:p>
          <a:endParaRPr lang="ru-RU"/>
        </a:p>
      </dgm:t>
    </dgm:pt>
    <dgm:pt modelId="{4C036A84-DF6E-4D9B-9113-291A4BFC2F7E}" type="pres">
      <dgm:prSet presAssocID="{BCE125A3-1D70-404D-B846-292FD84D28F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3A6FC-D85C-41CD-A8D8-11D36A689449}" type="pres">
      <dgm:prSet presAssocID="{BCE125A3-1D70-404D-B846-292FD84D28F1}" presName="tile2" presStyleLbl="node1" presStyleIdx="1" presStyleCnt="4" custLinFactNeighborX="635" custLinFactNeighborY="659"/>
      <dgm:spPr/>
      <dgm:t>
        <a:bodyPr/>
        <a:lstStyle/>
        <a:p>
          <a:endParaRPr lang="ru-RU"/>
        </a:p>
      </dgm:t>
    </dgm:pt>
    <dgm:pt modelId="{B249FFFB-9D63-451A-ACC5-1594E838784C}" type="pres">
      <dgm:prSet presAssocID="{BCE125A3-1D70-404D-B846-292FD84D28F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E3991-F35A-4E3B-90E2-F3E73160A612}" type="pres">
      <dgm:prSet presAssocID="{BCE125A3-1D70-404D-B846-292FD84D28F1}" presName="tile3" presStyleLbl="node1" presStyleIdx="2" presStyleCnt="4"/>
      <dgm:spPr/>
      <dgm:t>
        <a:bodyPr/>
        <a:lstStyle/>
        <a:p>
          <a:endParaRPr lang="ru-RU"/>
        </a:p>
      </dgm:t>
    </dgm:pt>
    <dgm:pt modelId="{2E8F06C2-D3E3-482E-ADCC-2D61FC6B3AAD}" type="pres">
      <dgm:prSet presAssocID="{BCE125A3-1D70-404D-B846-292FD84D28F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FD7EC6-2400-470A-97EE-98519F84104F}" type="pres">
      <dgm:prSet presAssocID="{BCE125A3-1D70-404D-B846-292FD84D28F1}" presName="tile4" presStyleLbl="node1" presStyleIdx="3" presStyleCnt="4"/>
      <dgm:spPr/>
      <dgm:t>
        <a:bodyPr/>
        <a:lstStyle/>
        <a:p>
          <a:endParaRPr lang="ru-RU"/>
        </a:p>
      </dgm:t>
    </dgm:pt>
    <dgm:pt modelId="{4367493F-7D4D-466F-B6C3-9E668D26C27E}" type="pres">
      <dgm:prSet presAssocID="{BCE125A3-1D70-404D-B846-292FD84D28F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76B2B-B9B9-4AFE-B19B-4BCDB88A409F}" type="pres">
      <dgm:prSet presAssocID="{BCE125A3-1D70-404D-B846-292FD84D28F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26F76090-11BD-4870-BB27-225F269752F5}" type="presOf" srcId="{1497CBF2-1F79-45E3-978E-1C756132CC52}" destId="{4367493F-7D4D-466F-B6C3-9E668D26C27E}" srcOrd="1" destOrd="0" presId="urn:microsoft.com/office/officeart/2005/8/layout/matrix1"/>
    <dgm:cxn modelId="{A09F78C2-9AE0-4E43-8A72-D2EB10B9147E}" type="presOf" srcId="{FF208E86-F206-45B3-94B2-18B057339FD6}" destId="{5D06C5C2-4E9B-4C64-B39C-5391871253BC}" srcOrd="0" destOrd="0" presId="urn:microsoft.com/office/officeart/2005/8/layout/matrix1"/>
    <dgm:cxn modelId="{710EA7D4-A24D-4907-AA27-CB783B5187F2}" srcId="{CCD39120-30D1-421B-9AC1-C5831296B0F0}" destId="{ED00E843-9DBD-4AD6-A1C1-E32FDEE960E7}" srcOrd="1" destOrd="0" parTransId="{C066BA7F-C5E1-4885-A75B-C55346D560A9}" sibTransId="{30B32C6D-9749-4295-A898-6A91FC09B1E1}"/>
    <dgm:cxn modelId="{BA7DB3F5-A843-4422-B64F-1B1E328B8FDA}" type="presOf" srcId="{FF208E86-F206-45B3-94B2-18B057339FD6}" destId="{4C036A84-DF6E-4D9B-9113-291A4BFC2F7E}" srcOrd="1" destOrd="0" presId="urn:microsoft.com/office/officeart/2005/8/layout/matrix1"/>
    <dgm:cxn modelId="{E00F25DE-D72A-4BAD-8310-F96E886A4DDA}" srcId="{BCE125A3-1D70-404D-B846-292FD84D28F1}" destId="{CCD39120-30D1-421B-9AC1-C5831296B0F0}" srcOrd="0" destOrd="0" parTransId="{AB576E62-44B8-4FE8-B343-EA5937664D9B}" sibTransId="{96CAEA3D-A35A-406A-AC4F-829F557308FF}"/>
    <dgm:cxn modelId="{F7122DF0-5B12-48F2-9649-C47515ADC503}" type="presOf" srcId="{BCE125A3-1D70-404D-B846-292FD84D28F1}" destId="{DB1E79FD-3E4A-4FA1-9966-769E809F426E}" srcOrd="0" destOrd="0" presId="urn:microsoft.com/office/officeart/2005/8/layout/matrix1"/>
    <dgm:cxn modelId="{2459C57F-1892-4DBE-A2C2-B88B2EE23234}" type="presOf" srcId="{BE701A2F-4104-4DBE-BCA6-AF8D4EA8D062}" destId="{2E8F06C2-D3E3-482E-ADCC-2D61FC6B3AAD}" srcOrd="1" destOrd="0" presId="urn:microsoft.com/office/officeart/2005/8/layout/matrix1"/>
    <dgm:cxn modelId="{9E25249A-306E-4126-803B-5E20D8DB557C}" type="presOf" srcId="{ED00E843-9DBD-4AD6-A1C1-E32FDEE960E7}" destId="{2B33A6FC-D85C-41CD-A8D8-11D36A689449}" srcOrd="0" destOrd="0" presId="urn:microsoft.com/office/officeart/2005/8/layout/matrix1"/>
    <dgm:cxn modelId="{6A458F4D-FA03-460F-A1C2-AE0E368172B9}" srcId="{CCD39120-30D1-421B-9AC1-C5831296B0F0}" destId="{1497CBF2-1F79-45E3-978E-1C756132CC52}" srcOrd="3" destOrd="0" parTransId="{C591BDFF-903B-4557-95BD-C3F991F2511D}" sibTransId="{B1FA1875-CD58-4A33-A806-EE84C9A1F523}"/>
    <dgm:cxn modelId="{22385B41-EB32-47B5-9B0E-C534E64AC4B5}" type="presOf" srcId="{CCD39120-30D1-421B-9AC1-C5831296B0F0}" destId="{D2C76B2B-B9B9-4AFE-B19B-4BCDB88A409F}" srcOrd="0" destOrd="0" presId="urn:microsoft.com/office/officeart/2005/8/layout/matrix1"/>
    <dgm:cxn modelId="{5BBFFA20-CCDA-4D5C-B336-C7ECEA179BD8}" type="presOf" srcId="{ED00E843-9DBD-4AD6-A1C1-E32FDEE960E7}" destId="{B249FFFB-9D63-451A-ACC5-1594E838784C}" srcOrd="1" destOrd="0" presId="urn:microsoft.com/office/officeart/2005/8/layout/matrix1"/>
    <dgm:cxn modelId="{BB8CE92E-D709-48B1-8C87-162490071E00}" srcId="{CCD39120-30D1-421B-9AC1-C5831296B0F0}" destId="{FF208E86-F206-45B3-94B2-18B057339FD6}" srcOrd="0" destOrd="0" parTransId="{BDDF9E8A-52CE-47ED-9FF4-05626669DC4A}" sibTransId="{084D0D04-B672-421E-B585-CFDE05C81E83}"/>
    <dgm:cxn modelId="{8C1AF070-B37E-476B-A605-F8C4B25C6D77}" type="presOf" srcId="{1497CBF2-1F79-45E3-978E-1C756132CC52}" destId="{1AFD7EC6-2400-470A-97EE-98519F84104F}" srcOrd="0" destOrd="0" presId="urn:microsoft.com/office/officeart/2005/8/layout/matrix1"/>
    <dgm:cxn modelId="{ACD3B98E-4E9B-436E-8E8C-53E4343C7E0F}" type="presOf" srcId="{BE701A2F-4104-4DBE-BCA6-AF8D4EA8D062}" destId="{A73E3991-F35A-4E3B-90E2-F3E73160A612}" srcOrd="0" destOrd="0" presId="urn:microsoft.com/office/officeart/2005/8/layout/matrix1"/>
    <dgm:cxn modelId="{B80E6676-2E3D-417F-B77A-E083C6B0AB33}" srcId="{CCD39120-30D1-421B-9AC1-C5831296B0F0}" destId="{BE701A2F-4104-4DBE-BCA6-AF8D4EA8D062}" srcOrd="2" destOrd="0" parTransId="{60B18549-C4DF-4B2C-BB12-F8680DF4EF2B}" sibTransId="{55E26249-358F-4B35-A28B-014AAFB10DD6}"/>
    <dgm:cxn modelId="{937D623C-DAF5-4955-BC4A-DBE55D8DA3F8}" type="presParOf" srcId="{DB1E79FD-3E4A-4FA1-9966-769E809F426E}" destId="{D7B0DAEA-180F-4599-B67E-2218F741EC30}" srcOrd="0" destOrd="0" presId="urn:microsoft.com/office/officeart/2005/8/layout/matrix1"/>
    <dgm:cxn modelId="{6285FCF3-CBFD-49EF-974B-60B3AFF5E272}" type="presParOf" srcId="{D7B0DAEA-180F-4599-B67E-2218F741EC30}" destId="{5D06C5C2-4E9B-4C64-B39C-5391871253BC}" srcOrd="0" destOrd="0" presId="urn:microsoft.com/office/officeart/2005/8/layout/matrix1"/>
    <dgm:cxn modelId="{F13247D9-93E5-4427-82A8-52FFD7B7EBC1}" type="presParOf" srcId="{D7B0DAEA-180F-4599-B67E-2218F741EC30}" destId="{4C036A84-DF6E-4D9B-9113-291A4BFC2F7E}" srcOrd="1" destOrd="0" presId="urn:microsoft.com/office/officeart/2005/8/layout/matrix1"/>
    <dgm:cxn modelId="{0813E9FD-D3F0-4209-80F7-3208FEBD924E}" type="presParOf" srcId="{D7B0DAEA-180F-4599-B67E-2218F741EC30}" destId="{2B33A6FC-D85C-41CD-A8D8-11D36A689449}" srcOrd="2" destOrd="0" presId="urn:microsoft.com/office/officeart/2005/8/layout/matrix1"/>
    <dgm:cxn modelId="{4AC57819-596B-442F-AF31-7ACB1537124F}" type="presParOf" srcId="{D7B0DAEA-180F-4599-B67E-2218F741EC30}" destId="{B249FFFB-9D63-451A-ACC5-1594E838784C}" srcOrd="3" destOrd="0" presId="urn:microsoft.com/office/officeart/2005/8/layout/matrix1"/>
    <dgm:cxn modelId="{E6ADAF50-683C-46F2-AD59-049313CBBC58}" type="presParOf" srcId="{D7B0DAEA-180F-4599-B67E-2218F741EC30}" destId="{A73E3991-F35A-4E3B-90E2-F3E73160A612}" srcOrd="4" destOrd="0" presId="urn:microsoft.com/office/officeart/2005/8/layout/matrix1"/>
    <dgm:cxn modelId="{F6A5C7C3-AFBB-4907-BE80-572BCE6FE7A2}" type="presParOf" srcId="{D7B0DAEA-180F-4599-B67E-2218F741EC30}" destId="{2E8F06C2-D3E3-482E-ADCC-2D61FC6B3AAD}" srcOrd="5" destOrd="0" presId="urn:microsoft.com/office/officeart/2005/8/layout/matrix1"/>
    <dgm:cxn modelId="{A904FB7F-6A91-4917-80F7-0F59C110265B}" type="presParOf" srcId="{D7B0DAEA-180F-4599-B67E-2218F741EC30}" destId="{1AFD7EC6-2400-470A-97EE-98519F84104F}" srcOrd="6" destOrd="0" presId="urn:microsoft.com/office/officeart/2005/8/layout/matrix1"/>
    <dgm:cxn modelId="{1D1BE7E3-3ACF-49B8-B149-E78F6B93E4A0}" type="presParOf" srcId="{D7B0DAEA-180F-4599-B67E-2218F741EC30}" destId="{4367493F-7D4D-466F-B6C3-9E668D26C27E}" srcOrd="7" destOrd="0" presId="urn:microsoft.com/office/officeart/2005/8/layout/matrix1"/>
    <dgm:cxn modelId="{AAF27DD0-76F6-475C-A088-B8CCC64DB7AD}" type="presParOf" srcId="{DB1E79FD-3E4A-4FA1-9966-769E809F426E}" destId="{D2C76B2B-B9B9-4AFE-B19B-4BCDB88A409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99E2028-3E8D-4DDF-AE36-D3DD4FDD49A4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C31EB4-B7D0-4B1F-82F6-384D24B3189E}">
      <dgm:prSet phldrT="[Текст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Творчі роботи</a:t>
          </a:r>
          <a:endParaRPr lang="ru-RU" dirty="0">
            <a:solidFill>
              <a:schemeClr val="tx1"/>
            </a:solidFill>
          </a:endParaRPr>
        </a:p>
      </dgm:t>
    </dgm:pt>
    <dgm:pt modelId="{BEFA24D4-EF06-4142-8B1D-EE6FE170AAF7}" type="parTrans" cxnId="{FEA77400-BB8A-409D-B376-5B2F99E434AC}">
      <dgm:prSet/>
      <dgm:spPr/>
      <dgm:t>
        <a:bodyPr/>
        <a:lstStyle/>
        <a:p>
          <a:endParaRPr lang="ru-RU"/>
        </a:p>
      </dgm:t>
    </dgm:pt>
    <dgm:pt modelId="{227C6F93-3828-4BF2-A74C-8AB6071EF420}" type="sibTrans" cxnId="{FEA77400-BB8A-409D-B376-5B2F99E434AC}">
      <dgm:prSet/>
      <dgm:spPr/>
      <dgm:t>
        <a:bodyPr/>
        <a:lstStyle/>
        <a:p>
          <a:endParaRPr lang="ru-RU"/>
        </a:p>
      </dgm:t>
    </dgm:pt>
    <dgm:pt modelId="{4AFCC9A6-9675-41AF-9BE8-2E6AE728E6F8}">
      <dgm:prSet phldrT="[Текст]"/>
      <dgm:spPr>
        <a:solidFill>
          <a:srgbClr val="9C5BCD"/>
        </a:solidFill>
      </dgm:spPr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Збірки віршів</a:t>
          </a:r>
          <a:endParaRPr lang="ru-RU" dirty="0">
            <a:solidFill>
              <a:schemeClr val="tx1"/>
            </a:solidFill>
          </a:endParaRPr>
        </a:p>
      </dgm:t>
    </dgm:pt>
    <dgm:pt modelId="{B162C35A-8199-4635-AEF2-7C99B1DB6AD4}" type="parTrans" cxnId="{2080AEE9-CB88-4D89-878B-12C4FBC253F5}">
      <dgm:prSet/>
      <dgm:spPr/>
      <dgm:t>
        <a:bodyPr/>
        <a:lstStyle/>
        <a:p>
          <a:endParaRPr lang="ru-RU"/>
        </a:p>
      </dgm:t>
    </dgm:pt>
    <dgm:pt modelId="{5FE4DF67-4AF8-4643-91BF-4696F0AE682B}" type="sibTrans" cxnId="{2080AEE9-CB88-4D89-878B-12C4FBC253F5}">
      <dgm:prSet/>
      <dgm:spPr/>
      <dgm:t>
        <a:bodyPr/>
        <a:lstStyle/>
        <a:p>
          <a:endParaRPr lang="ru-RU"/>
        </a:p>
      </dgm:t>
    </dgm:pt>
    <dgm:pt modelId="{C4056738-EE5C-415C-AE25-EB6B3B28A9FD}">
      <dgm:prSet phldrT="[Текст]"/>
      <dgm:spPr>
        <a:solidFill>
          <a:srgbClr val="FF9900"/>
        </a:solidFill>
      </dgm:spPr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Інтерв’ю</a:t>
          </a:r>
          <a:endParaRPr lang="ru-RU" dirty="0">
            <a:solidFill>
              <a:schemeClr val="tx1"/>
            </a:solidFill>
          </a:endParaRPr>
        </a:p>
      </dgm:t>
    </dgm:pt>
    <dgm:pt modelId="{E092405A-2C46-4D9D-972F-A716372E3A48}" type="parTrans" cxnId="{2580BF67-4688-428E-9B81-F38F292D5C32}">
      <dgm:prSet/>
      <dgm:spPr/>
      <dgm:t>
        <a:bodyPr/>
        <a:lstStyle/>
        <a:p>
          <a:endParaRPr lang="ru-RU"/>
        </a:p>
      </dgm:t>
    </dgm:pt>
    <dgm:pt modelId="{EC7A9E7E-7590-46E0-99F2-F6BA546EB58F}" type="sibTrans" cxnId="{2580BF67-4688-428E-9B81-F38F292D5C32}">
      <dgm:prSet/>
      <dgm:spPr/>
      <dgm:t>
        <a:bodyPr/>
        <a:lstStyle/>
        <a:p>
          <a:endParaRPr lang="ru-RU"/>
        </a:p>
      </dgm:t>
    </dgm:pt>
    <dgm:pt modelId="{72B5B1CC-7D82-4561-9E44-FA3B6053B498}">
      <dgm:prSet phldrT="[Текст]"/>
      <dgm:spPr>
        <a:solidFill>
          <a:srgbClr val="FFFF00"/>
        </a:solidFill>
      </dgm:spPr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Авторські притчі і байки</a:t>
          </a:r>
          <a:endParaRPr lang="ru-RU" dirty="0">
            <a:solidFill>
              <a:schemeClr val="tx1"/>
            </a:solidFill>
          </a:endParaRPr>
        </a:p>
      </dgm:t>
    </dgm:pt>
    <dgm:pt modelId="{FFDA963A-BC0B-4BB2-B0C1-8DDF464D6FC3}" type="parTrans" cxnId="{7F191AEF-9ABA-48E4-8E72-8946702E3457}">
      <dgm:prSet/>
      <dgm:spPr/>
      <dgm:t>
        <a:bodyPr/>
        <a:lstStyle/>
        <a:p>
          <a:endParaRPr lang="ru-RU"/>
        </a:p>
      </dgm:t>
    </dgm:pt>
    <dgm:pt modelId="{1972507C-ADB9-4751-AA12-68A5ED5D1DB0}" type="sibTrans" cxnId="{7F191AEF-9ABA-48E4-8E72-8946702E3457}">
      <dgm:prSet/>
      <dgm:spPr/>
      <dgm:t>
        <a:bodyPr/>
        <a:lstStyle/>
        <a:p>
          <a:endParaRPr lang="ru-RU"/>
        </a:p>
      </dgm:t>
    </dgm:pt>
    <dgm:pt modelId="{8CAAF73C-3D4F-4CDC-9DA5-A30801702012}">
      <dgm:prSet/>
      <dgm:spPr>
        <a:solidFill>
          <a:srgbClr val="FF0000"/>
        </a:solidFill>
      </dgm:spPr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Репортажі</a:t>
          </a:r>
          <a:endParaRPr lang="ru-RU" dirty="0">
            <a:solidFill>
              <a:schemeClr val="tx1"/>
            </a:solidFill>
          </a:endParaRPr>
        </a:p>
      </dgm:t>
    </dgm:pt>
    <dgm:pt modelId="{6A904796-1FD8-47B1-8D35-0D9DD6946598}" type="parTrans" cxnId="{9D702C71-CCA4-4965-8D9C-57208C73C87D}">
      <dgm:prSet/>
      <dgm:spPr/>
      <dgm:t>
        <a:bodyPr/>
        <a:lstStyle/>
        <a:p>
          <a:endParaRPr lang="ru-RU"/>
        </a:p>
      </dgm:t>
    </dgm:pt>
    <dgm:pt modelId="{E07A7284-9ADA-4370-9485-FF8E05C1AFCC}" type="sibTrans" cxnId="{9D702C71-CCA4-4965-8D9C-57208C73C87D}">
      <dgm:prSet/>
      <dgm:spPr/>
      <dgm:t>
        <a:bodyPr/>
        <a:lstStyle/>
        <a:p>
          <a:endParaRPr lang="ru-RU"/>
        </a:p>
      </dgm:t>
    </dgm:pt>
    <dgm:pt modelId="{801BFF1B-5A64-4946-BA2B-97C4CCA910F3}">
      <dgm:prSet custT="1"/>
      <dgm:spPr/>
      <dgm:t>
        <a:bodyPr/>
        <a:lstStyle/>
        <a:p>
          <a:r>
            <a:rPr lang="uk-UA" sz="1400" dirty="0" smtClean="0">
              <a:solidFill>
                <a:schemeClr val="tx1"/>
              </a:solidFill>
            </a:rPr>
            <a:t>Літературно-дослідницькі роботи</a:t>
          </a:r>
          <a:endParaRPr lang="ru-RU" sz="1400" dirty="0">
            <a:solidFill>
              <a:schemeClr val="tx1"/>
            </a:solidFill>
          </a:endParaRPr>
        </a:p>
      </dgm:t>
    </dgm:pt>
    <dgm:pt modelId="{4B867139-A62A-413C-B8B8-06E4F9128C50}" type="parTrans" cxnId="{E294020F-D50C-43C4-B856-A9F6F452ACE2}">
      <dgm:prSet/>
      <dgm:spPr/>
      <dgm:t>
        <a:bodyPr/>
        <a:lstStyle/>
        <a:p>
          <a:endParaRPr lang="ru-RU"/>
        </a:p>
      </dgm:t>
    </dgm:pt>
    <dgm:pt modelId="{6060F7F7-B172-4BA9-B069-F017C1A8B900}" type="sibTrans" cxnId="{E294020F-D50C-43C4-B856-A9F6F452ACE2}">
      <dgm:prSet/>
      <dgm:spPr/>
      <dgm:t>
        <a:bodyPr/>
        <a:lstStyle/>
        <a:p>
          <a:endParaRPr lang="ru-RU"/>
        </a:p>
      </dgm:t>
    </dgm:pt>
    <dgm:pt modelId="{B026F1F4-4AE7-44B5-896A-76AD245CDB37}">
      <dgm:prSet/>
      <dgm:spPr>
        <a:solidFill>
          <a:srgbClr val="00B0F0"/>
        </a:solidFill>
      </dgm:spPr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Сценарії</a:t>
          </a:r>
          <a:endParaRPr lang="ru-RU" dirty="0">
            <a:solidFill>
              <a:schemeClr val="tx1"/>
            </a:solidFill>
          </a:endParaRPr>
        </a:p>
      </dgm:t>
    </dgm:pt>
    <dgm:pt modelId="{73B9E6CA-0BF0-41D5-AC6A-69CACC9669B9}" type="parTrans" cxnId="{2A81D8EF-3555-43CD-B0A2-7B09C699C19C}">
      <dgm:prSet/>
      <dgm:spPr/>
      <dgm:t>
        <a:bodyPr/>
        <a:lstStyle/>
        <a:p>
          <a:endParaRPr lang="ru-RU"/>
        </a:p>
      </dgm:t>
    </dgm:pt>
    <dgm:pt modelId="{87A492DA-EC0A-48FE-98D9-C1E9C20ED151}" type="sibTrans" cxnId="{2A81D8EF-3555-43CD-B0A2-7B09C699C19C}">
      <dgm:prSet/>
      <dgm:spPr/>
      <dgm:t>
        <a:bodyPr/>
        <a:lstStyle/>
        <a:p>
          <a:endParaRPr lang="ru-RU"/>
        </a:p>
      </dgm:t>
    </dgm:pt>
    <dgm:pt modelId="{75097537-AFD4-4A38-B8AD-3792438CB767}">
      <dgm:prSet/>
      <dgm:spPr>
        <a:solidFill>
          <a:srgbClr val="0070C0"/>
        </a:solidFill>
      </dgm:spPr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Конкурсні твори</a:t>
          </a:r>
          <a:endParaRPr lang="ru-RU" dirty="0">
            <a:solidFill>
              <a:schemeClr val="tx1"/>
            </a:solidFill>
          </a:endParaRPr>
        </a:p>
      </dgm:t>
    </dgm:pt>
    <dgm:pt modelId="{E52BC52E-2335-4361-8FCE-861B641475EA}" type="parTrans" cxnId="{3D0916B7-BB1F-4179-B602-97E45E8D741C}">
      <dgm:prSet/>
      <dgm:spPr/>
      <dgm:t>
        <a:bodyPr/>
        <a:lstStyle/>
        <a:p>
          <a:endParaRPr lang="ru-RU"/>
        </a:p>
      </dgm:t>
    </dgm:pt>
    <dgm:pt modelId="{610FC365-5DBC-4750-A795-3ADA6D41BB62}" type="sibTrans" cxnId="{3D0916B7-BB1F-4179-B602-97E45E8D741C}">
      <dgm:prSet/>
      <dgm:spPr/>
      <dgm:t>
        <a:bodyPr/>
        <a:lstStyle/>
        <a:p>
          <a:endParaRPr lang="ru-RU"/>
        </a:p>
      </dgm:t>
    </dgm:pt>
    <dgm:pt modelId="{8735F7DB-EBC8-4E5D-992C-96F317E3C1F3}" type="pres">
      <dgm:prSet presAssocID="{E99E2028-3E8D-4DDF-AE36-D3DD4FDD49A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684AF8B-976B-4332-9B1C-5AAABE25B130}" type="pres">
      <dgm:prSet presAssocID="{8FC31EB4-B7D0-4B1F-82F6-384D24B3189E}" presName="singleCycle" presStyleCnt="0"/>
      <dgm:spPr/>
    </dgm:pt>
    <dgm:pt modelId="{13462E6D-7F38-4C5C-ABCA-230BAD5D0021}" type="pres">
      <dgm:prSet presAssocID="{8FC31EB4-B7D0-4B1F-82F6-384D24B3189E}" presName="singleCenter" presStyleLbl="node1" presStyleIdx="0" presStyleCnt="8" custLinFactNeighborX="567" custLinFactNeighborY="198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1B14922B-06A6-4C9C-9513-B45B89EF1BF6}" type="pres">
      <dgm:prSet presAssocID="{B162C35A-8199-4635-AEF2-7C99B1DB6AD4}" presName="Name56" presStyleLbl="parChTrans1D2" presStyleIdx="0" presStyleCnt="7"/>
      <dgm:spPr/>
      <dgm:t>
        <a:bodyPr/>
        <a:lstStyle/>
        <a:p>
          <a:endParaRPr lang="ru-RU"/>
        </a:p>
      </dgm:t>
    </dgm:pt>
    <dgm:pt modelId="{9688C50F-44CA-486A-90C6-3FA6D56F9657}" type="pres">
      <dgm:prSet presAssocID="{4AFCC9A6-9675-41AF-9BE8-2E6AE728E6F8}" presName="text0" presStyleLbl="node1" presStyleIdx="1" presStyleCnt="8" custScaleX="121936" custScaleY="121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BFB0A-3AB8-4FB8-A48A-71248267E2B4}" type="pres">
      <dgm:prSet presAssocID="{6A904796-1FD8-47B1-8D35-0D9DD6946598}" presName="Name56" presStyleLbl="parChTrans1D2" presStyleIdx="1" presStyleCnt="7"/>
      <dgm:spPr/>
      <dgm:t>
        <a:bodyPr/>
        <a:lstStyle/>
        <a:p>
          <a:endParaRPr lang="ru-RU"/>
        </a:p>
      </dgm:t>
    </dgm:pt>
    <dgm:pt modelId="{0B4572DB-29EC-4E3E-B5AE-B60175CA91E5}" type="pres">
      <dgm:prSet presAssocID="{8CAAF73C-3D4F-4CDC-9DA5-A30801702012}" presName="text0" presStyleLbl="node1" presStyleIdx="2" presStyleCnt="8" custScaleX="121936" custScaleY="121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F2BAD-CCA7-4FFF-9588-17129E47262E}" type="pres">
      <dgm:prSet presAssocID="{E092405A-2C46-4D9D-972F-A716372E3A48}" presName="Name56" presStyleLbl="parChTrans1D2" presStyleIdx="2" presStyleCnt="7"/>
      <dgm:spPr/>
      <dgm:t>
        <a:bodyPr/>
        <a:lstStyle/>
        <a:p>
          <a:endParaRPr lang="ru-RU"/>
        </a:p>
      </dgm:t>
    </dgm:pt>
    <dgm:pt modelId="{D151EC83-206C-42AC-BE8D-4C7269A89BA9}" type="pres">
      <dgm:prSet presAssocID="{C4056738-EE5C-415C-AE25-EB6B3B28A9FD}" presName="text0" presStyleLbl="node1" presStyleIdx="3" presStyleCnt="8" custScaleX="121936" custScaleY="121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C88183-0782-4FB6-9847-245300AC52C7}" type="pres">
      <dgm:prSet presAssocID="{FFDA963A-BC0B-4BB2-B0C1-8DDF464D6FC3}" presName="Name56" presStyleLbl="parChTrans1D2" presStyleIdx="3" presStyleCnt="7"/>
      <dgm:spPr/>
      <dgm:t>
        <a:bodyPr/>
        <a:lstStyle/>
        <a:p>
          <a:endParaRPr lang="ru-RU"/>
        </a:p>
      </dgm:t>
    </dgm:pt>
    <dgm:pt modelId="{0CFB8C9A-1332-42B3-A894-CCEB959485D7}" type="pres">
      <dgm:prSet presAssocID="{72B5B1CC-7D82-4561-9E44-FA3B6053B498}" presName="text0" presStyleLbl="node1" presStyleIdx="4" presStyleCnt="8" custScaleX="121936" custScaleY="121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C57D00-50BE-4329-B2B9-A972F7EC9810}" type="pres">
      <dgm:prSet presAssocID="{4B867139-A62A-413C-B8B8-06E4F9128C50}" presName="Name56" presStyleLbl="parChTrans1D2" presStyleIdx="4" presStyleCnt="7"/>
      <dgm:spPr/>
      <dgm:t>
        <a:bodyPr/>
        <a:lstStyle/>
        <a:p>
          <a:endParaRPr lang="ru-RU"/>
        </a:p>
      </dgm:t>
    </dgm:pt>
    <dgm:pt modelId="{85B031DF-63B7-43D3-8DB1-7EF2AAE1B9A8}" type="pres">
      <dgm:prSet presAssocID="{801BFF1B-5A64-4946-BA2B-97C4CCA910F3}" presName="text0" presStyleLbl="node1" presStyleIdx="5" presStyleCnt="8" custScaleX="121936" custScaleY="121936" custRadScaleRad="101294" custRadScaleInc="-2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5BA2F-204F-4603-89E3-09E44B44A107}" type="pres">
      <dgm:prSet presAssocID="{73B9E6CA-0BF0-41D5-AC6A-69CACC9669B9}" presName="Name56" presStyleLbl="parChTrans1D2" presStyleIdx="5" presStyleCnt="7"/>
      <dgm:spPr/>
      <dgm:t>
        <a:bodyPr/>
        <a:lstStyle/>
        <a:p>
          <a:endParaRPr lang="ru-RU"/>
        </a:p>
      </dgm:t>
    </dgm:pt>
    <dgm:pt modelId="{A4C9A221-33F7-460E-A622-3BB7B434CFCD}" type="pres">
      <dgm:prSet presAssocID="{B026F1F4-4AE7-44B5-896A-76AD245CDB37}" presName="text0" presStyleLbl="node1" presStyleIdx="6" presStyleCnt="8" custScaleX="121936" custScaleY="121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E2A1D-AFF4-449B-ABBF-DE5DC6A71D1D}" type="pres">
      <dgm:prSet presAssocID="{E52BC52E-2335-4361-8FCE-861B641475EA}" presName="Name56" presStyleLbl="parChTrans1D2" presStyleIdx="6" presStyleCnt="7"/>
      <dgm:spPr/>
      <dgm:t>
        <a:bodyPr/>
        <a:lstStyle/>
        <a:p>
          <a:endParaRPr lang="ru-RU"/>
        </a:p>
      </dgm:t>
    </dgm:pt>
    <dgm:pt modelId="{6FD60BAC-95F3-4A63-B0DE-36AF4C0ECDA9}" type="pres">
      <dgm:prSet presAssocID="{75097537-AFD4-4A38-B8AD-3792438CB767}" presName="text0" presStyleLbl="node1" presStyleIdx="7" presStyleCnt="8" custScaleX="121936" custScaleY="121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94020F-D50C-43C4-B856-A9F6F452ACE2}" srcId="{8FC31EB4-B7D0-4B1F-82F6-384D24B3189E}" destId="{801BFF1B-5A64-4946-BA2B-97C4CCA910F3}" srcOrd="4" destOrd="0" parTransId="{4B867139-A62A-413C-B8B8-06E4F9128C50}" sibTransId="{6060F7F7-B172-4BA9-B069-F017C1A8B900}"/>
    <dgm:cxn modelId="{985E31E4-C5A1-4462-AFBD-96B25368B763}" type="presOf" srcId="{E99E2028-3E8D-4DDF-AE36-D3DD4FDD49A4}" destId="{8735F7DB-EBC8-4E5D-992C-96F317E3C1F3}" srcOrd="0" destOrd="0" presId="urn:microsoft.com/office/officeart/2008/layout/RadialCluster"/>
    <dgm:cxn modelId="{AD053E35-C13B-41FF-83A0-6AF19E9005B9}" type="presOf" srcId="{B162C35A-8199-4635-AEF2-7C99B1DB6AD4}" destId="{1B14922B-06A6-4C9C-9513-B45B89EF1BF6}" srcOrd="0" destOrd="0" presId="urn:microsoft.com/office/officeart/2008/layout/RadialCluster"/>
    <dgm:cxn modelId="{B8BE5D86-2A83-4469-9A03-7DBC3605097F}" type="presOf" srcId="{72B5B1CC-7D82-4561-9E44-FA3B6053B498}" destId="{0CFB8C9A-1332-42B3-A894-CCEB959485D7}" srcOrd="0" destOrd="0" presId="urn:microsoft.com/office/officeart/2008/layout/RadialCluster"/>
    <dgm:cxn modelId="{19974469-F05A-4EA3-B8BD-2F1BF482A395}" type="presOf" srcId="{8FC31EB4-B7D0-4B1F-82F6-384D24B3189E}" destId="{13462E6D-7F38-4C5C-ABCA-230BAD5D0021}" srcOrd="0" destOrd="0" presId="urn:microsoft.com/office/officeart/2008/layout/RadialCluster"/>
    <dgm:cxn modelId="{01475E99-F728-46FD-86FD-3D647AA33416}" type="presOf" srcId="{B026F1F4-4AE7-44B5-896A-76AD245CDB37}" destId="{A4C9A221-33F7-460E-A622-3BB7B434CFCD}" srcOrd="0" destOrd="0" presId="urn:microsoft.com/office/officeart/2008/layout/RadialCluster"/>
    <dgm:cxn modelId="{572F359B-597E-4DD9-B8A2-021249A38892}" type="presOf" srcId="{4B867139-A62A-413C-B8B8-06E4F9128C50}" destId="{43C57D00-50BE-4329-B2B9-A972F7EC9810}" srcOrd="0" destOrd="0" presId="urn:microsoft.com/office/officeart/2008/layout/RadialCluster"/>
    <dgm:cxn modelId="{4192C54A-DEA8-4D4D-8BA4-EEFC2B663679}" type="presOf" srcId="{6A904796-1FD8-47B1-8D35-0D9DD6946598}" destId="{815BFB0A-3AB8-4FB8-A48A-71248267E2B4}" srcOrd="0" destOrd="0" presId="urn:microsoft.com/office/officeart/2008/layout/RadialCluster"/>
    <dgm:cxn modelId="{2AD6C408-2727-4682-A490-6D81C53F0FF4}" type="presOf" srcId="{73B9E6CA-0BF0-41D5-AC6A-69CACC9669B9}" destId="{1AD5BA2F-204F-4603-89E3-09E44B44A107}" srcOrd="0" destOrd="0" presId="urn:microsoft.com/office/officeart/2008/layout/RadialCluster"/>
    <dgm:cxn modelId="{E603D9DD-356C-44F3-94B2-1519E80A19BE}" type="presOf" srcId="{75097537-AFD4-4A38-B8AD-3792438CB767}" destId="{6FD60BAC-95F3-4A63-B0DE-36AF4C0ECDA9}" srcOrd="0" destOrd="0" presId="urn:microsoft.com/office/officeart/2008/layout/RadialCluster"/>
    <dgm:cxn modelId="{CE3B90CE-006B-4016-A3D4-074129E67D22}" type="presOf" srcId="{4AFCC9A6-9675-41AF-9BE8-2E6AE728E6F8}" destId="{9688C50F-44CA-486A-90C6-3FA6D56F9657}" srcOrd="0" destOrd="0" presId="urn:microsoft.com/office/officeart/2008/layout/RadialCluster"/>
    <dgm:cxn modelId="{2A81D8EF-3555-43CD-B0A2-7B09C699C19C}" srcId="{8FC31EB4-B7D0-4B1F-82F6-384D24B3189E}" destId="{B026F1F4-4AE7-44B5-896A-76AD245CDB37}" srcOrd="5" destOrd="0" parTransId="{73B9E6CA-0BF0-41D5-AC6A-69CACC9669B9}" sibTransId="{87A492DA-EC0A-48FE-98D9-C1E9C20ED151}"/>
    <dgm:cxn modelId="{29CCCB15-4F9F-46AB-A342-038B26F5C832}" type="presOf" srcId="{801BFF1B-5A64-4946-BA2B-97C4CCA910F3}" destId="{85B031DF-63B7-43D3-8DB1-7EF2AAE1B9A8}" srcOrd="0" destOrd="0" presId="urn:microsoft.com/office/officeart/2008/layout/RadialCluster"/>
    <dgm:cxn modelId="{3D0916B7-BB1F-4179-B602-97E45E8D741C}" srcId="{8FC31EB4-B7D0-4B1F-82F6-384D24B3189E}" destId="{75097537-AFD4-4A38-B8AD-3792438CB767}" srcOrd="6" destOrd="0" parTransId="{E52BC52E-2335-4361-8FCE-861B641475EA}" sibTransId="{610FC365-5DBC-4750-A795-3ADA6D41BB62}"/>
    <dgm:cxn modelId="{3EE64118-C26B-4802-BB92-77D9DEC6FD57}" type="presOf" srcId="{8CAAF73C-3D4F-4CDC-9DA5-A30801702012}" destId="{0B4572DB-29EC-4E3E-B5AE-B60175CA91E5}" srcOrd="0" destOrd="0" presId="urn:microsoft.com/office/officeart/2008/layout/RadialCluster"/>
    <dgm:cxn modelId="{7F191AEF-9ABA-48E4-8E72-8946702E3457}" srcId="{8FC31EB4-B7D0-4B1F-82F6-384D24B3189E}" destId="{72B5B1CC-7D82-4561-9E44-FA3B6053B498}" srcOrd="3" destOrd="0" parTransId="{FFDA963A-BC0B-4BB2-B0C1-8DDF464D6FC3}" sibTransId="{1972507C-ADB9-4751-AA12-68A5ED5D1DB0}"/>
    <dgm:cxn modelId="{D251A6C2-BDA2-4481-912C-41B2161927E0}" type="presOf" srcId="{E092405A-2C46-4D9D-972F-A716372E3A48}" destId="{EF1F2BAD-CCA7-4FFF-9588-17129E47262E}" srcOrd="0" destOrd="0" presId="urn:microsoft.com/office/officeart/2008/layout/RadialCluster"/>
    <dgm:cxn modelId="{2580BF67-4688-428E-9B81-F38F292D5C32}" srcId="{8FC31EB4-B7D0-4B1F-82F6-384D24B3189E}" destId="{C4056738-EE5C-415C-AE25-EB6B3B28A9FD}" srcOrd="2" destOrd="0" parTransId="{E092405A-2C46-4D9D-972F-A716372E3A48}" sibTransId="{EC7A9E7E-7590-46E0-99F2-F6BA546EB58F}"/>
    <dgm:cxn modelId="{45BC06EE-49FF-4232-8F29-8651DDBB7A7A}" type="presOf" srcId="{C4056738-EE5C-415C-AE25-EB6B3B28A9FD}" destId="{D151EC83-206C-42AC-BE8D-4C7269A89BA9}" srcOrd="0" destOrd="0" presId="urn:microsoft.com/office/officeart/2008/layout/RadialCluster"/>
    <dgm:cxn modelId="{FEA77400-BB8A-409D-B376-5B2F99E434AC}" srcId="{E99E2028-3E8D-4DDF-AE36-D3DD4FDD49A4}" destId="{8FC31EB4-B7D0-4B1F-82F6-384D24B3189E}" srcOrd="0" destOrd="0" parTransId="{BEFA24D4-EF06-4142-8B1D-EE6FE170AAF7}" sibTransId="{227C6F93-3828-4BF2-A74C-8AB6071EF420}"/>
    <dgm:cxn modelId="{5A731954-13E4-4B78-B3A9-8BDBE2603669}" type="presOf" srcId="{E52BC52E-2335-4361-8FCE-861B641475EA}" destId="{F31E2A1D-AFF4-449B-ABBF-DE5DC6A71D1D}" srcOrd="0" destOrd="0" presId="urn:microsoft.com/office/officeart/2008/layout/RadialCluster"/>
    <dgm:cxn modelId="{2080AEE9-CB88-4D89-878B-12C4FBC253F5}" srcId="{8FC31EB4-B7D0-4B1F-82F6-384D24B3189E}" destId="{4AFCC9A6-9675-41AF-9BE8-2E6AE728E6F8}" srcOrd="0" destOrd="0" parTransId="{B162C35A-8199-4635-AEF2-7C99B1DB6AD4}" sibTransId="{5FE4DF67-4AF8-4643-91BF-4696F0AE682B}"/>
    <dgm:cxn modelId="{FFF99FD6-4A2F-42A1-93CC-25FB1EF10883}" type="presOf" srcId="{FFDA963A-BC0B-4BB2-B0C1-8DDF464D6FC3}" destId="{15C88183-0782-4FB6-9847-245300AC52C7}" srcOrd="0" destOrd="0" presId="urn:microsoft.com/office/officeart/2008/layout/RadialCluster"/>
    <dgm:cxn modelId="{9D702C71-CCA4-4965-8D9C-57208C73C87D}" srcId="{8FC31EB4-B7D0-4B1F-82F6-384D24B3189E}" destId="{8CAAF73C-3D4F-4CDC-9DA5-A30801702012}" srcOrd="1" destOrd="0" parTransId="{6A904796-1FD8-47B1-8D35-0D9DD6946598}" sibTransId="{E07A7284-9ADA-4370-9485-FF8E05C1AFCC}"/>
    <dgm:cxn modelId="{9F7DA5DA-9B4E-4B50-A420-10B4522F0CD2}" type="presParOf" srcId="{8735F7DB-EBC8-4E5D-992C-96F317E3C1F3}" destId="{1684AF8B-976B-4332-9B1C-5AAABE25B130}" srcOrd="0" destOrd="0" presId="urn:microsoft.com/office/officeart/2008/layout/RadialCluster"/>
    <dgm:cxn modelId="{2F96D91C-1D6B-4D66-9E65-40B92BA4D1B3}" type="presParOf" srcId="{1684AF8B-976B-4332-9B1C-5AAABE25B130}" destId="{13462E6D-7F38-4C5C-ABCA-230BAD5D0021}" srcOrd="0" destOrd="0" presId="urn:microsoft.com/office/officeart/2008/layout/RadialCluster"/>
    <dgm:cxn modelId="{7AD7B0BB-3FA8-4A00-BEC1-8D12330B9E72}" type="presParOf" srcId="{1684AF8B-976B-4332-9B1C-5AAABE25B130}" destId="{1B14922B-06A6-4C9C-9513-B45B89EF1BF6}" srcOrd="1" destOrd="0" presId="urn:microsoft.com/office/officeart/2008/layout/RadialCluster"/>
    <dgm:cxn modelId="{8E8AB550-11D3-4990-BA01-6A1DE9ADE840}" type="presParOf" srcId="{1684AF8B-976B-4332-9B1C-5AAABE25B130}" destId="{9688C50F-44CA-486A-90C6-3FA6D56F9657}" srcOrd="2" destOrd="0" presId="urn:microsoft.com/office/officeart/2008/layout/RadialCluster"/>
    <dgm:cxn modelId="{68CE0F9C-46D8-49C3-AAD1-4674EFE679FE}" type="presParOf" srcId="{1684AF8B-976B-4332-9B1C-5AAABE25B130}" destId="{815BFB0A-3AB8-4FB8-A48A-71248267E2B4}" srcOrd="3" destOrd="0" presId="urn:microsoft.com/office/officeart/2008/layout/RadialCluster"/>
    <dgm:cxn modelId="{EFE1B1B5-10F2-48AC-A892-872B3FAE35C3}" type="presParOf" srcId="{1684AF8B-976B-4332-9B1C-5AAABE25B130}" destId="{0B4572DB-29EC-4E3E-B5AE-B60175CA91E5}" srcOrd="4" destOrd="0" presId="urn:microsoft.com/office/officeart/2008/layout/RadialCluster"/>
    <dgm:cxn modelId="{6602908B-5589-42EB-9A88-4802B61F5E9D}" type="presParOf" srcId="{1684AF8B-976B-4332-9B1C-5AAABE25B130}" destId="{EF1F2BAD-CCA7-4FFF-9588-17129E47262E}" srcOrd="5" destOrd="0" presId="urn:microsoft.com/office/officeart/2008/layout/RadialCluster"/>
    <dgm:cxn modelId="{95DCB259-B1FE-40AF-9DC1-E6BDB281B9D2}" type="presParOf" srcId="{1684AF8B-976B-4332-9B1C-5AAABE25B130}" destId="{D151EC83-206C-42AC-BE8D-4C7269A89BA9}" srcOrd="6" destOrd="0" presId="urn:microsoft.com/office/officeart/2008/layout/RadialCluster"/>
    <dgm:cxn modelId="{0817C03E-A6E9-4AB8-B253-9EACD4D3A0D9}" type="presParOf" srcId="{1684AF8B-976B-4332-9B1C-5AAABE25B130}" destId="{15C88183-0782-4FB6-9847-245300AC52C7}" srcOrd="7" destOrd="0" presId="urn:microsoft.com/office/officeart/2008/layout/RadialCluster"/>
    <dgm:cxn modelId="{983515F4-025F-4FBF-B3E4-777B74A0881D}" type="presParOf" srcId="{1684AF8B-976B-4332-9B1C-5AAABE25B130}" destId="{0CFB8C9A-1332-42B3-A894-CCEB959485D7}" srcOrd="8" destOrd="0" presId="urn:microsoft.com/office/officeart/2008/layout/RadialCluster"/>
    <dgm:cxn modelId="{DB9FC5BD-8E14-424C-8A0C-518A0CA3F395}" type="presParOf" srcId="{1684AF8B-976B-4332-9B1C-5AAABE25B130}" destId="{43C57D00-50BE-4329-B2B9-A972F7EC9810}" srcOrd="9" destOrd="0" presId="urn:microsoft.com/office/officeart/2008/layout/RadialCluster"/>
    <dgm:cxn modelId="{A70874AF-9466-455C-B8DB-B67C265D024D}" type="presParOf" srcId="{1684AF8B-976B-4332-9B1C-5AAABE25B130}" destId="{85B031DF-63B7-43D3-8DB1-7EF2AAE1B9A8}" srcOrd="10" destOrd="0" presId="urn:microsoft.com/office/officeart/2008/layout/RadialCluster"/>
    <dgm:cxn modelId="{AE9C8D62-EDAD-487C-A58C-8414F8D59235}" type="presParOf" srcId="{1684AF8B-976B-4332-9B1C-5AAABE25B130}" destId="{1AD5BA2F-204F-4603-89E3-09E44B44A107}" srcOrd="11" destOrd="0" presId="urn:microsoft.com/office/officeart/2008/layout/RadialCluster"/>
    <dgm:cxn modelId="{B25B8867-876F-4779-B10D-CB608BB18483}" type="presParOf" srcId="{1684AF8B-976B-4332-9B1C-5AAABE25B130}" destId="{A4C9A221-33F7-460E-A622-3BB7B434CFCD}" srcOrd="12" destOrd="0" presId="urn:microsoft.com/office/officeart/2008/layout/RadialCluster"/>
    <dgm:cxn modelId="{7FF00936-BF18-41EC-8724-32A9FBEF8B7E}" type="presParOf" srcId="{1684AF8B-976B-4332-9B1C-5AAABE25B130}" destId="{F31E2A1D-AFF4-449B-ABBF-DE5DC6A71D1D}" srcOrd="13" destOrd="0" presId="urn:microsoft.com/office/officeart/2008/layout/RadialCluster"/>
    <dgm:cxn modelId="{199767EE-DDC1-4A3E-8B6F-DD546F8D8464}" type="presParOf" srcId="{1684AF8B-976B-4332-9B1C-5AAABE25B130}" destId="{6FD60BAC-95F3-4A63-B0DE-36AF4C0ECDA9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CBD98-BA0A-4C76-9B13-A2D9A83A74D2}">
      <dsp:nvSpPr>
        <dsp:cNvPr id="0" name=""/>
        <dsp:cNvSpPr/>
      </dsp:nvSpPr>
      <dsp:spPr>
        <a:xfrm>
          <a:off x="-6047537" y="-925586"/>
          <a:ext cx="7201095" cy="7201095"/>
        </a:xfrm>
        <a:prstGeom prst="blockArc">
          <a:avLst>
            <a:gd name="adj1" fmla="val 18900000"/>
            <a:gd name="adj2" fmla="val 2700000"/>
            <a:gd name="adj3" fmla="val 3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05B74B-71F0-4668-8155-3E4BC4165A71}">
      <dsp:nvSpPr>
        <dsp:cNvPr id="0" name=""/>
        <dsp:cNvSpPr/>
      </dsp:nvSpPr>
      <dsp:spPr>
        <a:xfrm>
          <a:off x="742569" y="534992"/>
          <a:ext cx="7780269" cy="1069984"/>
        </a:xfrm>
        <a:prstGeom prst="rect">
          <a:avLst/>
        </a:prstGeom>
        <a:solidFill>
          <a:srgbClr val="8EE8F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9300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Пластичність – коли пропонується не один , а декілька варіантів вирішення проблеми; </a:t>
          </a:r>
        </a:p>
      </dsp:txBody>
      <dsp:txXfrm>
        <a:off x="742569" y="534992"/>
        <a:ext cx="7780269" cy="1069984"/>
      </dsp:txXfrm>
    </dsp:sp>
    <dsp:sp modelId="{5EE16A5F-D0C9-4FFF-BD4A-316B20C0E1B0}">
      <dsp:nvSpPr>
        <dsp:cNvPr id="0" name=""/>
        <dsp:cNvSpPr/>
      </dsp:nvSpPr>
      <dsp:spPr>
        <a:xfrm>
          <a:off x="73828" y="401244"/>
          <a:ext cx="1337480" cy="1337480"/>
        </a:xfrm>
        <a:prstGeom prst="ellipse">
          <a:avLst/>
        </a:prstGeom>
        <a:solidFill>
          <a:srgbClr val="92D050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44E3B6-047E-442F-8A14-4C6194860D3F}">
      <dsp:nvSpPr>
        <dsp:cNvPr id="0" name=""/>
        <dsp:cNvSpPr/>
      </dsp:nvSpPr>
      <dsp:spPr>
        <a:xfrm>
          <a:off x="1131508" y="2139968"/>
          <a:ext cx="7391330" cy="1069984"/>
        </a:xfrm>
        <a:prstGeom prst="rect">
          <a:avLst/>
        </a:prstGeom>
        <a:solidFill>
          <a:srgbClr val="8EE8F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9300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Рухливість – легкість , з якою учень переходить від одного боку проблеми до іншого ;</a:t>
          </a:r>
          <a:endParaRPr lang="uk-UA" sz="2500" kern="1200" dirty="0" smtClean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31508" y="2139968"/>
        <a:ext cx="7391330" cy="1069984"/>
      </dsp:txXfrm>
    </dsp:sp>
    <dsp:sp modelId="{3B82CF80-0D39-46A8-80B9-A9A3843F8075}">
      <dsp:nvSpPr>
        <dsp:cNvPr id="0" name=""/>
        <dsp:cNvSpPr/>
      </dsp:nvSpPr>
      <dsp:spPr>
        <a:xfrm>
          <a:off x="462768" y="2006220"/>
          <a:ext cx="1337480" cy="1337480"/>
        </a:xfrm>
        <a:prstGeom prst="ellipse">
          <a:avLst/>
        </a:prstGeom>
        <a:solidFill>
          <a:srgbClr val="92D050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FBB7FE-F4B7-45BD-8022-05C00D5C41D3}">
      <dsp:nvSpPr>
        <dsp:cNvPr id="0" name=""/>
        <dsp:cNvSpPr/>
      </dsp:nvSpPr>
      <dsp:spPr>
        <a:xfrm>
          <a:off x="742569" y="3744945"/>
          <a:ext cx="7780269" cy="1069984"/>
        </a:xfrm>
        <a:prstGeom prst="rect">
          <a:avLst/>
        </a:prstGeom>
        <a:solidFill>
          <a:srgbClr val="8EE8F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9300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Оригінальність – нестандартність рішення. </a:t>
          </a:r>
          <a:endParaRPr lang="ru-RU" sz="2500" kern="1200" dirty="0">
            <a:solidFill>
              <a:schemeClr val="tx1">
                <a:lumMod val="95000"/>
                <a:lumOff val="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2569" y="3744945"/>
        <a:ext cx="7780269" cy="1069984"/>
      </dsp:txXfrm>
    </dsp:sp>
    <dsp:sp modelId="{75687EC2-3E2D-4B02-A36F-0A30957E3A45}">
      <dsp:nvSpPr>
        <dsp:cNvPr id="0" name=""/>
        <dsp:cNvSpPr/>
      </dsp:nvSpPr>
      <dsp:spPr>
        <a:xfrm>
          <a:off x="73828" y="3611197"/>
          <a:ext cx="1337480" cy="1337480"/>
        </a:xfrm>
        <a:prstGeom prst="ellipse">
          <a:avLst/>
        </a:prstGeom>
        <a:solidFill>
          <a:srgbClr val="92D050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F3141-5752-4AA6-81DD-7A2DF0E55FF2}">
      <dsp:nvSpPr>
        <dsp:cNvPr id="0" name=""/>
        <dsp:cNvSpPr/>
      </dsp:nvSpPr>
      <dsp:spPr>
        <a:xfrm>
          <a:off x="40945" y="2074460"/>
          <a:ext cx="2402694" cy="20027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Технології формування дивергентного мислення</a:t>
          </a:r>
          <a:endParaRPr lang="ru-RU" sz="2400" b="1" i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603" y="2133118"/>
        <a:ext cx="2285378" cy="1885418"/>
      </dsp:txXfrm>
    </dsp:sp>
    <dsp:sp modelId="{59DA4B7C-E34C-4FC1-ADE8-5A49442E0F04}">
      <dsp:nvSpPr>
        <dsp:cNvPr id="0" name=""/>
        <dsp:cNvSpPr/>
      </dsp:nvSpPr>
      <dsp:spPr>
        <a:xfrm rot="17853922">
          <a:off x="1696268" y="1839440"/>
          <a:ext cx="2782262" cy="6343"/>
        </a:xfrm>
        <a:custGeom>
          <a:avLst/>
          <a:gdLst/>
          <a:ahLst/>
          <a:cxnLst/>
          <a:rect l="0" t="0" r="0" b="0"/>
          <a:pathLst>
            <a:path>
              <a:moveTo>
                <a:pt x="0" y="3171"/>
              </a:moveTo>
              <a:lnTo>
                <a:pt x="2782262" y="3171"/>
              </a:lnTo>
            </a:path>
          </a:pathLst>
        </a:custGeom>
        <a:noFill/>
        <a:ln w="12700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017843" y="1773056"/>
        <a:ext cx="139113" cy="139113"/>
      </dsp:txXfrm>
    </dsp:sp>
    <dsp:sp modelId="{2C60FA4E-81C1-4D66-A493-C3C992C0C9D7}">
      <dsp:nvSpPr>
        <dsp:cNvPr id="0" name=""/>
        <dsp:cNvSpPr/>
      </dsp:nvSpPr>
      <dsp:spPr>
        <a:xfrm>
          <a:off x="3731160" y="165222"/>
          <a:ext cx="1567330" cy="888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Технології виконання еврістичних завдань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57179" y="191241"/>
        <a:ext cx="1515292" cy="836313"/>
      </dsp:txXfrm>
    </dsp:sp>
    <dsp:sp modelId="{83EE3FBD-EC34-4026-A845-165112B350ED}">
      <dsp:nvSpPr>
        <dsp:cNvPr id="0" name=""/>
        <dsp:cNvSpPr/>
      </dsp:nvSpPr>
      <dsp:spPr>
        <a:xfrm rot="19688390">
          <a:off x="2103273" y="1880165"/>
          <a:ext cx="4518306" cy="6343"/>
        </a:xfrm>
        <a:custGeom>
          <a:avLst/>
          <a:gdLst/>
          <a:ahLst/>
          <a:cxnLst/>
          <a:rect l="0" t="0" r="0" b="0"/>
          <a:pathLst>
            <a:path>
              <a:moveTo>
                <a:pt x="0" y="3171"/>
              </a:moveTo>
              <a:lnTo>
                <a:pt x="4518306" y="3171"/>
              </a:lnTo>
            </a:path>
          </a:pathLst>
        </a:custGeom>
        <a:noFill/>
        <a:ln w="12700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4249468" y="1770380"/>
        <a:ext cx="225915" cy="225915"/>
      </dsp:txXfrm>
    </dsp:sp>
    <dsp:sp modelId="{8218FDD4-5851-4376-8B6B-B3083C56756E}">
      <dsp:nvSpPr>
        <dsp:cNvPr id="0" name=""/>
        <dsp:cNvSpPr/>
      </dsp:nvSpPr>
      <dsp:spPr>
        <a:xfrm>
          <a:off x="6281213" y="318555"/>
          <a:ext cx="1438797" cy="744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Технологія «мозкового штурму» 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03021" y="340363"/>
        <a:ext cx="1395181" cy="700969"/>
      </dsp:txXfrm>
    </dsp:sp>
    <dsp:sp modelId="{041008A5-C44D-41E9-8DE4-E76D3C614C4F}">
      <dsp:nvSpPr>
        <dsp:cNvPr id="0" name=""/>
        <dsp:cNvSpPr/>
      </dsp:nvSpPr>
      <dsp:spPr>
        <a:xfrm rot="20600453">
          <a:off x="2310339" y="2162202"/>
          <a:ext cx="6351765" cy="6343"/>
        </a:xfrm>
        <a:custGeom>
          <a:avLst/>
          <a:gdLst/>
          <a:ahLst/>
          <a:cxnLst/>
          <a:rect l="0" t="0" r="0" b="0"/>
          <a:pathLst>
            <a:path>
              <a:moveTo>
                <a:pt x="0" y="3171"/>
              </a:moveTo>
              <a:lnTo>
                <a:pt x="6351765" y="3171"/>
              </a:lnTo>
            </a:path>
          </a:pathLst>
        </a:custGeom>
        <a:noFill/>
        <a:ln w="12700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327428" y="2006580"/>
        <a:ext cx="317588" cy="317588"/>
      </dsp:txXfrm>
    </dsp:sp>
    <dsp:sp modelId="{2224C209-C4D0-4C72-BC29-8BBF632D4A38}">
      <dsp:nvSpPr>
        <dsp:cNvPr id="0" name=""/>
        <dsp:cNvSpPr/>
      </dsp:nvSpPr>
      <dsp:spPr>
        <a:xfrm>
          <a:off x="8528804" y="838718"/>
          <a:ext cx="1562855" cy="8324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Технологія «Мікрофон»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53184" y="863098"/>
        <a:ext cx="1514095" cy="783647"/>
      </dsp:txXfrm>
    </dsp:sp>
    <dsp:sp modelId="{5B09F3F6-A269-41E0-9EC9-883ACFFE6445}">
      <dsp:nvSpPr>
        <dsp:cNvPr id="0" name=""/>
        <dsp:cNvSpPr/>
      </dsp:nvSpPr>
      <dsp:spPr>
        <a:xfrm rot="21486744">
          <a:off x="2441792" y="2960524"/>
          <a:ext cx="6808450" cy="6343"/>
        </a:xfrm>
        <a:custGeom>
          <a:avLst/>
          <a:gdLst/>
          <a:ahLst/>
          <a:cxnLst/>
          <a:rect l="0" t="0" r="0" b="0"/>
          <a:pathLst>
            <a:path>
              <a:moveTo>
                <a:pt x="0" y="3171"/>
              </a:moveTo>
              <a:lnTo>
                <a:pt x="6808450" y="3171"/>
              </a:lnTo>
            </a:path>
          </a:pathLst>
        </a:custGeom>
        <a:noFill/>
        <a:ln w="12700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675806" y="2793484"/>
        <a:ext cx="340422" cy="340422"/>
      </dsp:txXfrm>
    </dsp:sp>
    <dsp:sp modelId="{DBF4893D-F297-4151-BFF3-A3BB5673722C}">
      <dsp:nvSpPr>
        <dsp:cNvPr id="0" name=""/>
        <dsp:cNvSpPr/>
      </dsp:nvSpPr>
      <dsp:spPr>
        <a:xfrm>
          <a:off x="9248395" y="2395928"/>
          <a:ext cx="1547433" cy="9112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Проектна технологія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275085" y="2422618"/>
        <a:ext cx="1494053" cy="857891"/>
      </dsp:txXfrm>
    </dsp:sp>
    <dsp:sp modelId="{39BC081D-B6D6-48AA-A206-B8DBA682015F}">
      <dsp:nvSpPr>
        <dsp:cNvPr id="0" name=""/>
        <dsp:cNvSpPr/>
      </dsp:nvSpPr>
      <dsp:spPr>
        <a:xfrm rot="818450">
          <a:off x="2351218" y="3845378"/>
          <a:ext cx="6553086" cy="6343"/>
        </a:xfrm>
        <a:custGeom>
          <a:avLst/>
          <a:gdLst/>
          <a:ahLst/>
          <a:cxnLst/>
          <a:rect l="0" t="0" r="0" b="0"/>
          <a:pathLst>
            <a:path>
              <a:moveTo>
                <a:pt x="0" y="3171"/>
              </a:moveTo>
              <a:lnTo>
                <a:pt x="6553086" y="3171"/>
              </a:lnTo>
            </a:path>
          </a:pathLst>
        </a:custGeom>
        <a:noFill/>
        <a:ln w="12700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463934" y="3684723"/>
        <a:ext cx="327654" cy="327654"/>
      </dsp:txXfrm>
    </dsp:sp>
    <dsp:sp modelId="{B96252E9-6FF7-4A7B-85A8-C727F7F8EEC7}">
      <dsp:nvSpPr>
        <dsp:cNvPr id="0" name=""/>
        <dsp:cNvSpPr/>
      </dsp:nvSpPr>
      <dsp:spPr>
        <a:xfrm>
          <a:off x="8811883" y="4096858"/>
          <a:ext cx="1504584" cy="1048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Технологія розв’язування дослідницької проблеми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842602" y="4127577"/>
        <a:ext cx="1443146" cy="987391"/>
      </dsp:txXfrm>
    </dsp:sp>
    <dsp:sp modelId="{C5A6830D-9AF5-4A6E-953A-12C09C87E853}">
      <dsp:nvSpPr>
        <dsp:cNvPr id="0" name=""/>
        <dsp:cNvSpPr/>
      </dsp:nvSpPr>
      <dsp:spPr>
        <a:xfrm rot="1843169">
          <a:off x="2106653" y="4299443"/>
          <a:ext cx="4803064" cy="6343"/>
        </a:xfrm>
        <a:custGeom>
          <a:avLst/>
          <a:gdLst/>
          <a:ahLst/>
          <a:cxnLst/>
          <a:rect l="0" t="0" r="0" b="0"/>
          <a:pathLst>
            <a:path>
              <a:moveTo>
                <a:pt x="0" y="3171"/>
              </a:moveTo>
              <a:lnTo>
                <a:pt x="4803064" y="3171"/>
              </a:lnTo>
            </a:path>
          </a:pathLst>
        </a:custGeom>
        <a:noFill/>
        <a:ln w="12700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4388108" y="4182538"/>
        <a:ext cx="240153" cy="240153"/>
      </dsp:txXfrm>
    </dsp:sp>
    <dsp:sp modelId="{0ADA25D8-0570-4EF2-8E2B-9DD178518806}">
      <dsp:nvSpPr>
        <dsp:cNvPr id="0" name=""/>
        <dsp:cNvSpPr/>
      </dsp:nvSpPr>
      <dsp:spPr>
        <a:xfrm>
          <a:off x="6572731" y="5030126"/>
          <a:ext cx="1405866" cy="9985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Технологія навчального дослідження 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01978" y="5059373"/>
        <a:ext cx="1347372" cy="940058"/>
      </dsp:txXfrm>
    </dsp:sp>
    <dsp:sp modelId="{EFF51690-1DAD-4D81-82B1-B53E6999FE8A}">
      <dsp:nvSpPr>
        <dsp:cNvPr id="0" name=""/>
        <dsp:cNvSpPr/>
      </dsp:nvSpPr>
      <dsp:spPr>
        <a:xfrm rot="3712642">
          <a:off x="1561862" y="4543742"/>
          <a:ext cx="3336022" cy="6343"/>
        </a:xfrm>
        <a:custGeom>
          <a:avLst/>
          <a:gdLst/>
          <a:ahLst/>
          <a:cxnLst/>
          <a:rect l="0" t="0" r="0" b="0"/>
          <a:pathLst>
            <a:path>
              <a:moveTo>
                <a:pt x="0" y="3171"/>
              </a:moveTo>
              <a:lnTo>
                <a:pt x="3336022" y="3171"/>
              </a:lnTo>
            </a:path>
          </a:pathLst>
        </a:custGeom>
        <a:noFill/>
        <a:ln w="12700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146473" y="4463514"/>
        <a:ext cx="166801" cy="166801"/>
      </dsp:txXfrm>
    </dsp:sp>
    <dsp:sp modelId="{A144D488-7590-4D3E-A6AF-C582D7083BD1}">
      <dsp:nvSpPr>
        <dsp:cNvPr id="0" name=""/>
        <dsp:cNvSpPr/>
      </dsp:nvSpPr>
      <dsp:spPr>
        <a:xfrm>
          <a:off x="4016107" y="5549593"/>
          <a:ext cx="1392781" cy="9368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Ігрові технології</a:t>
          </a:r>
          <a:endParaRPr lang="ru-RU" sz="2000" kern="1200" dirty="0"/>
        </a:p>
      </dsp:txBody>
      <dsp:txXfrm>
        <a:off x="4043545" y="5577031"/>
        <a:ext cx="1337905" cy="8819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B81D20-7A22-4AAE-A343-99E2558AB31F}">
      <dsp:nvSpPr>
        <dsp:cNvPr id="0" name=""/>
        <dsp:cNvSpPr/>
      </dsp:nvSpPr>
      <dsp:spPr>
        <a:xfrm>
          <a:off x="1812139" y="14778"/>
          <a:ext cx="2160002" cy="1080001"/>
        </a:xfrm>
        <a:prstGeom prst="roundRect">
          <a:avLst>
            <a:gd name="adj" fmla="val 10000"/>
          </a:avLst>
        </a:prstGeom>
        <a:solidFill>
          <a:srgbClr val="8EE8F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Л</a:t>
          </a:r>
          <a:r>
            <a:rPr lang="uk-UA" sz="2500" kern="1200" dirty="0" err="1" smtClean="0"/>
            <a:t>ітературна</a:t>
          </a:r>
          <a:r>
            <a:rPr lang="uk-UA" sz="2500" kern="1200" dirty="0" smtClean="0"/>
            <a:t> експертиза</a:t>
          </a:r>
          <a:endParaRPr lang="ru-RU" sz="2500" kern="1200" dirty="0"/>
        </a:p>
      </dsp:txBody>
      <dsp:txXfrm>
        <a:off x="1843771" y="46410"/>
        <a:ext cx="2096738" cy="1016737"/>
      </dsp:txXfrm>
    </dsp:sp>
    <dsp:sp modelId="{7868CBE4-5DD6-4C3F-A613-F725B8A9C2C3}">
      <dsp:nvSpPr>
        <dsp:cNvPr id="0" name=""/>
        <dsp:cNvSpPr/>
      </dsp:nvSpPr>
      <dsp:spPr>
        <a:xfrm>
          <a:off x="2028139" y="1094780"/>
          <a:ext cx="216000" cy="830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0070"/>
              </a:lnTo>
              <a:lnTo>
                <a:pt x="216000" y="83007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725E73-E011-4586-92E1-CF52573701CE}">
      <dsp:nvSpPr>
        <dsp:cNvPr id="0" name=""/>
        <dsp:cNvSpPr/>
      </dsp:nvSpPr>
      <dsp:spPr>
        <a:xfrm>
          <a:off x="2244139" y="1362373"/>
          <a:ext cx="1799927" cy="1124954"/>
        </a:xfrm>
        <a:prstGeom prst="roundRect">
          <a:avLst>
            <a:gd name="adj" fmla="val 10000"/>
          </a:avLst>
        </a:prstGeom>
        <a:solidFill>
          <a:srgbClr val="8EE8F2">
            <a:alpha val="90000"/>
          </a:srgb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Рецензія на подію</a:t>
          </a:r>
          <a:endParaRPr lang="ru-RU" sz="2000" kern="1200" dirty="0"/>
        </a:p>
      </dsp:txBody>
      <dsp:txXfrm>
        <a:off x="2277088" y="1395322"/>
        <a:ext cx="1734029" cy="1059056"/>
      </dsp:txXfrm>
    </dsp:sp>
    <dsp:sp modelId="{B75D4722-9A40-4AE2-8AE6-88E247C5C557}">
      <dsp:nvSpPr>
        <dsp:cNvPr id="0" name=""/>
        <dsp:cNvSpPr/>
      </dsp:nvSpPr>
      <dsp:spPr>
        <a:xfrm>
          <a:off x="2028139" y="1094780"/>
          <a:ext cx="216000" cy="2236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6263"/>
              </a:lnTo>
              <a:lnTo>
                <a:pt x="216000" y="223626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A2D80-717A-4A49-8D68-275824879524}">
      <dsp:nvSpPr>
        <dsp:cNvPr id="0" name=""/>
        <dsp:cNvSpPr/>
      </dsp:nvSpPr>
      <dsp:spPr>
        <a:xfrm>
          <a:off x="2244139" y="2768566"/>
          <a:ext cx="1799927" cy="1124954"/>
        </a:xfrm>
        <a:prstGeom prst="roundRect">
          <a:avLst>
            <a:gd name="adj" fmla="val 10000"/>
          </a:avLst>
        </a:prstGeom>
        <a:solidFill>
          <a:srgbClr val="8EE8F2">
            <a:alpha val="90000"/>
          </a:srgb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Суд над подією</a:t>
          </a:r>
          <a:endParaRPr lang="ru-RU" sz="2000" kern="1200" dirty="0"/>
        </a:p>
      </dsp:txBody>
      <dsp:txXfrm>
        <a:off x="2277088" y="2801515"/>
        <a:ext cx="1734029" cy="1059056"/>
      </dsp:txXfrm>
    </dsp:sp>
    <dsp:sp modelId="{FC782CB9-845F-4009-9E6E-E223859C586D}">
      <dsp:nvSpPr>
        <dsp:cNvPr id="0" name=""/>
        <dsp:cNvSpPr/>
      </dsp:nvSpPr>
      <dsp:spPr>
        <a:xfrm>
          <a:off x="4534619" y="1132"/>
          <a:ext cx="2249909" cy="1124954"/>
        </a:xfrm>
        <a:prstGeom prst="roundRect">
          <a:avLst>
            <a:gd name="adj" fmla="val 10000"/>
          </a:avLst>
        </a:prstGeom>
        <a:solidFill>
          <a:srgbClr val="8EE8F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Гра «Спіймай» деталь</a:t>
          </a:r>
          <a:endParaRPr lang="ru-RU" sz="2500" kern="1200" dirty="0"/>
        </a:p>
      </dsp:txBody>
      <dsp:txXfrm>
        <a:off x="4567568" y="34081"/>
        <a:ext cx="2184011" cy="1059056"/>
      </dsp:txXfrm>
    </dsp:sp>
    <dsp:sp modelId="{90A02B07-7446-4FFC-A2DF-8E4CC8F29334}">
      <dsp:nvSpPr>
        <dsp:cNvPr id="0" name=""/>
        <dsp:cNvSpPr/>
      </dsp:nvSpPr>
      <dsp:spPr>
        <a:xfrm>
          <a:off x="4759610" y="1126087"/>
          <a:ext cx="224990" cy="843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3715"/>
              </a:lnTo>
              <a:lnTo>
                <a:pt x="224990" y="84371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415F81-2FA3-420C-8A22-AC629C4C92EE}">
      <dsp:nvSpPr>
        <dsp:cNvPr id="0" name=""/>
        <dsp:cNvSpPr/>
      </dsp:nvSpPr>
      <dsp:spPr>
        <a:xfrm>
          <a:off x="4984601" y="1407326"/>
          <a:ext cx="1799927" cy="1124954"/>
        </a:xfrm>
        <a:prstGeom prst="roundRect">
          <a:avLst>
            <a:gd name="adj" fmla="val 10000"/>
          </a:avLst>
        </a:prstGeom>
        <a:solidFill>
          <a:srgbClr val="8EE8F2">
            <a:alpha val="90000"/>
          </a:srgb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Калейдоскоп деталей</a:t>
          </a:r>
          <a:endParaRPr lang="ru-RU" sz="2000" kern="1200" dirty="0"/>
        </a:p>
      </dsp:txBody>
      <dsp:txXfrm>
        <a:off x="5017550" y="1440275"/>
        <a:ext cx="1734029" cy="1059056"/>
      </dsp:txXfrm>
    </dsp:sp>
    <dsp:sp modelId="{8DA405F5-2869-49C2-9F8F-7ABE839221F2}">
      <dsp:nvSpPr>
        <dsp:cNvPr id="0" name=""/>
        <dsp:cNvSpPr/>
      </dsp:nvSpPr>
      <dsp:spPr>
        <a:xfrm>
          <a:off x="4759610" y="1126087"/>
          <a:ext cx="224990" cy="22499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9909"/>
              </a:lnTo>
              <a:lnTo>
                <a:pt x="224990" y="224990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40CCBB-E7E3-4F58-ACA1-A4583766698F}">
      <dsp:nvSpPr>
        <dsp:cNvPr id="0" name=""/>
        <dsp:cNvSpPr/>
      </dsp:nvSpPr>
      <dsp:spPr>
        <a:xfrm>
          <a:off x="4984601" y="2813519"/>
          <a:ext cx="1799927" cy="1124954"/>
        </a:xfrm>
        <a:prstGeom prst="roundRect">
          <a:avLst>
            <a:gd name="adj" fmla="val 10000"/>
          </a:avLst>
        </a:prstGeom>
        <a:solidFill>
          <a:srgbClr val="8EE8F2">
            <a:alpha val="90000"/>
          </a:srgb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Літературно-філологічний пошук</a:t>
          </a:r>
          <a:endParaRPr lang="ru-RU" sz="2000" kern="1200" dirty="0"/>
        </a:p>
      </dsp:txBody>
      <dsp:txXfrm>
        <a:off x="5017550" y="2846468"/>
        <a:ext cx="1734029" cy="10590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747D6-F346-4F75-8893-03BF0E574BEC}">
      <dsp:nvSpPr>
        <dsp:cNvPr id="0" name=""/>
        <dsp:cNvSpPr/>
      </dsp:nvSpPr>
      <dsp:spPr>
        <a:xfrm rot="5400000">
          <a:off x="3853508" y="108467"/>
          <a:ext cx="2055335" cy="184386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Кросворди та </a:t>
          </a:r>
          <a:r>
            <a:rPr lang="uk-UA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літературні </a:t>
          </a:r>
          <a:r>
            <a:rPr lang="uk-UA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вікторини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250745" y="327663"/>
        <a:ext cx="1260860" cy="1405469"/>
      </dsp:txXfrm>
    </dsp:sp>
    <dsp:sp modelId="{C64238F4-2080-4477-9582-DD18C8B5FF26}">
      <dsp:nvSpPr>
        <dsp:cNvPr id="0" name=""/>
        <dsp:cNvSpPr/>
      </dsp:nvSpPr>
      <dsp:spPr>
        <a:xfrm>
          <a:off x="413182" y="3681952"/>
          <a:ext cx="1352856" cy="12332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413182" y="3681952"/>
        <a:ext cx="1352856" cy="1233201"/>
      </dsp:txXfrm>
    </dsp:sp>
    <dsp:sp modelId="{09EE54DD-58A9-4314-9465-822470E9F2E2}">
      <dsp:nvSpPr>
        <dsp:cNvPr id="0" name=""/>
        <dsp:cNvSpPr/>
      </dsp:nvSpPr>
      <dsp:spPr>
        <a:xfrm rot="5400000">
          <a:off x="1950353" y="136326"/>
          <a:ext cx="2055335" cy="178814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2362602" y="323019"/>
        <a:ext cx="1230837" cy="1414755"/>
      </dsp:txXfrm>
    </dsp:sp>
    <dsp:sp modelId="{493AD594-2476-45C5-8D9D-43D82B6B279D}">
      <dsp:nvSpPr>
        <dsp:cNvPr id="0" name=""/>
        <dsp:cNvSpPr/>
      </dsp:nvSpPr>
      <dsp:spPr>
        <a:xfrm rot="5400000">
          <a:off x="2819410" y="1886045"/>
          <a:ext cx="2055335" cy="188362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«Чиї це слова?»</a:t>
          </a:r>
          <a:endParaRPr lang="ru-RU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06087" y="2128439"/>
        <a:ext cx="1281980" cy="1398841"/>
      </dsp:txXfrm>
    </dsp:sp>
    <dsp:sp modelId="{D827253A-D948-4BA3-8613-FAAACD76B122}">
      <dsp:nvSpPr>
        <dsp:cNvPr id="0" name=""/>
        <dsp:cNvSpPr/>
      </dsp:nvSpPr>
      <dsp:spPr>
        <a:xfrm>
          <a:off x="1916191" y="0"/>
          <a:ext cx="2130860" cy="2073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Інсценізації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16191" y="0"/>
        <a:ext cx="2130860" cy="2073689"/>
      </dsp:txXfrm>
    </dsp:sp>
    <dsp:sp modelId="{56272376-0F39-498C-A8DE-C86B9A91EC96}">
      <dsp:nvSpPr>
        <dsp:cNvPr id="0" name=""/>
        <dsp:cNvSpPr/>
      </dsp:nvSpPr>
      <dsp:spPr>
        <a:xfrm rot="5400000">
          <a:off x="4873698" y="1933789"/>
          <a:ext cx="2055335" cy="178814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5285947" y="2120482"/>
        <a:ext cx="1230837" cy="1414755"/>
      </dsp:txXfrm>
    </dsp:sp>
    <dsp:sp modelId="{2629712D-F535-4E12-91FF-71D9ABE5DD96}">
      <dsp:nvSpPr>
        <dsp:cNvPr id="0" name=""/>
        <dsp:cNvSpPr/>
      </dsp:nvSpPr>
      <dsp:spPr>
        <a:xfrm rot="5400000">
          <a:off x="3851291" y="3645996"/>
          <a:ext cx="2055335" cy="178814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«Відгадай героя»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263540" y="3832689"/>
        <a:ext cx="1230837" cy="1414755"/>
      </dsp:txXfrm>
    </dsp:sp>
    <dsp:sp modelId="{99A027D5-94DD-49B8-831E-5A3422E95996}">
      <dsp:nvSpPr>
        <dsp:cNvPr id="0" name=""/>
        <dsp:cNvSpPr/>
      </dsp:nvSpPr>
      <dsp:spPr>
        <a:xfrm>
          <a:off x="4890602" y="2015011"/>
          <a:ext cx="2048849" cy="1644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«Вгадай твір за початком(кінцем)   твору»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90602" y="2015011"/>
        <a:ext cx="2048849" cy="1644042"/>
      </dsp:txXfrm>
    </dsp:sp>
    <dsp:sp modelId="{6EF6F33B-A583-488F-87A8-8DA259DCC225}">
      <dsp:nvSpPr>
        <dsp:cNvPr id="0" name=""/>
        <dsp:cNvSpPr/>
      </dsp:nvSpPr>
      <dsp:spPr>
        <a:xfrm rot="5400000">
          <a:off x="1881206" y="3637672"/>
          <a:ext cx="2055335" cy="178814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2293455" y="3824365"/>
        <a:ext cx="1230837" cy="14147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6C5C2-4E9B-4C64-B39C-5391871253BC}">
      <dsp:nvSpPr>
        <dsp:cNvPr id="0" name=""/>
        <dsp:cNvSpPr/>
      </dsp:nvSpPr>
      <dsp:spPr>
        <a:xfrm rot="16200000">
          <a:off x="838981" y="-838981"/>
          <a:ext cx="2620370" cy="4298334"/>
        </a:xfrm>
        <a:prstGeom prst="round1Rect">
          <a:avLst/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/>
            <a:t>Дослідницькі проекти</a:t>
          </a:r>
          <a:endParaRPr lang="ru-RU" sz="3400" kern="1200" dirty="0"/>
        </a:p>
      </dsp:txBody>
      <dsp:txXfrm rot="5400000">
        <a:off x="0" y="0"/>
        <a:ext cx="4298334" cy="1965277"/>
      </dsp:txXfrm>
    </dsp:sp>
    <dsp:sp modelId="{2B33A6FC-D85C-41CD-A8D8-11D36A689449}">
      <dsp:nvSpPr>
        <dsp:cNvPr id="0" name=""/>
        <dsp:cNvSpPr/>
      </dsp:nvSpPr>
      <dsp:spPr>
        <a:xfrm>
          <a:off x="4298334" y="17268"/>
          <a:ext cx="4298334" cy="2620370"/>
        </a:xfrm>
        <a:prstGeom prst="round1Rect">
          <a:avLst/>
        </a:prstGeom>
        <a:solidFill>
          <a:srgbClr val="FC140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/>
            <a:t>Творчі проекти</a:t>
          </a:r>
          <a:endParaRPr lang="ru-RU" sz="3400" kern="1200" dirty="0"/>
        </a:p>
      </dsp:txBody>
      <dsp:txXfrm>
        <a:off x="4298334" y="17268"/>
        <a:ext cx="4298334" cy="1965277"/>
      </dsp:txXfrm>
    </dsp:sp>
    <dsp:sp modelId="{A73E3991-F35A-4E3B-90E2-F3E73160A612}">
      <dsp:nvSpPr>
        <dsp:cNvPr id="0" name=""/>
        <dsp:cNvSpPr/>
      </dsp:nvSpPr>
      <dsp:spPr>
        <a:xfrm rot="10800000">
          <a:off x="0" y="2620370"/>
          <a:ext cx="4298334" cy="2620370"/>
        </a:xfrm>
        <a:prstGeom prst="round1Rect">
          <a:avLst/>
        </a:prstGeom>
        <a:solidFill>
          <a:schemeClr val="accent3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/>
            <a:t>Ігрові проекти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/>
            <a:t>(літературні ігри)</a:t>
          </a:r>
          <a:endParaRPr lang="ru-RU" sz="3400" kern="1200" dirty="0"/>
        </a:p>
      </dsp:txBody>
      <dsp:txXfrm rot="10800000">
        <a:off x="0" y="3275463"/>
        <a:ext cx="4298334" cy="1965277"/>
      </dsp:txXfrm>
    </dsp:sp>
    <dsp:sp modelId="{1AFD7EC6-2400-470A-97EE-98519F84104F}">
      <dsp:nvSpPr>
        <dsp:cNvPr id="0" name=""/>
        <dsp:cNvSpPr/>
      </dsp:nvSpPr>
      <dsp:spPr>
        <a:xfrm rot="5400000">
          <a:off x="5137315" y="1781388"/>
          <a:ext cx="2620370" cy="429833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/>
            <a:t>Інформаційні проекти</a:t>
          </a:r>
          <a:endParaRPr lang="ru-RU" sz="3400" kern="1200" dirty="0"/>
        </a:p>
      </dsp:txBody>
      <dsp:txXfrm rot="-5400000">
        <a:off x="4298334" y="3275463"/>
        <a:ext cx="4298334" cy="1965277"/>
      </dsp:txXfrm>
    </dsp:sp>
    <dsp:sp modelId="{D2C76B2B-B9B9-4AFE-B19B-4BCDB88A409F}">
      <dsp:nvSpPr>
        <dsp:cNvPr id="0" name=""/>
        <dsp:cNvSpPr/>
      </dsp:nvSpPr>
      <dsp:spPr>
        <a:xfrm>
          <a:off x="3008833" y="1965277"/>
          <a:ext cx="2579000" cy="1310185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Проект</a:t>
          </a:r>
          <a:r>
            <a:rPr lang="uk-UA" sz="3400" kern="1200" dirty="0" smtClean="0"/>
            <a:t>ні технології</a:t>
          </a:r>
          <a:endParaRPr lang="ru-RU" sz="3400" kern="1200" dirty="0"/>
        </a:p>
      </dsp:txBody>
      <dsp:txXfrm>
        <a:off x="3072791" y="2029235"/>
        <a:ext cx="2451084" cy="11822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62E6D-7F38-4C5C-ABCA-230BAD5D0021}">
      <dsp:nvSpPr>
        <dsp:cNvPr id="0" name=""/>
        <dsp:cNvSpPr/>
      </dsp:nvSpPr>
      <dsp:spPr>
        <a:xfrm>
          <a:off x="3788756" y="2271113"/>
          <a:ext cx="1762608" cy="1762608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400" kern="1200" dirty="0" smtClean="0">
              <a:solidFill>
                <a:schemeClr val="tx1"/>
              </a:solidFill>
            </a:rPr>
            <a:t>Творчі роботи</a:t>
          </a:r>
          <a:endParaRPr lang="ru-RU" sz="3400" kern="1200" dirty="0">
            <a:solidFill>
              <a:schemeClr val="tx1"/>
            </a:solidFill>
          </a:endParaRPr>
        </a:p>
      </dsp:txBody>
      <dsp:txXfrm>
        <a:off x="3874799" y="2357156"/>
        <a:ext cx="1590522" cy="1590522"/>
      </dsp:txXfrm>
    </dsp:sp>
    <dsp:sp modelId="{1B14922B-06A6-4C9C-9513-B45B89EF1BF6}">
      <dsp:nvSpPr>
        <dsp:cNvPr id="0" name=""/>
        <dsp:cNvSpPr/>
      </dsp:nvSpPr>
      <dsp:spPr>
        <a:xfrm rot="16162506">
          <a:off x="4204907" y="1820514"/>
          <a:ext cx="9012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1252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8C50F-44CA-486A-90C6-3FA6D56F9657}">
      <dsp:nvSpPr>
        <dsp:cNvPr id="0" name=""/>
        <dsp:cNvSpPr/>
      </dsp:nvSpPr>
      <dsp:spPr>
        <a:xfrm>
          <a:off x="3922765" y="-70085"/>
          <a:ext cx="1440000" cy="1440000"/>
        </a:xfrm>
        <a:prstGeom prst="roundRect">
          <a:avLst/>
        </a:prstGeom>
        <a:solidFill>
          <a:srgbClr val="9C5BCD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>
              <a:solidFill>
                <a:schemeClr val="tx1"/>
              </a:solidFill>
            </a:rPr>
            <a:t>Збірки віршів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3993060" y="210"/>
        <a:ext cx="1299410" cy="1299410"/>
      </dsp:txXfrm>
    </dsp:sp>
    <dsp:sp modelId="{815BFB0A-3AB8-4FB8-A48A-71248267E2B4}">
      <dsp:nvSpPr>
        <dsp:cNvPr id="0" name=""/>
        <dsp:cNvSpPr/>
      </dsp:nvSpPr>
      <dsp:spPr>
        <a:xfrm rot="19156814">
          <a:off x="5510922" y="2284866"/>
          <a:ext cx="33411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4113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4572DB-29EC-4E3E-B5AE-B60175CA91E5}">
      <dsp:nvSpPr>
        <dsp:cNvPr id="0" name=""/>
        <dsp:cNvSpPr/>
      </dsp:nvSpPr>
      <dsp:spPr>
        <a:xfrm>
          <a:off x="5804592" y="836154"/>
          <a:ext cx="1440000" cy="1440000"/>
        </a:xfrm>
        <a:prstGeom prst="roundRect">
          <a:avLst/>
        </a:prstGeom>
        <a:solidFill>
          <a:srgbClr val="FF0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solidFill>
                <a:schemeClr val="tx1"/>
              </a:solidFill>
            </a:rPr>
            <a:t>Репортажі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5874887" y="906449"/>
        <a:ext cx="1299410" cy="1299410"/>
      </dsp:txXfrm>
    </dsp:sp>
    <dsp:sp modelId="{EF1F2BAD-CCA7-4FFF-9588-17129E47262E}">
      <dsp:nvSpPr>
        <dsp:cNvPr id="0" name=""/>
        <dsp:cNvSpPr/>
      </dsp:nvSpPr>
      <dsp:spPr>
        <a:xfrm rot="644580">
          <a:off x="5544960" y="3387739"/>
          <a:ext cx="7308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0809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1EC83-206C-42AC-BE8D-4C7269A89BA9}">
      <dsp:nvSpPr>
        <dsp:cNvPr id="0" name=""/>
        <dsp:cNvSpPr/>
      </dsp:nvSpPr>
      <dsp:spPr>
        <a:xfrm>
          <a:off x="6269365" y="2872457"/>
          <a:ext cx="1440000" cy="1440000"/>
        </a:xfrm>
        <a:prstGeom prst="roundRect">
          <a:avLst/>
        </a:prstGeom>
        <a:solidFill>
          <a:srgbClr val="FF99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>
              <a:solidFill>
                <a:schemeClr val="tx1"/>
              </a:solidFill>
            </a:rPr>
            <a:t>Інтерв’ю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6339660" y="2942752"/>
        <a:ext cx="1299410" cy="1299410"/>
      </dsp:txXfrm>
    </dsp:sp>
    <dsp:sp modelId="{15C88183-0782-4FB6-9847-245300AC52C7}">
      <dsp:nvSpPr>
        <dsp:cNvPr id="0" name=""/>
        <dsp:cNvSpPr/>
      </dsp:nvSpPr>
      <dsp:spPr>
        <a:xfrm rot="3832029">
          <a:off x="4955430" y="4269584"/>
          <a:ext cx="5254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5437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B8C9A-1332-42B3-A894-CCEB959485D7}">
      <dsp:nvSpPr>
        <dsp:cNvPr id="0" name=""/>
        <dsp:cNvSpPr/>
      </dsp:nvSpPr>
      <dsp:spPr>
        <a:xfrm>
          <a:off x="4967101" y="4505446"/>
          <a:ext cx="1440000" cy="1440000"/>
        </a:xfrm>
        <a:prstGeom prst="roundRect">
          <a:avLst/>
        </a:prstGeom>
        <a:solidFill>
          <a:srgbClr val="FFFF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solidFill>
                <a:schemeClr val="tx1"/>
              </a:solidFill>
            </a:rPr>
            <a:t>Авторські притчі і байки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5037396" y="4575741"/>
        <a:ext cx="1299410" cy="1299410"/>
      </dsp:txXfrm>
    </dsp:sp>
    <dsp:sp modelId="{43C57D00-50BE-4329-B2B9-A972F7EC9810}">
      <dsp:nvSpPr>
        <dsp:cNvPr id="0" name=""/>
        <dsp:cNvSpPr/>
      </dsp:nvSpPr>
      <dsp:spPr>
        <a:xfrm rot="7022266">
          <a:off x="3835104" y="4269584"/>
          <a:ext cx="52960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9606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B031DF-63B7-43D3-8DB1-7EF2AAE1B9A8}">
      <dsp:nvSpPr>
        <dsp:cNvPr id="0" name=""/>
        <dsp:cNvSpPr/>
      </dsp:nvSpPr>
      <dsp:spPr>
        <a:xfrm>
          <a:off x="2892078" y="4505446"/>
          <a:ext cx="1440000" cy="1440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tx1"/>
              </a:solidFill>
            </a:rPr>
            <a:t>Літературно-дослідницькі роботи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2962373" y="4575741"/>
        <a:ext cx="1299410" cy="1299410"/>
      </dsp:txXfrm>
    </dsp:sp>
    <dsp:sp modelId="{1AD5BA2F-204F-4603-89E3-09E44B44A107}">
      <dsp:nvSpPr>
        <dsp:cNvPr id="0" name=""/>
        <dsp:cNvSpPr/>
      </dsp:nvSpPr>
      <dsp:spPr>
        <a:xfrm rot="10169909">
          <a:off x="3009585" y="3387388"/>
          <a:ext cx="7857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85751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9A221-33F7-460E-A622-3BB7B434CFCD}">
      <dsp:nvSpPr>
        <dsp:cNvPr id="0" name=""/>
        <dsp:cNvSpPr/>
      </dsp:nvSpPr>
      <dsp:spPr>
        <a:xfrm>
          <a:off x="1576165" y="2872457"/>
          <a:ext cx="1440000" cy="1440000"/>
        </a:xfrm>
        <a:prstGeom prst="roundRect">
          <a:avLst/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>
              <a:solidFill>
                <a:schemeClr val="tx1"/>
              </a:solidFill>
            </a:rPr>
            <a:t>Сценарії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1646460" y="2942752"/>
        <a:ext cx="1299410" cy="1299410"/>
      </dsp:txXfrm>
    </dsp:sp>
    <dsp:sp modelId="{F31E2A1D-AFF4-449B-ABBF-DE5DC6A71D1D}">
      <dsp:nvSpPr>
        <dsp:cNvPr id="0" name=""/>
        <dsp:cNvSpPr/>
      </dsp:nvSpPr>
      <dsp:spPr>
        <a:xfrm rot="13193989">
          <a:off x="3434228" y="2286851"/>
          <a:ext cx="40123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1239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D60BAC-95F3-4A63-B0DE-36AF4C0ECDA9}">
      <dsp:nvSpPr>
        <dsp:cNvPr id="0" name=""/>
        <dsp:cNvSpPr/>
      </dsp:nvSpPr>
      <dsp:spPr>
        <a:xfrm>
          <a:off x="2040938" y="836154"/>
          <a:ext cx="1440000" cy="1440000"/>
        </a:xfrm>
        <a:prstGeom prst="roundRect">
          <a:avLst/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>
              <a:solidFill>
                <a:schemeClr val="tx1"/>
              </a:solidFill>
            </a:rPr>
            <a:t>Конкурсні твори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2111233" y="906449"/>
        <a:ext cx="1299410" cy="1299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3CC29-AE7D-4E5D-AFE5-13D66964945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93877-C044-478D-AB67-C9F8A00D2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77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93877-C044-478D-AB67-C9F8A00D2F7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162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0721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295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2868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2594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05170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038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875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142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17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252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149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8830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1002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7816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686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549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9E4D8-3165-43C9-8324-D6D52FB2150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3E44D6D-9991-45A6-8204-5A4ED68AE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146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  <p:sldLayoutId id="2147483900" r:id="rId15"/>
    <p:sldLayoutId id="21474839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NULL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microsoft.com/office/2007/relationships/media" Target="../media/media1.wma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4.xml"/><Relationship Id="rId7" Type="http://schemas.microsoft.com/office/2007/relationships/media" Target="../media/media10.wma"/><Relationship Id="rId2" Type="http://schemas.openxmlformats.org/officeDocument/2006/relationships/slideLayout" Target="../slideLayouts/slideLayout3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microsoft.com/office/2007/relationships/diagramDrawing" Target="../diagrams/drawing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5.xml"/><Relationship Id="rId7" Type="http://schemas.microsoft.com/office/2007/relationships/media" Target="../media/media11.wma"/><Relationship Id="rId2" Type="http://schemas.openxmlformats.org/officeDocument/2006/relationships/slideLayout" Target="../slideLayouts/slideLayout3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microsoft.com/office/2007/relationships/diagramDrawing" Target="../diagrams/drawing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6.xml"/><Relationship Id="rId7" Type="http://schemas.microsoft.com/office/2007/relationships/media" Target="../media/media12.wma"/><Relationship Id="rId2" Type="http://schemas.openxmlformats.org/officeDocument/2006/relationships/slideLayout" Target="../slideLayouts/slideLayout3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microsoft.com/office/2007/relationships/diagramDrawing" Target="../diagrams/drawing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NULL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microsoft.com/office/2007/relationships/media" Target="../media/media2.wma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NULL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5" Type="http://schemas.microsoft.com/office/2007/relationships/media" Target="../media/media3.wma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media" Target="../media/media4.wma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video" Target="NULL" TargetMode="Externa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microsoft.com/office/2007/relationships/diagramDrawing" Target="../diagrams/drawing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video" Target="NULL" TargetMode="External"/><Relationship Id="rId1" Type="http://schemas.openxmlformats.org/officeDocument/2006/relationships/tags" Target="../tags/tag5.xml"/><Relationship Id="rId6" Type="http://schemas.microsoft.com/office/2007/relationships/media" Target="../media/media5.wma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media" Target="../media/media6.wma"/><Relationship Id="rId2" Type="http://schemas.openxmlformats.org/officeDocument/2006/relationships/slideLayout" Target="../slideLayouts/slideLayout6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NULL" TargetMode="External"/><Relationship Id="rId1" Type="http://schemas.openxmlformats.org/officeDocument/2006/relationships/tags" Target="../tags/tag6.xml"/><Relationship Id="rId6" Type="http://schemas.openxmlformats.org/officeDocument/2006/relationships/image" Target="../media/image2.png"/><Relationship Id="rId5" Type="http://schemas.microsoft.com/office/2007/relationships/media" Target="../media/media7.wma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video" Target="NULL" TargetMode="External"/><Relationship Id="rId6" Type="http://schemas.openxmlformats.org/officeDocument/2006/relationships/image" Target="../media/image2.png"/><Relationship Id="rId5" Type="http://schemas.microsoft.com/office/2007/relationships/media" Target="../media/media8.wma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media" Target="../media/media9.wma"/><Relationship Id="rId3" Type="http://schemas.openxmlformats.org/officeDocument/2006/relationships/diagramData" Target="../diagrams/data3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2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microsoft.com/office/2007/relationships/diagramDrawing" Target="../diagrams/drawing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0"/>
            <a:ext cx="7766936" cy="2906973"/>
          </a:xfrm>
        </p:spPr>
        <p:txBody>
          <a:bodyPr>
            <a:noAutofit/>
          </a:bodyPr>
          <a:lstStyle/>
          <a:p>
            <a:pPr algn="ctr"/>
            <a:r>
              <a:rPr lang="uk-UA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 формування </a:t>
            </a:r>
            <a:r>
              <a:rPr lang="uk-UA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дивергентного</a:t>
            </a:r>
            <a:r>
              <a:rPr lang="uk-UA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мислення як основи літературної творчості учнів 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4775" y="3461252"/>
            <a:ext cx="4471916" cy="2067351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досвіду роботи вчителя російської мови та світової літератури</a:t>
            </a: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Бережної</a:t>
            </a: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Наталії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Василівни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7" descr="F:\отр.jpg"/>
          <p:cNvPicPr>
            <a:picLocks noChangeAspect="1" noChangeArrowheads="1"/>
          </p:cNvPicPr>
          <p:nvPr/>
        </p:nvPicPr>
        <p:blipFill rotWithShape="1">
          <a:blip r:embed="rId4">
            <a:lum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6196" b="12155"/>
          <a:stretch/>
        </p:blipFill>
        <p:spPr bwMode="auto">
          <a:xfrm>
            <a:off x="1507067" y="3234519"/>
            <a:ext cx="3318965" cy="348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181511654"/>
      </p:ext>
    </p:extLst>
  </p:cSld>
  <p:clrMapOvr>
    <a:masterClrMapping/>
  </p:clrMapOvr>
  <p:transition spd="slow" advTm="7504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46110520"/>
              </p:ext>
            </p:extLst>
          </p:nvPr>
        </p:nvGraphicFramePr>
        <p:xfrm>
          <a:off x="789875" y="133459"/>
          <a:ext cx="8903393" cy="5568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057202"/>
            <a:ext cx="3580767" cy="860400"/>
          </a:xfrm>
        </p:spPr>
        <p:txBody>
          <a:bodyPr>
            <a:noAutofit/>
          </a:bodyPr>
          <a:lstStyle/>
          <a:p>
            <a:pPr algn="ctr"/>
            <a:r>
              <a:rPr lang="uk-UA" sz="4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Ігрові технології</a:t>
            </a:r>
            <a:endParaRPr lang="ru-RU" sz="4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505" y="4203510"/>
            <a:ext cx="1419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«З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творів</a:t>
            </a:r>
            <a:r>
              <a:rPr lang="ru-RU" dirty="0"/>
              <a:t> </a:t>
            </a:r>
            <a:r>
              <a:rPr lang="ru-RU" dirty="0" err="1"/>
              <a:t>уривки</a:t>
            </a:r>
            <a:r>
              <a:rPr lang="ru-RU" dirty="0"/>
              <a:t>?»</a:t>
            </a: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4374445"/>
      </p:ext>
    </p:extLst>
  </p:cSld>
  <p:clrMapOvr>
    <a:masterClrMapping/>
  </p:clrMapOvr>
  <p:transition spd="slow" advTm="7644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513807567"/>
              </p:ext>
            </p:extLst>
          </p:nvPr>
        </p:nvGraphicFramePr>
        <p:xfrm>
          <a:off x="677335" y="382137"/>
          <a:ext cx="8596668" cy="5240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0095915"/>
      </p:ext>
    </p:extLst>
  </p:cSld>
  <p:clrMapOvr>
    <a:masterClrMapping/>
  </p:clrMapOvr>
  <p:transition spd="slow" advTm="408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725610166"/>
              </p:ext>
            </p:extLst>
          </p:nvPr>
        </p:nvGraphicFramePr>
        <p:xfrm>
          <a:off x="677334" y="982639"/>
          <a:ext cx="9285532" cy="5875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8154" y="0"/>
            <a:ext cx="8596668" cy="860400"/>
          </a:xfrm>
        </p:spPr>
        <p:txBody>
          <a:bodyPr>
            <a:noAutofit/>
          </a:bodyPr>
          <a:lstStyle/>
          <a:p>
            <a:pPr algn="ctr"/>
            <a:r>
              <a:rPr lang="uk-UA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Творчі роботи – результат формування дивергентного мислення</a:t>
            </a:r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0995992"/>
      </p:ext>
    </p:extLst>
  </p:cSld>
  <p:clrMapOvr>
    <a:masterClrMapping/>
  </p:clrMapOvr>
  <p:transition spd="slow" advTm="947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926" y="492369"/>
            <a:ext cx="10269416" cy="5405120"/>
          </a:xfrm>
        </p:spPr>
        <p:txBody>
          <a:bodyPr>
            <a:normAutofit/>
          </a:bodyPr>
          <a:lstStyle/>
          <a:p>
            <a:pPr algn="ctr"/>
            <a:endParaRPr lang="ru-RU" sz="8000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 descr="img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53" y="1"/>
            <a:ext cx="10916530" cy="6858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9650" y="99303"/>
            <a:ext cx="3671911" cy="1483837"/>
          </a:xfrm>
        </p:spPr>
        <p:txBody>
          <a:bodyPr>
            <a:normAutofit fontScale="90000"/>
          </a:bodyPr>
          <a:lstStyle/>
          <a:p>
            <a:r>
              <a:rPr lang="uk-UA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 творцем – найвище покликання людини.</a:t>
            </a:r>
            <a:br>
              <a:rPr lang="uk-UA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uk-UA" sz="24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Східна мудрість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9020" y="2631918"/>
            <a:ext cx="10515600" cy="405613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Саме творчість допомагає людині швидше адаптуватися в нових суспільно- економічних умовах , відкриває шлях для її самореалізації 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Орієнтир змісту освіти </a:t>
            </a:r>
            <a:r>
              <a:rPr lang="en-US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uk-UA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uk-UA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послідовна цілеспрямована діяльність педагога , направлена на розвиток такої особистості , яка володіє сміливістю мислення , вмінням не зупинятися на досягнутому , бачити за межі того , що бачать сучасники і бачили попередники 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5011" y="225912"/>
            <a:ext cx="2685290" cy="2386551"/>
          </a:xfrm>
          <a:prstGeom prst="rect">
            <a:avLst/>
          </a:prstGeom>
        </p:spPr>
      </p:pic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124451996"/>
      </p:ext>
    </p:extLst>
  </p:cSld>
  <p:clrMapOvr>
    <a:masterClrMapping/>
  </p:clrMapOvr>
  <p:transition spd="slow" advTm="1418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365" y="514924"/>
            <a:ext cx="4542096" cy="2037207"/>
          </a:xfrm>
        </p:spPr>
        <p:txBody>
          <a:bodyPr>
            <a:noAutofit/>
          </a:bodyPr>
          <a:lstStyle/>
          <a:p>
            <a:r>
              <a:rPr lang="uk-UA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Дивергентне мислення </a:t>
            </a:r>
            <a:r>
              <a:rPr lang="uk-UA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умова креативного розвитку школяра.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366467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мислення людей , яким властивий пошук максимальної кількості варіантів вирішення проблеми.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мислення багаторазове , нестандартне , вільне від стереотипів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0913" y="778754"/>
            <a:ext cx="4513262" cy="4998866"/>
          </a:xfr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21894855"/>
      </p:ext>
    </p:extLst>
  </p:cSld>
  <p:clrMapOvr>
    <a:masterClrMapping/>
  </p:clrMapOvr>
  <p:transition spd="slow" advTm="8362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09434"/>
            <a:ext cx="8596668" cy="1269242"/>
          </a:xfrm>
        </p:spPr>
        <p:txBody>
          <a:bodyPr>
            <a:normAutofit/>
          </a:bodyPr>
          <a:lstStyle/>
          <a:p>
            <a:r>
              <a:rPr lang="uk-UA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дивергентного мислення:</a:t>
            </a:r>
            <a:endParaRPr lang="ru-RU" sz="4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13010793"/>
              </p:ext>
            </p:extLst>
          </p:nvPr>
        </p:nvGraphicFramePr>
        <p:xfrm>
          <a:off x="677334" y="1378425"/>
          <a:ext cx="8596668" cy="5349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embed="rId8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633483733"/>
      </p:ext>
    </p:extLst>
  </p:cSld>
  <p:clrMapOvr>
    <a:masterClrMapping/>
  </p:clrMapOvr>
  <p:transition spd="slow" advTm="12854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967" y="204716"/>
            <a:ext cx="8693624" cy="450306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uk-UA" sz="5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5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5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творення </a:t>
            </a:r>
          </a:p>
          <a:p>
            <a:pPr algn="ctr"/>
            <a:r>
              <a:rPr lang="uk-UA" sz="5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креативного середовища </a:t>
            </a:r>
          </a:p>
          <a:p>
            <a:endParaRPr lang="uk-UA" sz="3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необхідна умова формування дивергентних здібностей інтелекта .</a:t>
            </a:r>
          </a:p>
          <a:p>
            <a:r>
              <a:rPr lang="uk-UA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uk-UA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Вчитель на уроці – не інформатор , а консультант , менеджер , організатор самостійної пошукової роботи.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442518" y="1473957"/>
            <a:ext cx="0" cy="4776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6684" y="2840115"/>
            <a:ext cx="231668" cy="6523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6406" y="4572333"/>
            <a:ext cx="3330053" cy="2047875"/>
          </a:xfrm>
          <a:prstGeom prst="rect">
            <a:avLst/>
          </a:prstGeom>
        </p:spPr>
      </p:pic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956536571"/>
      </p:ext>
    </p:extLst>
  </p:cSld>
  <p:clrMapOvr>
    <a:masterClrMapping/>
  </p:clrMapOvr>
  <p:transition spd="slow" advTm="1418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378575624"/>
              </p:ext>
            </p:extLst>
          </p:nvPr>
        </p:nvGraphicFramePr>
        <p:xfrm>
          <a:off x="150125" y="177421"/>
          <a:ext cx="11846257" cy="6578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6158653"/>
      </p:ext>
    </p:extLst>
  </p:cSld>
  <p:clrMapOvr>
    <a:masterClrMapping/>
  </p:clrMapOvr>
  <p:transition spd="med" advTm="1039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33046"/>
            <a:ext cx="8596668" cy="677140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solidFill>
                  <a:schemeClr val="accent2"/>
                </a:solidFill>
              </a:rPr>
              <a:t>Прийоми</a:t>
            </a:r>
            <a:r>
              <a:rPr lang="ru-RU" b="1" i="1" dirty="0" smtClean="0">
                <a:solidFill>
                  <a:schemeClr val="accent2"/>
                </a:solidFill>
              </a:rPr>
              <a:t> заохочення </a:t>
            </a:r>
            <a:r>
              <a:rPr lang="ru-RU" b="1" i="1" dirty="0" err="1" smtClean="0">
                <a:solidFill>
                  <a:schemeClr val="accent2"/>
                </a:solidFill>
              </a:rPr>
              <a:t>учн</a:t>
            </a:r>
            <a:r>
              <a:rPr lang="uk-UA" b="1" i="1" dirty="0" err="1" smtClean="0">
                <a:solidFill>
                  <a:schemeClr val="accent2"/>
                </a:solidFill>
              </a:rPr>
              <a:t>ів</a:t>
            </a:r>
            <a:r>
              <a:rPr lang="uk-UA" b="1" i="1" dirty="0" smtClean="0">
                <a:solidFill>
                  <a:schemeClr val="accent2"/>
                </a:solidFill>
              </a:rPr>
              <a:t> до читання :</a:t>
            </a:r>
            <a:endParaRPr lang="ru-RU" b="1" i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9080"/>
            <a:ext cx="8596668" cy="5070902"/>
          </a:xfrm>
        </p:spPr>
        <p:txBody>
          <a:bodyPr>
            <a:noAutofit/>
          </a:bodyPr>
          <a:lstStyle/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Презентація твору іншими видами мистецтва( кіно , романс);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 ( підготовленими учнями) книги, доби , творчості письменника ;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Цікаві повідомлення ;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Інсценізація;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Озвучення уривків ;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Літературно-географічний пошук ;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Прес-конференція ;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Конференція – діалог ;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Відгук «Твір – очима сучасників» ;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Слайд-шоу;</a:t>
            </a:r>
          </a:p>
          <a:p>
            <a:r>
              <a:rPr lang="uk-UA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Буктрейлер</a:t>
            </a:r>
            <a:r>
              <a:rPr lang="uk-UA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(відеоролик).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84067" y="2902644"/>
            <a:ext cx="3289935" cy="32590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187217115"/>
      </p:ext>
    </p:extLst>
  </p:cSld>
  <p:clrMapOvr>
    <a:masterClrMapping/>
  </p:clrMapOvr>
  <p:transition spd="slow" advTm="1541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443" y="490281"/>
            <a:ext cx="6245902" cy="6858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43362" y="2338807"/>
            <a:ext cx="5363912" cy="387136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Переконання , світогляд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Авторська характеристика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іншими персонажами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Майстерність художніх деталей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Прозивні призьвиська.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88287" y="1888641"/>
            <a:ext cx="4185623" cy="387136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Біографія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Поведінка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Ставлення до інших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Мовна характеристика;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469" y="342314"/>
            <a:ext cx="8596668" cy="1320800"/>
          </a:xfrm>
        </p:spPr>
        <p:txBody>
          <a:bodyPr/>
          <a:lstStyle/>
          <a:p>
            <a:r>
              <a:rPr lang="uk-UA" b="1" dirty="0" smtClean="0">
                <a:solidFill>
                  <a:schemeClr val="accent2"/>
                </a:solidFill>
              </a:rPr>
              <a:t>Арсенал прийомів дослідження літературного образу-персонажу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2201718"/>
      </p:ext>
    </p:extLst>
  </p:cSld>
  <p:clrMapOvr>
    <a:masterClrMapping/>
  </p:clrMapOvr>
  <p:transition spd="slow" advTm="745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486240662"/>
              </p:ext>
            </p:extLst>
          </p:nvPr>
        </p:nvGraphicFramePr>
        <p:xfrm>
          <a:off x="2098172" y="2087687"/>
          <a:ext cx="8596668" cy="3939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137" y="171427"/>
            <a:ext cx="8891866" cy="1425361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smtClean="0">
                <a:solidFill>
                  <a:srgbClr val="0070C0"/>
                </a:solidFill>
              </a:rPr>
              <a:t> Технології навчального дослідження 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2054" name="Picture 6" descr="http://static-web-0.kspu.ru/web/images/2014/05/16/d6b5a0affd9670866da8b2ede8e1637d/65_mediu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45" y="2574386"/>
            <a:ext cx="3473890" cy="31586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8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6737332"/>
      </p:ext>
    </p:extLst>
  </p:cSld>
  <p:clrMapOvr>
    <a:masterClrMapping/>
  </p:clrMapOvr>
  <p:transition spd="slow" advTm="731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5|1.5|1.1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3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1|0.9|1.1|3.4|1.3|2.5|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3|1.4|1.1|1.2|0|1.6|1.2|0.8|1.2|1|0.9"/>
</p:tagLst>
</file>

<file path=ppt/theme/theme1.xml><?xml version="1.0" encoding="utf-8"?>
<a:theme xmlns:a="http://schemas.openxmlformats.org/drawingml/2006/main" name="Грань">
  <a:themeElements>
    <a:clrScheme name="Другая 2">
      <a:dk1>
        <a:sysClr val="windowText" lastClr="000000"/>
      </a:dk1>
      <a:lt1>
        <a:srgbClr val="F5E3A5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302</TotalTime>
  <Words>397</Words>
  <Application>Microsoft Office PowerPoint</Application>
  <PresentationFormat>Произвольный</PresentationFormat>
  <Paragraphs>82</Paragraphs>
  <Slides>13</Slides>
  <Notes>1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Технології формування дивергентного  мислення як основи літературної творчості учнів </vt:lpstr>
      <vt:lpstr>Стати творцем – найвище покликання людини.                   Східна мудрість</vt:lpstr>
      <vt:lpstr>  Дивергентне мислення – умова креативного розвитку школяра.</vt:lpstr>
      <vt:lpstr>Особливості дивергентного мислення:</vt:lpstr>
      <vt:lpstr>Слайд 5</vt:lpstr>
      <vt:lpstr>Слайд 6</vt:lpstr>
      <vt:lpstr>Прийоми заохочення учнів до читання :</vt:lpstr>
      <vt:lpstr>Арсенал прийомів дослідження літературного образу-персонажу</vt:lpstr>
      <vt:lpstr> Технології навчального дослідження 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Технології формування дивергентного мислення як основи літературної творчості учнів </dc:title>
  <dc:creator>Пользователь Windows</dc:creator>
  <cp:lastModifiedBy>Иван</cp:lastModifiedBy>
  <cp:revision>35</cp:revision>
  <dcterms:created xsi:type="dcterms:W3CDTF">2016-11-03T06:57:56Z</dcterms:created>
  <dcterms:modified xsi:type="dcterms:W3CDTF">2016-11-06T13:45:00Z</dcterms:modified>
</cp:coreProperties>
</file>