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5" r:id="rId3"/>
    <p:sldId id="297" r:id="rId4"/>
    <p:sldId id="298" r:id="rId5"/>
    <p:sldId id="299" r:id="rId6"/>
    <p:sldId id="300" r:id="rId7"/>
    <p:sldId id="302" r:id="rId8"/>
    <p:sldId id="303" r:id="rId9"/>
    <p:sldId id="292" r:id="rId10"/>
    <p:sldId id="306" r:id="rId11"/>
    <p:sldId id="291" r:id="rId12"/>
    <p:sldId id="308" r:id="rId13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6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980D7-89EA-4DAB-8082-7BE285C3F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906BC-CCA8-4761-9705-5284ABA3E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173B-E5AD-42E9-B4FF-88A1FF26B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9E1A1-9014-4163-AF05-D0AD14288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F46CC-FD04-46BF-BDA7-01874602B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F09C5-5E0C-4D78-AC63-58A0E8B88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989D3-A121-41AE-BEF6-DCB7E8FE4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BDA48-4659-4254-9250-C7AC31E11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AB585-E7C0-4107-A7D0-1C6A9265D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E592-F4A7-4C56-AE56-6AE88D3B8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F9121-D8A7-402D-8CE0-9C74F60D1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9A16F2E-29F7-4C48-9C0F-BFC09FC337C7}" type="datetime1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1D830FC-5976-4484-8424-3736131C3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 spd="med">
    <p:zoom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M:\&#1087;&#1088;&#1080;&#1088;&#1086;&#1076;&#1072;\&#1050;&#1086;&#1083;&#1086;&#1086;&#1073;&#1110;&#1075;%20&#1074;&#1086;&#1076;&#1080;\&#1082;&#1088;&#1072;&#1087;&#1083;&#1080;&#1085;&#1082;&#1072;1.wmv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gif5gif.ucoz.ru/_ph/12/658722416.gif" TargetMode="External"/><Relationship Id="rId13" Type="http://schemas.openxmlformats.org/officeDocument/2006/relationships/image" Target="../media/image24.jpeg"/><Relationship Id="rId18" Type="http://schemas.openxmlformats.org/officeDocument/2006/relationships/image" Target="../media/image29.wmf"/><Relationship Id="rId3" Type="http://schemas.openxmlformats.org/officeDocument/2006/relationships/image" Target="http://o6oi.ru/main.php/68095-1/image_073.jpg" TargetMode="External"/><Relationship Id="rId21" Type="http://schemas.openxmlformats.org/officeDocument/2006/relationships/image" Target="../media/image32.gif"/><Relationship Id="rId7" Type="http://schemas.openxmlformats.org/officeDocument/2006/relationships/image" Target="../media/image20.gif"/><Relationship Id="rId12" Type="http://schemas.openxmlformats.org/officeDocument/2006/relationships/image" Target="../media/image23.png"/><Relationship Id="rId17" Type="http://schemas.openxmlformats.org/officeDocument/2006/relationships/image" Target="../media/image28.wmf"/><Relationship Id="rId2" Type="http://schemas.openxmlformats.org/officeDocument/2006/relationships/image" Target="../media/image18.jpeg"/><Relationship Id="rId16" Type="http://schemas.openxmlformats.org/officeDocument/2006/relationships/image" Target="../media/image27.wmf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at16.privet.ru/lr/0b0621a6b23a28238b83aeb261474b02" TargetMode="External"/><Relationship Id="rId11" Type="http://schemas.openxmlformats.org/officeDocument/2006/relationships/hyperlink" Target="http://s51.radikal.ru/i131/0902/d2/a8456a711e4f.png" TargetMode="External"/><Relationship Id="rId5" Type="http://schemas.openxmlformats.org/officeDocument/2006/relationships/image" Target="http://img1.liveinternet.ru/images/attach/c/1/58/589/58589175_1272908357_raduga03.png" TargetMode="External"/><Relationship Id="rId15" Type="http://schemas.openxmlformats.org/officeDocument/2006/relationships/image" Target="../media/image26.png"/><Relationship Id="rId10" Type="http://schemas.openxmlformats.org/officeDocument/2006/relationships/image" Target="../media/image22.gif"/><Relationship Id="rId19" Type="http://schemas.openxmlformats.org/officeDocument/2006/relationships/image" Target="../media/image30.jpeg"/><Relationship Id="rId4" Type="http://schemas.openxmlformats.org/officeDocument/2006/relationships/image" Target="../media/image19.png"/><Relationship Id="rId9" Type="http://schemas.openxmlformats.org/officeDocument/2006/relationships/image" Target="../media/image21.gif"/><Relationship Id="rId1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M:\&#1087;&#1088;&#1080;&#1088;&#1086;&#1076;&#1072;\&#1050;&#1086;&#1083;&#1086;&#1086;&#1073;&#1110;&#1075;%20&#1074;&#1086;&#1076;&#1080;\Meditaciya-Prosto-shum-dozhdya%20(online-audio-converter.com).wa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87;&#1088;&#1080;&#1088;&#1086;&#1076;&#1072;\&#1050;&#1086;&#1083;&#1086;&#1086;&#1073;&#1110;&#1075;%20&#1074;&#1086;&#1076;&#1080;\Meditaciya-Prosto-shum-dozhdya%20(online-audio-converter.com).wav" TargetMode="Externa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454" y="314098"/>
            <a:ext cx="8989546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КРУГООБІГ 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114300">
                  <a:prstClr val="black"/>
                </a:inn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ВОДИ В ПРИРОД</a:t>
            </a:r>
            <a:r>
              <a:rPr lang="uk-UA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Підготувала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вчитель 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початкових класів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  <a:latin typeface="+mn-lt"/>
              </a:rPr>
              <a:t>Оксамитна Т.Г.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114300">
                  <a:prstClr val="black"/>
                </a:innerShdw>
              </a:effectLst>
              <a:latin typeface="+mn-lt"/>
            </a:endParaRPr>
          </a:p>
        </p:txBody>
      </p:sp>
      <p:pic>
        <p:nvPicPr>
          <p:cNvPr id="1027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5199" y="936663"/>
            <a:ext cx="8429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1713" y="2127288"/>
            <a:ext cx="842962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25375"/>
            <a:ext cx="8429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634" y="4939216"/>
            <a:ext cx="842963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7133" y="2708920"/>
            <a:ext cx="84137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\\Solnce\D\ДОКУМЕНТАЦИЯ\ПРЕЗЕНТАЦІЇ\шаблоны\анимация\краплинки\капл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0729" y="4841613"/>
            <a:ext cx="8429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9E1A1-9014-4163-AF05-D0AD1428899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краплинка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46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o6oi.ru/main.php/68095-1/image_073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-458788"/>
            <a:ext cx="9144000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http://img1.liveinternet.ru/images/attach/c/1/58/589/58589175_1272908357_raduga03.pn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2268538" y="0"/>
            <a:ext cx="5976937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4" descr="Картинка 8 из 23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00" y="2133600"/>
            <a:ext cx="259238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Картинка 1 из 6104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-242888"/>
            <a:ext cx="2332038" cy="233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AG00434_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32588" y="404813"/>
            <a:ext cx="2133600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AG00434_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80063" y="765175"/>
            <a:ext cx="180340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Картинка 14 из 15998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0825" y="836613"/>
            <a:ext cx="2773363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>
            <a:spLocks noChangeArrowheads="1"/>
          </p:cNvSpPr>
          <p:nvPr/>
        </p:nvSpPr>
        <p:spPr bwMode="auto">
          <a:xfrm flipH="1">
            <a:off x="2268538" y="3141663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2" name="Выноска-облако 7"/>
          <p:cNvSpPr>
            <a:spLocks noChangeArrowheads="1"/>
          </p:cNvSpPr>
          <p:nvPr/>
        </p:nvSpPr>
        <p:spPr bwMode="auto">
          <a:xfrm>
            <a:off x="1403350" y="2852738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971550" y="3500438"/>
            <a:ext cx="484188" cy="673100"/>
            <a:chOff x="2608" y="436"/>
            <a:chExt cx="1575" cy="2103"/>
          </a:xfrm>
        </p:grpSpPr>
        <p:pic>
          <p:nvPicPr>
            <p:cNvPr id="42206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207" name="Group 13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214" name="Oval 1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15" name="Oval 1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16" name="Oval 1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208" name="AutoShape 17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209" name="Oval 18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210" name="Group 19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211" name="Oval 2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12" name="Oval 2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13" name="Oval 2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179388" y="3789363"/>
            <a:ext cx="484187" cy="673100"/>
            <a:chOff x="2608" y="436"/>
            <a:chExt cx="1575" cy="2103"/>
          </a:xfrm>
        </p:grpSpPr>
        <p:pic>
          <p:nvPicPr>
            <p:cNvPr id="42195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96" name="Group 25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203" name="Oval 2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04" name="Oval 2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05" name="Oval 2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97" name="AutoShape 29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98" name="Oval 30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99" name="Group 31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200" name="Oval 3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01" name="Oval 3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202" name="Oval 3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4" name="Group 35"/>
          <p:cNvGrpSpPr>
            <a:grpSpLocks/>
          </p:cNvGrpSpPr>
          <p:nvPr/>
        </p:nvGrpSpPr>
        <p:grpSpPr bwMode="auto">
          <a:xfrm flipH="1">
            <a:off x="2339975" y="2349500"/>
            <a:ext cx="484188" cy="673100"/>
            <a:chOff x="2608" y="436"/>
            <a:chExt cx="1575" cy="2103"/>
          </a:xfrm>
        </p:grpSpPr>
        <p:pic>
          <p:nvPicPr>
            <p:cNvPr id="42184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85" name="Group 37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192" name="Oval 38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93" name="Oval 39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94" name="Oval 40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86" name="AutoShape 41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87" name="Oval 42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88" name="Group 43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189" name="Oval 4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90" name="Oval 4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91" name="Oval 4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7" name="Group 47"/>
          <p:cNvGrpSpPr>
            <a:grpSpLocks/>
          </p:cNvGrpSpPr>
          <p:nvPr/>
        </p:nvGrpSpPr>
        <p:grpSpPr bwMode="auto">
          <a:xfrm>
            <a:off x="971550" y="2565400"/>
            <a:ext cx="484188" cy="673100"/>
            <a:chOff x="2608" y="436"/>
            <a:chExt cx="1575" cy="2103"/>
          </a:xfrm>
        </p:grpSpPr>
        <p:pic>
          <p:nvPicPr>
            <p:cNvPr id="42173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74" name="Group 49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181" name="Oval 5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82" name="Oval 5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83" name="Oval 5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75" name="AutoShape 53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76" name="Oval 54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77" name="Group 55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178" name="Oval 5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79" name="Oval 5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80" name="Oval 5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0" name="Group 59"/>
          <p:cNvGrpSpPr>
            <a:grpSpLocks/>
          </p:cNvGrpSpPr>
          <p:nvPr/>
        </p:nvGrpSpPr>
        <p:grpSpPr bwMode="auto">
          <a:xfrm>
            <a:off x="1979613" y="3500438"/>
            <a:ext cx="503237" cy="720725"/>
            <a:chOff x="2608" y="436"/>
            <a:chExt cx="1575" cy="2103"/>
          </a:xfrm>
        </p:grpSpPr>
        <p:pic>
          <p:nvPicPr>
            <p:cNvPr id="42162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63" name="Group 61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170" name="Oval 6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71" name="Oval 6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72" name="Oval 6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64" name="AutoShape 65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65" name="Oval 66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66" name="Group 67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167" name="Oval 68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68" name="Oval 69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69" name="Oval 70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3" name="Group 71"/>
          <p:cNvGrpSpPr>
            <a:grpSpLocks/>
          </p:cNvGrpSpPr>
          <p:nvPr/>
        </p:nvGrpSpPr>
        <p:grpSpPr bwMode="auto">
          <a:xfrm>
            <a:off x="2627313" y="3789363"/>
            <a:ext cx="557212" cy="817562"/>
            <a:chOff x="2608" y="436"/>
            <a:chExt cx="1575" cy="2103"/>
          </a:xfrm>
        </p:grpSpPr>
        <p:pic>
          <p:nvPicPr>
            <p:cNvPr id="42151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52" name="Group 73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159" name="Oval 7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60" name="Oval 7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61" name="Oval 7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53" name="AutoShape 77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54" name="Oval 78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55" name="Group 79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156" name="Oval 8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57" name="Oval 8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58" name="Oval 8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6" name="Group 83"/>
          <p:cNvGrpSpPr>
            <a:grpSpLocks/>
          </p:cNvGrpSpPr>
          <p:nvPr/>
        </p:nvGrpSpPr>
        <p:grpSpPr bwMode="auto">
          <a:xfrm>
            <a:off x="1763713" y="4221163"/>
            <a:ext cx="484187" cy="673100"/>
            <a:chOff x="2608" y="436"/>
            <a:chExt cx="1575" cy="2103"/>
          </a:xfrm>
        </p:grpSpPr>
        <p:pic>
          <p:nvPicPr>
            <p:cNvPr id="42140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41" name="Group 85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42148" name="Oval 8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49" name="Oval 8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50" name="Oval 8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142" name="AutoShape 89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43" name="Oval 90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44" name="Group 91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42145" name="Oval 9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46" name="Oval 9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47" name="Oval 9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" name="Group 95"/>
          <p:cNvGrpSpPr>
            <a:grpSpLocks/>
          </p:cNvGrpSpPr>
          <p:nvPr/>
        </p:nvGrpSpPr>
        <p:grpSpPr bwMode="auto">
          <a:xfrm>
            <a:off x="6516688" y="2205038"/>
            <a:ext cx="433387" cy="673100"/>
            <a:chOff x="204" y="935"/>
            <a:chExt cx="1575" cy="2103"/>
          </a:xfrm>
        </p:grpSpPr>
        <p:pic>
          <p:nvPicPr>
            <p:cNvPr id="42129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130" name="AutoShape 97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31" name="Oval 98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32" name="Group 99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137" name="Oval 100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38" name="Oval 101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39" name="Oval 102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133" name="Group 103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134" name="Oval 104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35" name="Oval 105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36" name="Oval 106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41988" name="Picture 4" descr="Картинка 21 из 710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48263" y="-242888"/>
            <a:ext cx="3744912" cy="299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grpSp>
        <p:nvGrpSpPr>
          <p:cNvPr id="42003" name="Group 108"/>
          <p:cNvGrpSpPr>
            <a:grpSpLocks/>
          </p:cNvGrpSpPr>
          <p:nvPr/>
        </p:nvGrpSpPr>
        <p:grpSpPr bwMode="auto">
          <a:xfrm>
            <a:off x="7164388" y="2636838"/>
            <a:ext cx="936625" cy="792162"/>
            <a:chOff x="3267" y="12447"/>
            <a:chExt cx="4160" cy="2700"/>
          </a:xfrm>
        </p:grpSpPr>
        <p:pic>
          <p:nvPicPr>
            <p:cNvPr id="42122" name="Picture 109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-1287148">
              <a:off x="3267" y="1280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123" name="Picture 110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1287148" flipH="1">
              <a:off x="5067" y="1262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24" name="Group 111"/>
            <p:cNvGrpSpPr>
              <a:grpSpLocks/>
            </p:cNvGrpSpPr>
            <p:nvPr/>
          </p:nvGrpSpPr>
          <p:grpSpPr bwMode="auto">
            <a:xfrm>
              <a:off x="4347" y="12447"/>
              <a:ext cx="3080" cy="2560"/>
              <a:chOff x="4347" y="12447"/>
              <a:chExt cx="3080" cy="2560"/>
            </a:xfrm>
          </p:grpSpPr>
          <p:pic>
            <p:nvPicPr>
              <p:cNvPr id="42125" name="Picture 112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434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26" name="Picture 113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 flipH="1">
                <a:off x="578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27" name="Picture 114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5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28" name="Picture 115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54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2004" name="Group 116"/>
          <p:cNvGrpSpPr>
            <a:grpSpLocks/>
          </p:cNvGrpSpPr>
          <p:nvPr/>
        </p:nvGrpSpPr>
        <p:grpSpPr bwMode="auto">
          <a:xfrm>
            <a:off x="7812088" y="2420938"/>
            <a:ext cx="936625" cy="792162"/>
            <a:chOff x="3267" y="12447"/>
            <a:chExt cx="4160" cy="2700"/>
          </a:xfrm>
        </p:grpSpPr>
        <p:pic>
          <p:nvPicPr>
            <p:cNvPr id="42115" name="Picture 117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-1287148">
              <a:off x="3267" y="1280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116" name="Picture 118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1287148" flipH="1">
              <a:off x="5067" y="1262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2117" name="Group 119"/>
            <p:cNvGrpSpPr>
              <a:grpSpLocks/>
            </p:cNvGrpSpPr>
            <p:nvPr/>
          </p:nvGrpSpPr>
          <p:grpSpPr bwMode="auto">
            <a:xfrm>
              <a:off x="4347" y="12447"/>
              <a:ext cx="3080" cy="2560"/>
              <a:chOff x="4347" y="12447"/>
              <a:chExt cx="3080" cy="2560"/>
            </a:xfrm>
          </p:grpSpPr>
          <p:pic>
            <p:nvPicPr>
              <p:cNvPr id="42118" name="Picture 120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434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19" name="Picture 121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 flipH="1">
                <a:off x="578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20" name="Picture 122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5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121" name="Picture 123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54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1989" name="Group 124"/>
          <p:cNvGrpSpPr>
            <a:grpSpLocks/>
          </p:cNvGrpSpPr>
          <p:nvPr/>
        </p:nvGrpSpPr>
        <p:grpSpPr bwMode="auto">
          <a:xfrm>
            <a:off x="6659563" y="3284538"/>
            <a:ext cx="433387" cy="673100"/>
            <a:chOff x="204" y="935"/>
            <a:chExt cx="1575" cy="2103"/>
          </a:xfrm>
        </p:grpSpPr>
        <p:pic>
          <p:nvPicPr>
            <p:cNvPr id="42104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105" name="AutoShape 126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106" name="Oval 127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107" name="Group 128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112" name="Oval 12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13" name="Oval 13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14" name="Oval 13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108" name="Group 132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109" name="Oval 13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10" name="Oval 13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11" name="Oval 13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1992" name="Group 136"/>
          <p:cNvGrpSpPr>
            <a:grpSpLocks/>
          </p:cNvGrpSpPr>
          <p:nvPr/>
        </p:nvGrpSpPr>
        <p:grpSpPr bwMode="auto">
          <a:xfrm>
            <a:off x="7308850" y="2276475"/>
            <a:ext cx="360363" cy="528638"/>
            <a:chOff x="204" y="935"/>
            <a:chExt cx="1575" cy="2103"/>
          </a:xfrm>
        </p:grpSpPr>
        <p:pic>
          <p:nvPicPr>
            <p:cNvPr id="42093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94" name="AutoShape 138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95" name="Oval 139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096" name="Group 140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101" name="Oval 141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02" name="Oval 142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03" name="Oval 143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097" name="Group 144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098" name="Oval 145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99" name="Oval 146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100" name="Oval 147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1995" name="Group 148"/>
          <p:cNvGrpSpPr>
            <a:grpSpLocks/>
          </p:cNvGrpSpPr>
          <p:nvPr/>
        </p:nvGrpSpPr>
        <p:grpSpPr bwMode="auto">
          <a:xfrm>
            <a:off x="7235825" y="2852738"/>
            <a:ext cx="433388" cy="673100"/>
            <a:chOff x="204" y="935"/>
            <a:chExt cx="1575" cy="2103"/>
          </a:xfrm>
        </p:grpSpPr>
        <p:pic>
          <p:nvPicPr>
            <p:cNvPr id="42082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83" name="AutoShape 150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84" name="Oval 151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085" name="Group 152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090" name="Oval 15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91" name="Oval 15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92" name="Oval 15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086" name="Group 156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087" name="Oval 157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88" name="Oval 158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89" name="Oval 159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1998" name="Group 160"/>
          <p:cNvGrpSpPr>
            <a:grpSpLocks/>
          </p:cNvGrpSpPr>
          <p:nvPr/>
        </p:nvGrpSpPr>
        <p:grpSpPr bwMode="auto">
          <a:xfrm>
            <a:off x="7740650" y="2276475"/>
            <a:ext cx="433388" cy="673100"/>
            <a:chOff x="204" y="935"/>
            <a:chExt cx="1575" cy="2103"/>
          </a:xfrm>
        </p:grpSpPr>
        <p:pic>
          <p:nvPicPr>
            <p:cNvPr id="42071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72" name="AutoShape 162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73" name="Oval 163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074" name="Group 164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079" name="Oval 165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80" name="Oval 166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81" name="Oval 167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075" name="Group 168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076" name="Oval 16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77" name="Oval 17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78" name="Oval 17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2001" name="Group 172"/>
          <p:cNvGrpSpPr>
            <a:grpSpLocks/>
          </p:cNvGrpSpPr>
          <p:nvPr/>
        </p:nvGrpSpPr>
        <p:grpSpPr bwMode="auto">
          <a:xfrm>
            <a:off x="6156325" y="2708275"/>
            <a:ext cx="433388" cy="673100"/>
            <a:chOff x="204" y="935"/>
            <a:chExt cx="1575" cy="2103"/>
          </a:xfrm>
        </p:grpSpPr>
        <p:pic>
          <p:nvPicPr>
            <p:cNvPr id="42060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61" name="AutoShape 174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62" name="Oval 175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063" name="Group 176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068" name="Oval 177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69" name="Oval 178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70" name="Oval 179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064" name="Group 180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065" name="Oval 181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66" name="Oval 182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67" name="Oval 183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Group 184"/>
          <p:cNvGrpSpPr>
            <a:grpSpLocks/>
          </p:cNvGrpSpPr>
          <p:nvPr/>
        </p:nvGrpSpPr>
        <p:grpSpPr bwMode="auto">
          <a:xfrm>
            <a:off x="8316913" y="1844675"/>
            <a:ext cx="360362" cy="530225"/>
            <a:chOff x="204" y="935"/>
            <a:chExt cx="1575" cy="2103"/>
          </a:xfrm>
        </p:grpSpPr>
        <p:pic>
          <p:nvPicPr>
            <p:cNvPr id="42049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50" name="AutoShape 186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51" name="Oval 187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42052" name="Group 188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42057" name="Oval 18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58" name="Oval 19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59" name="Oval 19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053" name="Group 192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42054" name="Oval 19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55" name="Oval 19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056" name="Oval 19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" name="Выноска-облако 7"/>
          <p:cNvSpPr>
            <a:spLocks noChangeArrowheads="1"/>
          </p:cNvSpPr>
          <p:nvPr/>
        </p:nvSpPr>
        <p:spPr bwMode="auto">
          <a:xfrm flipH="1">
            <a:off x="3203575" y="692150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Выноска-облако 7"/>
          <p:cNvSpPr>
            <a:spLocks noChangeArrowheads="1"/>
          </p:cNvSpPr>
          <p:nvPr/>
        </p:nvSpPr>
        <p:spPr bwMode="auto">
          <a:xfrm flipH="1">
            <a:off x="4140200" y="981075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Выноска-облако 7"/>
          <p:cNvSpPr>
            <a:spLocks noChangeArrowheads="1"/>
          </p:cNvSpPr>
          <p:nvPr/>
        </p:nvSpPr>
        <p:spPr bwMode="auto">
          <a:xfrm flipH="1">
            <a:off x="5003800" y="333375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16583" name="Freeform 199"/>
          <p:cNvSpPr>
            <a:spLocks/>
          </p:cNvSpPr>
          <p:nvPr/>
        </p:nvSpPr>
        <p:spPr bwMode="auto">
          <a:xfrm>
            <a:off x="3132138" y="3860800"/>
            <a:ext cx="4645025" cy="1295400"/>
          </a:xfrm>
          <a:custGeom>
            <a:avLst/>
            <a:gdLst>
              <a:gd name="T0" fmla="*/ 2147483647 w 2835"/>
              <a:gd name="T1" fmla="*/ 2147483647 h 825"/>
              <a:gd name="T2" fmla="*/ 2147483647 w 2835"/>
              <a:gd name="T3" fmla="*/ 2147483647 h 825"/>
              <a:gd name="T4" fmla="*/ 2147483647 w 2835"/>
              <a:gd name="T5" fmla="*/ 2147483647 h 825"/>
              <a:gd name="T6" fmla="*/ 2147483647 w 2835"/>
              <a:gd name="T7" fmla="*/ 2147483647 h 825"/>
              <a:gd name="T8" fmla="*/ 2147483647 w 2835"/>
              <a:gd name="T9" fmla="*/ 0 h 825"/>
              <a:gd name="T10" fmla="*/ 2147483647 w 2835"/>
              <a:gd name="T11" fmla="*/ 2147483647 h 825"/>
              <a:gd name="T12" fmla="*/ 2147483647 w 2835"/>
              <a:gd name="T13" fmla="*/ 2147483647 h 825"/>
              <a:gd name="T14" fmla="*/ 2147483647 w 2835"/>
              <a:gd name="T15" fmla="*/ 2147483647 h 825"/>
              <a:gd name="T16" fmla="*/ 2147483647 w 2835"/>
              <a:gd name="T17" fmla="*/ 2147483647 h 825"/>
              <a:gd name="T18" fmla="*/ 2147483647 w 2835"/>
              <a:gd name="T19" fmla="*/ 2147483647 h 825"/>
              <a:gd name="T20" fmla="*/ 2147483647 w 2835"/>
              <a:gd name="T21" fmla="*/ 2147483647 h 825"/>
              <a:gd name="T22" fmla="*/ 2147483647 w 2835"/>
              <a:gd name="T23" fmla="*/ 2147483647 h 825"/>
              <a:gd name="T24" fmla="*/ 2147483647 w 2835"/>
              <a:gd name="T25" fmla="*/ 2147483647 h 825"/>
              <a:gd name="T26" fmla="*/ 2147483647 w 2835"/>
              <a:gd name="T27" fmla="*/ 2147483647 h 825"/>
              <a:gd name="T28" fmla="*/ 2147483647 w 2835"/>
              <a:gd name="T29" fmla="*/ 2147483647 h 825"/>
              <a:gd name="T30" fmla="*/ 2147483647 w 2835"/>
              <a:gd name="T31" fmla="*/ 2147483647 h 825"/>
              <a:gd name="T32" fmla="*/ 2147483647 w 2835"/>
              <a:gd name="T33" fmla="*/ 2147483647 h 825"/>
              <a:gd name="T34" fmla="*/ 2147483647 w 2835"/>
              <a:gd name="T35" fmla="*/ 2147483647 h 825"/>
              <a:gd name="T36" fmla="*/ 2147483647 w 2835"/>
              <a:gd name="T37" fmla="*/ 2147483647 h 825"/>
              <a:gd name="T38" fmla="*/ 2147483647 w 2835"/>
              <a:gd name="T39" fmla="*/ 2147483647 h 825"/>
              <a:gd name="T40" fmla="*/ 2147483647 w 2835"/>
              <a:gd name="T41" fmla="*/ 2147483647 h 825"/>
              <a:gd name="T42" fmla="*/ 2147483647 w 2835"/>
              <a:gd name="T43" fmla="*/ 2147483647 h 825"/>
              <a:gd name="T44" fmla="*/ 2147483647 w 2835"/>
              <a:gd name="T45" fmla="*/ 2147483647 h 825"/>
              <a:gd name="T46" fmla="*/ 2147483647 w 2835"/>
              <a:gd name="T47" fmla="*/ 2147483647 h 825"/>
              <a:gd name="T48" fmla="*/ 2147483647 w 2835"/>
              <a:gd name="T49" fmla="*/ 2147483647 h 825"/>
              <a:gd name="T50" fmla="*/ 2147483647 w 2835"/>
              <a:gd name="T51" fmla="*/ 2147483647 h 825"/>
              <a:gd name="T52" fmla="*/ 2147483647 w 2835"/>
              <a:gd name="T53" fmla="*/ 2147483647 h 825"/>
              <a:gd name="T54" fmla="*/ 2147483647 w 2835"/>
              <a:gd name="T55" fmla="*/ 2147483647 h 825"/>
              <a:gd name="T56" fmla="*/ 2147483647 w 2835"/>
              <a:gd name="T57" fmla="*/ 2147483647 h 825"/>
              <a:gd name="T58" fmla="*/ 2147483647 w 2835"/>
              <a:gd name="T59" fmla="*/ 2147483647 h 825"/>
              <a:gd name="T60" fmla="*/ 2147483647 w 2835"/>
              <a:gd name="T61" fmla="*/ 2147483647 h 825"/>
              <a:gd name="T62" fmla="*/ 2147483647 w 2835"/>
              <a:gd name="T63" fmla="*/ 2147483647 h 825"/>
              <a:gd name="T64" fmla="*/ 2147483647 w 2835"/>
              <a:gd name="T65" fmla="*/ 2147483647 h 825"/>
              <a:gd name="T66" fmla="*/ 2147483647 w 2835"/>
              <a:gd name="T67" fmla="*/ 2147483647 h 825"/>
              <a:gd name="T68" fmla="*/ 2147483647 w 2835"/>
              <a:gd name="T69" fmla="*/ 2147483647 h 825"/>
              <a:gd name="T70" fmla="*/ 2147483647 w 2835"/>
              <a:gd name="T71" fmla="*/ 2147483647 h 825"/>
              <a:gd name="T72" fmla="*/ 2147483647 w 2835"/>
              <a:gd name="T73" fmla="*/ 2147483647 h 825"/>
              <a:gd name="T74" fmla="*/ 2147483647 w 2835"/>
              <a:gd name="T75" fmla="*/ 2147483647 h 825"/>
              <a:gd name="T76" fmla="*/ 2147483647 w 2835"/>
              <a:gd name="T77" fmla="*/ 2147483647 h 825"/>
              <a:gd name="T78" fmla="*/ 2147483647 w 2835"/>
              <a:gd name="T79" fmla="*/ 2147483647 h 825"/>
              <a:gd name="T80" fmla="*/ 2147483647 w 2835"/>
              <a:gd name="T81" fmla="*/ 2147483647 h 825"/>
              <a:gd name="T82" fmla="*/ 2147483647 w 2835"/>
              <a:gd name="T83" fmla="*/ 2147483647 h 825"/>
              <a:gd name="T84" fmla="*/ 2147483647 w 2835"/>
              <a:gd name="T85" fmla="*/ 2147483647 h 825"/>
              <a:gd name="T86" fmla="*/ 2147483647 w 2835"/>
              <a:gd name="T87" fmla="*/ 2147483647 h 825"/>
              <a:gd name="T88" fmla="*/ 2147483647 w 2835"/>
              <a:gd name="T89" fmla="*/ 2147483647 h 825"/>
              <a:gd name="T90" fmla="*/ 2147483647 w 2835"/>
              <a:gd name="T91" fmla="*/ 2147483647 h 825"/>
              <a:gd name="T92" fmla="*/ 2147483647 w 2835"/>
              <a:gd name="T93" fmla="*/ 2147483647 h 825"/>
              <a:gd name="T94" fmla="*/ 2147483647 w 2835"/>
              <a:gd name="T95" fmla="*/ 2147483647 h 825"/>
              <a:gd name="T96" fmla="*/ 2147483647 w 2835"/>
              <a:gd name="T97" fmla="*/ 2147483647 h 825"/>
              <a:gd name="T98" fmla="*/ 2147483647 w 2835"/>
              <a:gd name="T99" fmla="*/ 2147483647 h 825"/>
              <a:gd name="T100" fmla="*/ 2147483647 w 2835"/>
              <a:gd name="T101" fmla="*/ 2147483647 h 825"/>
              <a:gd name="T102" fmla="*/ 2147483647 w 2835"/>
              <a:gd name="T103" fmla="*/ 2147483647 h 8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35"/>
              <a:gd name="T157" fmla="*/ 0 h 825"/>
              <a:gd name="T158" fmla="*/ 2835 w 2835"/>
              <a:gd name="T159" fmla="*/ 825 h 82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35" h="825">
                <a:moveTo>
                  <a:pt x="2815" y="104"/>
                </a:moveTo>
                <a:cubicBezTo>
                  <a:pt x="2807" y="96"/>
                  <a:pt x="2797" y="89"/>
                  <a:pt x="2791" y="80"/>
                </a:cubicBezTo>
                <a:cubicBezTo>
                  <a:pt x="2786" y="73"/>
                  <a:pt x="2789" y="62"/>
                  <a:pt x="2783" y="56"/>
                </a:cubicBezTo>
                <a:cubicBezTo>
                  <a:pt x="2777" y="50"/>
                  <a:pt x="2767" y="52"/>
                  <a:pt x="2759" y="48"/>
                </a:cubicBezTo>
                <a:cubicBezTo>
                  <a:pt x="2727" y="32"/>
                  <a:pt x="2698" y="12"/>
                  <a:pt x="2663" y="0"/>
                </a:cubicBezTo>
                <a:cubicBezTo>
                  <a:pt x="2610" y="13"/>
                  <a:pt x="2556" y="11"/>
                  <a:pt x="2503" y="24"/>
                </a:cubicBezTo>
                <a:cubicBezTo>
                  <a:pt x="2466" y="49"/>
                  <a:pt x="2425" y="66"/>
                  <a:pt x="2383" y="80"/>
                </a:cubicBezTo>
                <a:cubicBezTo>
                  <a:pt x="2372" y="84"/>
                  <a:pt x="2363" y="94"/>
                  <a:pt x="2351" y="96"/>
                </a:cubicBezTo>
                <a:cubicBezTo>
                  <a:pt x="2314" y="102"/>
                  <a:pt x="2276" y="101"/>
                  <a:pt x="2239" y="104"/>
                </a:cubicBezTo>
                <a:cubicBezTo>
                  <a:pt x="2150" y="126"/>
                  <a:pt x="2056" y="106"/>
                  <a:pt x="1967" y="128"/>
                </a:cubicBezTo>
                <a:cubicBezTo>
                  <a:pt x="1951" y="139"/>
                  <a:pt x="1930" y="144"/>
                  <a:pt x="1919" y="160"/>
                </a:cubicBezTo>
                <a:cubicBezTo>
                  <a:pt x="1914" y="168"/>
                  <a:pt x="1910" y="178"/>
                  <a:pt x="1903" y="184"/>
                </a:cubicBezTo>
                <a:cubicBezTo>
                  <a:pt x="1864" y="218"/>
                  <a:pt x="1786" y="252"/>
                  <a:pt x="1735" y="256"/>
                </a:cubicBezTo>
                <a:cubicBezTo>
                  <a:pt x="1676" y="260"/>
                  <a:pt x="1618" y="261"/>
                  <a:pt x="1559" y="264"/>
                </a:cubicBezTo>
                <a:cubicBezTo>
                  <a:pt x="1489" y="273"/>
                  <a:pt x="1418" y="290"/>
                  <a:pt x="1351" y="312"/>
                </a:cubicBezTo>
                <a:cubicBezTo>
                  <a:pt x="1287" y="408"/>
                  <a:pt x="1386" y="267"/>
                  <a:pt x="1311" y="352"/>
                </a:cubicBezTo>
                <a:cubicBezTo>
                  <a:pt x="1298" y="366"/>
                  <a:pt x="1290" y="384"/>
                  <a:pt x="1279" y="400"/>
                </a:cubicBezTo>
                <a:cubicBezTo>
                  <a:pt x="1274" y="407"/>
                  <a:pt x="1262" y="404"/>
                  <a:pt x="1255" y="408"/>
                </a:cubicBezTo>
                <a:cubicBezTo>
                  <a:pt x="1238" y="417"/>
                  <a:pt x="1223" y="429"/>
                  <a:pt x="1207" y="440"/>
                </a:cubicBezTo>
                <a:cubicBezTo>
                  <a:pt x="1189" y="452"/>
                  <a:pt x="1104" y="469"/>
                  <a:pt x="1079" y="480"/>
                </a:cubicBezTo>
                <a:cubicBezTo>
                  <a:pt x="1053" y="491"/>
                  <a:pt x="1021" y="502"/>
                  <a:pt x="999" y="520"/>
                </a:cubicBezTo>
                <a:cubicBezTo>
                  <a:pt x="990" y="527"/>
                  <a:pt x="984" y="538"/>
                  <a:pt x="975" y="544"/>
                </a:cubicBezTo>
                <a:cubicBezTo>
                  <a:pt x="936" y="570"/>
                  <a:pt x="822" y="566"/>
                  <a:pt x="799" y="568"/>
                </a:cubicBezTo>
                <a:cubicBezTo>
                  <a:pt x="756" y="579"/>
                  <a:pt x="713" y="578"/>
                  <a:pt x="671" y="592"/>
                </a:cubicBezTo>
                <a:cubicBezTo>
                  <a:pt x="635" y="628"/>
                  <a:pt x="658" y="612"/>
                  <a:pt x="599" y="632"/>
                </a:cubicBezTo>
                <a:cubicBezTo>
                  <a:pt x="591" y="635"/>
                  <a:pt x="575" y="640"/>
                  <a:pt x="575" y="640"/>
                </a:cubicBezTo>
                <a:cubicBezTo>
                  <a:pt x="540" y="637"/>
                  <a:pt x="506" y="636"/>
                  <a:pt x="471" y="632"/>
                </a:cubicBezTo>
                <a:cubicBezTo>
                  <a:pt x="426" y="626"/>
                  <a:pt x="383" y="594"/>
                  <a:pt x="343" y="576"/>
                </a:cubicBezTo>
                <a:cubicBezTo>
                  <a:pt x="296" y="555"/>
                  <a:pt x="278" y="558"/>
                  <a:pt x="223" y="552"/>
                </a:cubicBezTo>
                <a:cubicBezTo>
                  <a:pt x="165" y="558"/>
                  <a:pt x="112" y="559"/>
                  <a:pt x="63" y="592"/>
                </a:cubicBezTo>
                <a:cubicBezTo>
                  <a:pt x="55" y="604"/>
                  <a:pt x="0" y="681"/>
                  <a:pt x="15" y="704"/>
                </a:cubicBezTo>
                <a:cubicBezTo>
                  <a:pt x="20" y="712"/>
                  <a:pt x="31" y="693"/>
                  <a:pt x="39" y="688"/>
                </a:cubicBezTo>
                <a:cubicBezTo>
                  <a:pt x="60" y="691"/>
                  <a:pt x="84" y="686"/>
                  <a:pt x="103" y="696"/>
                </a:cubicBezTo>
                <a:cubicBezTo>
                  <a:pt x="197" y="743"/>
                  <a:pt x="122" y="729"/>
                  <a:pt x="167" y="768"/>
                </a:cubicBezTo>
                <a:cubicBezTo>
                  <a:pt x="181" y="781"/>
                  <a:pt x="215" y="800"/>
                  <a:pt x="215" y="800"/>
                </a:cubicBezTo>
                <a:cubicBezTo>
                  <a:pt x="441" y="797"/>
                  <a:pt x="763" y="825"/>
                  <a:pt x="1007" y="744"/>
                </a:cubicBezTo>
                <a:cubicBezTo>
                  <a:pt x="1108" y="669"/>
                  <a:pt x="1216" y="608"/>
                  <a:pt x="1335" y="568"/>
                </a:cubicBezTo>
                <a:cubicBezTo>
                  <a:pt x="1402" y="546"/>
                  <a:pt x="1489" y="544"/>
                  <a:pt x="1559" y="536"/>
                </a:cubicBezTo>
                <a:cubicBezTo>
                  <a:pt x="1582" y="524"/>
                  <a:pt x="1608" y="517"/>
                  <a:pt x="1631" y="504"/>
                </a:cubicBezTo>
                <a:cubicBezTo>
                  <a:pt x="1666" y="485"/>
                  <a:pt x="1690" y="452"/>
                  <a:pt x="1727" y="440"/>
                </a:cubicBezTo>
                <a:cubicBezTo>
                  <a:pt x="1751" y="416"/>
                  <a:pt x="1771" y="387"/>
                  <a:pt x="1799" y="368"/>
                </a:cubicBezTo>
                <a:cubicBezTo>
                  <a:pt x="1845" y="338"/>
                  <a:pt x="1896" y="316"/>
                  <a:pt x="1943" y="288"/>
                </a:cubicBezTo>
                <a:cubicBezTo>
                  <a:pt x="1959" y="278"/>
                  <a:pt x="1972" y="260"/>
                  <a:pt x="1991" y="256"/>
                </a:cubicBezTo>
                <a:cubicBezTo>
                  <a:pt x="2107" y="233"/>
                  <a:pt x="2017" y="248"/>
                  <a:pt x="2263" y="240"/>
                </a:cubicBezTo>
                <a:cubicBezTo>
                  <a:pt x="2308" y="225"/>
                  <a:pt x="2349" y="213"/>
                  <a:pt x="2391" y="192"/>
                </a:cubicBezTo>
                <a:cubicBezTo>
                  <a:pt x="2416" y="179"/>
                  <a:pt x="2446" y="181"/>
                  <a:pt x="2471" y="168"/>
                </a:cubicBezTo>
                <a:cubicBezTo>
                  <a:pt x="2533" y="137"/>
                  <a:pt x="2459" y="164"/>
                  <a:pt x="2519" y="144"/>
                </a:cubicBezTo>
                <a:cubicBezTo>
                  <a:pt x="2569" y="161"/>
                  <a:pt x="2604" y="199"/>
                  <a:pt x="2655" y="216"/>
                </a:cubicBezTo>
                <a:cubicBezTo>
                  <a:pt x="2684" y="210"/>
                  <a:pt x="2698" y="213"/>
                  <a:pt x="2719" y="192"/>
                </a:cubicBezTo>
                <a:cubicBezTo>
                  <a:pt x="2726" y="185"/>
                  <a:pt x="2726" y="171"/>
                  <a:pt x="2735" y="168"/>
                </a:cubicBezTo>
                <a:cubicBezTo>
                  <a:pt x="2763" y="159"/>
                  <a:pt x="2794" y="163"/>
                  <a:pt x="2823" y="160"/>
                </a:cubicBezTo>
                <a:cubicBezTo>
                  <a:pt x="2835" y="125"/>
                  <a:pt x="2835" y="144"/>
                  <a:pt x="2815" y="104"/>
                </a:cubicBezTo>
                <a:close/>
              </a:path>
            </a:pathLst>
          </a:custGeom>
          <a:solidFill>
            <a:srgbClr val="66CCFF"/>
          </a:solidFill>
          <a:ln w="9525">
            <a:solidFill>
              <a:srgbClr val="66CCFF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6584" name="Picture 200" descr="464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451725" y="2492375"/>
            <a:ext cx="15621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7"/>
          <p:cNvSpPr>
            <a:spLocks noChangeArrowheads="1"/>
          </p:cNvSpPr>
          <p:nvPr/>
        </p:nvSpPr>
        <p:spPr bwMode="auto">
          <a:xfrm>
            <a:off x="250825" y="3141663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grpSp>
        <p:nvGrpSpPr>
          <p:cNvPr id="42007" name="Group 202"/>
          <p:cNvGrpSpPr>
            <a:grpSpLocks/>
          </p:cNvGrpSpPr>
          <p:nvPr/>
        </p:nvGrpSpPr>
        <p:grpSpPr bwMode="auto">
          <a:xfrm>
            <a:off x="2411413" y="3644900"/>
            <a:ext cx="285750" cy="1081088"/>
            <a:chOff x="2601" y="1134"/>
            <a:chExt cx="2880" cy="8790"/>
          </a:xfrm>
        </p:grpSpPr>
        <p:sp>
          <p:nvSpPr>
            <p:cNvPr id="42047" name="Freeform 203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8" name="AutoShape 204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08" name="Group 205"/>
          <p:cNvGrpSpPr>
            <a:grpSpLocks/>
          </p:cNvGrpSpPr>
          <p:nvPr/>
        </p:nvGrpSpPr>
        <p:grpSpPr bwMode="auto">
          <a:xfrm>
            <a:off x="539750" y="3500438"/>
            <a:ext cx="285750" cy="1081087"/>
            <a:chOff x="2601" y="1134"/>
            <a:chExt cx="2880" cy="8790"/>
          </a:xfrm>
        </p:grpSpPr>
        <p:sp>
          <p:nvSpPr>
            <p:cNvPr id="42045" name="Freeform 206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6" name="AutoShape 207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09" name="Group 208"/>
          <p:cNvGrpSpPr>
            <a:grpSpLocks/>
          </p:cNvGrpSpPr>
          <p:nvPr/>
        </p:nvGrpSpPr>
        <p:grpSpPr bwMode="auto">
          <a:xfrm>
            <a:off x="1619250" y="3141663"/>
            <a:ext cx="285750" cy="1081087"/>
            <a:chOff x="2601" y="1134"/>
            <a:chExt cx="2880" cy="8790"/>
          </a:xfrm>
        </p:grpSpPr>
        <p:sp>
          <p:nvSpPr>
            <p:cNvPr id="42043" name="Freeform 209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4" name="AutoShape 210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10" name="Group 211"/>
          <p:cNvGrpSpPr>
            <a:grpSpLocks/>
          </p:cNvGrpSpPr>
          <p:nvPr/>
        </p:nvGrpSpPr>
        <p:grpSpPr bwMode="auto">
          <a:xfrm>
            <a:off x="1835150" y="1844675"/>
            <a:ext cx="284163" cy="936625"/>
            <a:chOff x="2601" y="1134"/>
            <a:chExt cx="2880" cy="8790"/>
          </a:xfrm>
        </p:grpSpPr>
        <p:sp>
          <p:nvSpPr>
            <p:cNvPr id="42041" name="Freeform 212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2" name="AutoShape 213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6598" name="AutoShape 214"/>
          <p:cNvSpPr>
            <a:spLocks noChangeArrowheads="1"/>
          </p:cNvSpPr>
          <p:nvPr/>
        </p:nvSpPr>
        <p:spPr bwMode="auto">
          <a:xfrm>
            <a:off x="2916238" y="1125538"/>
            <a:ext cx="1150937" cy="144462"/>
          </a:xfrm>
          <a:prstGeom prst="rightArrow">
            <a:avLst>
              <a:gd name="adj1" fmla="val 50000"/>
              <a:gd name="adj2" fmla="val 19917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599" name="AutoShape 215"/>
          <p:cNvSpPr>
            <a:spLocks noChangeArrowheads="1"/>
          </p:cNvSpPr>
          <p:nvPr/>
        </p:nvSpPr>
        <p:spPr bwMode="auto">
          <a:xfrm>
            <a:off x="3779838" y="404813"/>
            <a:ext cx="1150937" cy="144462"/>
          </a:xfrm>
          <a:prstGeom prst="rightArrow">
            <a:avLst>
              <a:gd name="adj1" fmla="val 50000"/>
              <a:gd name="adj2" fmla="val 19917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0" name="AutoShape 216"/>
          <p:cNvSpPr>
            <a:spLocks noChangeArrowheads="1"/>
          </p:cNvSpPr>
          <p:nvPr/>
        </p:nvSpPr>
        <p:spPr bwMode="auto">
          <a:xfrm>
            <a:off x="4356100" y="765175"/>
            <a:ext cx="1150938" cy="144463"/>
          </a:xfrm>
          <a:prstGeom prst="rightArrow">
            <a:avLst>
              <a:gd name="adj1" fmla="val 50000"/>
              <a:gd name="adj2" fmla="val 199175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1" name="AutoShape 217"/>
          <p:cNvSpPr>
            <a:spLocks noChangeArrowheads="1"/>
          </p:cNvSpPr>
          <p:nvPr/>
        </p:nvSpPr>
        <p:spPr bwMode="auto">
          <a:xfrm>
            <a:off x="2124075" y="836613"/>
            <a:ext cx="1150938" cy="144462"/>
          </a:xfrm>
          <a:prstGeom prst="rightArrow">
            <a:avLst>
              <a:gd name="adj1" fmla="val 50000"/>
              <a:gd name="adj2" fmla="val 199177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2011" name="Group 218"/>
          <p:cNvGrpSpPr>
            <a:grpSpLocks/>
          </p:cNvGrpSpPr>
          <p:nvPr/>
        </p:nvGrpSpPr>
        <p:grpSpPr bwMode="auto">
          <a:xfrm rot="-6915181">
            <a:off x="6625432" y="3894931"/>
            <a:ext cx="285750" cy="1081087"/>
            <a:chOff x="2601" y="1134"/>
            <a:chExt cx="2880" cy="8790"/>
          </a:xfrm>
        </p:grpSpPr>
        <p:sp>
          <p:nvSpPr>
            <p:cNvPr id="42039" name="Freeform 219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40" name="AutoShape 220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6605" name="AutoShape 221"/>
          <p:cNvSpPr>
            <a:spLocks noChangeArrowheads="1"/>
          </p:cNvSpPr>
          <p:nvPr/>
        </p:nvSpPr>
        <p:spPr bwMode="auto">
          <a:xfrm rot="5400000">
            <a:off x="5868194" y="2204244"/>
            <a:ext cx="863600" cy="144462"/>
          </a:xfrm>
          <a:prstGeom prst="rightArrow">
            <a:avLst>
              <a:gd name="adj1" fmla="val 50000"/>
              <a:gd name="adj2" fmla="val 149451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6" name="AutoShape 222"/>
          <p:cNvSpPr>
            <a:spLocks noChangeArrowheads="1"/>
          </p:cNvSpPr>
          <p:nvPr/>
        </p:nvSpPr>
        <p:spPr bwMode="auto">
          <a:xfrm rot="5400000">
            <a:off x="6479381" y="2024857"/>
            <a:ext cx="504825" cy="144462"/>
          </a:xfrm>
          <a:prstGeom prst="rightArrow">
            <a:avLst>
              <a:gd name="adj1" fmla="val 50000"/>
              <a:gd name="adj2" fmla="val 87363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7" name="AutoShape 223"/>
          <p:cNvSpPr>
            <a:spLocks noChangeArrowheads="1"/>
          </p:cNvSpPr>
          <p:nvPr/>
        </p:nvSpPr>
        <p:spPr bwMode="auto">
          <a:xfrm rot="5400000">
            <a:off x="7272338" y="2095500"/>
            <a:ext cx="503237" cy="144463"/>
          </a:xfrm>
          <a:prstGeom prst="rightArrow">
            <a:avLst>
              <a:gd name="adj1" fmla="val 50000"/>
              <a:gd name="adj2" fmla="val 87088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8" name="AutoShape 224"/>
          <p:cNvSpPr>
            <a:spLocks noChangeArrowheads="1"/>
          </p:cNvSpPr>
          <p:nvPr/>
        </p:nvSpPr>
        <p:spPr bwMode="auto">
          <a:xfrm rot="5400000">
            <a:off x="8027988" y="1844675"/>
            <a:ext cx="431800" cy="142875"/>
          </a:xfrm>
          <a:prstGeom prst="rightArrow">
            <a:avLst>
              <a:gd name="adj1" fmla="val 50000"/>
              <a:gd name="adj2" fmla="val 7555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609" name="AutoShape 225"/>
          <p:cNvSpPr>
            <a:spLocks noChangeArrowheads="1"/>
          </p:cNvSpPr>
          <p:nvPr/>
        </p:nvSpPr>
        <p:spPr bwMode="auto">
          <a:xfrm rot="5400000">
            <a:off x="6660357" y="3140868"/>
            <a:ext cx="863600" cy="144463"/>
          </a:xfrm>
          <a:prstGeom prst="rightArrow">
            <a:avLst>
              <a:gd name="adj1" fmla="val 50000"/>
              <a:gd name="adj2" fmla="val 14945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2012" name="Group 226"/>
          <p:cNvGrpSpPr>
            <a:grpSpLocks/>
          </p:cNvGrpSpPr>
          <p:nvPr/>
        </p:nvGrpSpPr>
        <p:grpSpPr bwMode="auto">
          <a:xfrm rot="-6915181">
            <a:off x="4682332" y="3894931"/>
            <a:ext cx="285750" cy="1081087"/>
            <a:chOff x="2601" y="1134"/>
            <a:chExt cx="2880" cy="8790"/>
          </a:xfrm>
        </p:grpSpPr>
        <p:sp>
          <p:nvSpPr>
            <p:cNvPr id="42037" name="Freeform 227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38" name="AutoShape 228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2013" name="Group 229"/>
          <p:cNvGrpSpPr>
            <a:grpSpLocks/>
          </p:cNvGrpSpPr>
          <p:nvPr/>
        </p:nvGrpSpPr>
        <p:grpSpPr bwMode="auto">
          <a:xfrm rot="-6915181">
            <a:off x="4537869" y="4687094"/>
            <a:ext cx="285750" cy="1081088"/>
            <a:chOff x="2601" y="1134"/>
            <a:chExt cx="2880" cy="8790"/>
          </a:xfrm>
        </p:grpSpPr>
        <p:sp>
          <p:nvSpPr>
            <p:cNvPr id="42035" name="Freeform 230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2036" name="AutoShape 231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34" name="Прямоугольник 233"/>
          <p:cNvSpPr/>
          <p:nvPr/>
        </p:nvSpPr>
        <p:spPr>
          <a:xfrm>
            <a:off x="714348" y="5715016"/>
            <a:ext cx="80264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Пояснення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від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краплинки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with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1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1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withGroup">
                            <p:stCondLst>
                              <p:cond delay="280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withGroup">
                            <p:stCondLst>
                              <p:cond delay="30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000"/>
                                        <p:tgtEl>
                                          <p:spTgt spid="1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000"/>
                                        <p:tgtEl>
                                          <p:spTgt spid="1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2000"/>
                                        <p:tgtEl>
                                          <p:spTgt spid="1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1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withGroup">
                            <p:stCondLst>
                              <p:cond delay="36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16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16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withGroup">
                            <p:stCondLst>
                              <p:cond delay="38000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3000"/>
                                        <p:tgtEl>
                                          <p:spTgt spid="1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2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20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20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4" grpId="0" animBg="1"/>
      <p:bldP spid="5" grpId="0" animBg="1"/>
      <p:bldP spid="16583" grpId="0" animBg="1"/>
      <p:bldP spid="6" grpId="0" animBg="1"/>
      <p:bldP spid="16598" grpId="0" animBg="1"/>
      <p:bldP spid="16599" grpId="0" animBg="1"/>
      <p:bldP spid="16600" grpId="0" animBg="1"/>
      <p:bldP spid="16601" grpId="0" animBg="1"/>
      <p:bldP spid="16605" grpId="0" animBg="1"/>
      <p:bldP spid="16606" grpId="0" animBg="1"/>
      <p:bldP spid="16607" grpId="0" animBg="1"/>
      <p:bldP spid="16608" grpId="0" animBg="1"/>
      <p:bldP spid="166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Опрацюйте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с.28-30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підручника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вивчіть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визначення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с.р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);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знайдіть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прислів’я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 воду( </a:t>
            </a:r>
            <a:r>
              <a:rPr lang="ru-RU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д.р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9E1A1-9014-4163-AF05-D0AD1428899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357166"/>
            <a:ext cx="6771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Домашнє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i="1" dirty="0" err="1" smtClean="0">
                <a:solidFill>
                  <a:srgbClr val="002060"/>
                </a:solidFill>
              </a:rPr>
              <a:t>Хтось</a:t>
            </a:r>
            <a:r>
              <a:rPr lang="ru-RU" sz="48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відкрив</a:t>
            </a:r>
            <a:r>
              <a:rPr lang="ru-RU" sz="4800" b="1" i="1" dirty="0" smtClean="0">
                <a:solidFill>
                  <a:srgbClr val="002060"/>
                </a:solidFill>
              </a:rPr>
              <a:t> на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небі</a:t>
            </a:r>
            <a:r>
              <a:rPr lang="ru-RU" sz="4800" b="1" i="1" dirty="0" smtClean="0">
                <a:solidFill>
                  <a:srgbClr val="002060"/>
                </a:solidFill>
              </a:rPr>
              <a:t> душ, </a:t>
            </a:r>
            <a:br>
              <a:rPr lang="ru-RU" sz="4800" b="1" i="1" dirty="0" smtClean="0">
                <a:solidFill>
                  <a:srgbClr val="002060"/>
                </a:solidFill>
              </a:rPr>
            </a:br>
            <a:r>
              <a:rPr lang="ru-RU" sz="4800" b="1" i="1" dirty="0" err="1" smtClean="0">
                <a:solidFill>
                  <a:srgbClr val="002060"/>
                </a:solidFill>
              </a:rPr>
              <a:t>Повно</a:t>
            </a:r>
            <a:r>
              <a:rPr lang="ru-RU" sz="4800" b="1" i="1" dirty="0" smtClean="0">
                <a:solidFill>
                  <a:srgbClr val="002060"/>
                </a:solidFill>
              </a:rPr>
              <a:t> на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землі</a:t>
            </a:r>
            <a:r>
              <a:rPr lang="ru-RU" sz="48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калюж</a:t>
            </a:r>
            <a:r>
              <a:rPr lang="ru-RU" sz="4800" b="1" i="1" dirty="0" smtClean="0">
                <a:solidFill>
                  <a:srgbClr val="002060"/>
                </a:solidFill>
              </a:rPr>
              <a:t>. </a:t>
            </a:r>
            <a:br>
              <a:rPr lang="ru-RU" sz="4800" b="1" i="1" dirty="0" smtClean="0">
                <a:solidFill>
                  <a:srgbClr val="002060"/>
                </a:solidFill>
              </a:rPr>
            </a:br>
            <a:r>
              <a:rPr lang="ru-RU" sz="4800" b="1" i="1" dirty="0" smtClean="0">
                <a:solidFill>
                  <a:srgbClr val="002060"/>
                </a:solidFill>
              </a:rPr>
              <a:t>І на нас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водиця</a:t>
            </a:r>
            <a:r>
              <a:rPr lang="ru-RU" sz="48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л’ється</a:t>
            </a:r>
            <a:r>
              <a:rPr lang="ru-RU" sz="4800" b="1" i="1" dirty="0" smtClean="0">
                <a:solidFill>
                  <a:srgbClr val="002060"/>
                </a:solidFill>
              </a:rPr>
              <a:t>. </a:t>
            </a:r>
            <a:br>
              <a:rPr lang="ru-RU" sz="4800" b="1" i="1" dirty="0" smtClean="0">
                <a:solidFill>
                  <a:srgbClr val="002060"/>
                </a:solidFill>
              </a:rPr>
            </a:br>
            <a:r>
              <a:rPr lang="ru-RU" sz="4800" b="1" i="1" dirty="0" smtClean="0">
                <a:solidFill>
                  <a:srgbClr val="002060"/>
                </a:solidFill>
              </a:rPr>
              <a:t>Як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це</a:t>
            </a:r>
            <a:r>
              <a:rPr lang="ru-RU" sz="48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явище</a:t>
            </a:r>
            <a:r>
              <a:rPr lang="ru-RU" sz="48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зоветься</a:t>
            </a:r>
            <a:r>
              <a:rPr lang="ru-RU" sz="4800" b="1" i="1" dirty="0" smtClean="0">
                <a:solidFill>
                  <a:srgbClr val="002060"/>
                </a:solidFill>
              </a:rPr>
              <a:t>?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priroda-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74728" cy="6858000"/>
          </a:xfrm>
          <a:prstGeom prst="rect">
            <a:avLst/>
          </a:prstGeom>
        </p:spPr>
      </p:pic>
      <p:pic>
        <p:nvPicPr>
          <p:cNvPr id="5" name="Meditaciya-Prosto-shum-dozhdya (online-audio-converter.com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1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AB585-E7C0-4107-A7D0-1C6A9265DFA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57166"/>
            <a:ext cx="797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Вирушаємо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у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подорож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643050"/>
            <a:ext cx="561294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Рано-вранці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 листочку </a:t>
            </a:r>
          </a:p>
          <a:p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прокинулась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краплинка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роси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8223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837"/>
            <a:ext cx="9144000" cy="714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AB585-E7C0-4107-A7D0-1C6A9265DFA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714356"/>
            <a:ext cx="747999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Tx/>
              <a:buChar char="-"/>
            </a:pP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я тут опинилася?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Адже увечері була </a:t>
            </a:r>
          </a:p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високо в небі.</a:t>
            </a:r>
          </a:p>
        </p:txBody>
      </p:sp>
      <p:pic>
        <p:nvPicPr>
          <p:cNvPr id="6" name="Рисунок 5" descr="Тучи 5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42974" y="428604"/>
            <a:ext cx="9144000" cy="4232616"/>
          </a:xfrm>
          <a:prstGeom prst="rect">
            <a:avLst/>
          </a:prstGeom>
        </p:spPr>
      </p:pic>
      <p:pic>
        <p:nvPicPr>
          <p:cNvPr id="7" name="Рисунок 6" descr="Тучи 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357354" y="428604"/>
            <a:ext cx="9144000" cy="4232616"/>
          </a:xfrm>
          <a:prstGeom prst="rect">
            <a:avLst/>
          </a:prstGeom>
        </p:spPr>
      </p:pic>
      <p:pic>
        <p:nvPicPr>
          <p:cNvPr id="8" name="Рисунок 7" descr="Тучи 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-785842"/>
            <a:ext cx="9144000" cy="42326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00100" y="3429000"/>
            <a:ext cx="73910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захотілося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їй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			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знову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в небо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e71406690105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2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4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4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4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84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AB585-E7C0-4107-A7D0-1C6A9265DFA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" name="Рисунок 3" descr="31528802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00042"/>
            <a:ext cx="4762500" cy="38957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500042"/>
            <a:ext cx="623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Пригріло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сонечко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4643446"/>
            <a:ext cx="60842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Краплинці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стало 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спекотно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143380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928926" y="3571876"/>
            <a:ext cx="5865644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Стала вона </a:t>
            </a:r>
          </a:p>
          <a:p>
            <a:pPr algn="ctr"/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підійматись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все </a:t>
            </a:r>
          </a:p>
          <a:p>
            <a:pPr algn="ctr"/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вище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вище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 самого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сонечка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11284 -0.06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0" y="-34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84 -0.06898 C 0.11944 -0.08611 0.1118 -0.07036 0.12257 -0.08194 C 0.13003 -0.09004 0.13316 -0.09907 0.14184 -0.10347 C 0.14479 -0.11759 0.14861 -0.11342 0.15642 -0.12268 C 0.16215 -0.12962 0.16232 -0.13055 0.16614 -0.13773 C 0.16909 -0.14999 0.16649 -0.14259 0.17743 -0.15717 C 0.18003 -0.16064 0.17968 -0.16666 0.18229 -0.17013 C 0.18507 -0.17384 0.19184 -0.1787 0.19184 -0.1787 " pathEditMode="relative" ptsTypes="fffffff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183 -0.17847 C 0.19756 -0.20139 0.20781 -0.22384 0.22256 -0.23866 C 0.22812 -0.25 0.22968 -0.26111 0.23871 -0.26875 C 0.24131 -0.27616 0.24235 -0.28241 0.24669 -0.28819 " pathEditMode="relative" ptsTypes="fff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67 -0.28819 C 0.24999 -0.28888 0.25364 -0.28819 0.25642 -0.29027 C 0.26336 -0.29536 0.25972 -0.29883 0.26284 -0.30532 C 0.2684 -0.31712 0.26805 -0.31527 0.27586 -0.32036 C 0.28472 -0.33217 0.29288 -0.34166 0.30329 -0.35045 C 0.3085 -0.36018 0.31475 -0.36805 0.321 -0.37638 " pathEditMode="relative" ptsTypes="fffff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 -0.37639 C 0.37066 -0.41041 0.42031 -0.44444 0.44253 -0.46064 C 0.46475 -0.47685 0.44982 -0.47083 0.45434 -0.47314 C 0.45885 -0.47546 0.46753 -0.47453 0.46979 -0.47476 " pathEditMode="relative" ptsTypes="aa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F2E-29F7-4C48-9C0F-BFC09FC337C7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AB585-E7C0-4107-A7D0-1C6A9265DFA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1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2896" y="1795450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71612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000240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57166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85794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785794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928670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928802"/>
            <a:ext cx="11096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785786" y="3214686"/>
            <a:ext cx="762260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там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тисячі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таких 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краплинок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зібралися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чорну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хмару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затулили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сонечко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2" name="Рисунок 21" descr="Тучи 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642966"/>
            <a:ext cx="9144000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AB585-E7C0-4107-A7D0-1C6A9265DFA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71480"/>
            <a:ext cx="746281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Злякалася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хмаринка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</a:p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Розсипала на землю </a:t>
            </a:r>
          </a:p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краплинки.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Пішов дощ.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Meditaciya-Prosto-shum-dozhdya (online-audio-converter.com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Рисунок 6" descr="105094658_84555291_large_5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8485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1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A16F2E-29F7-4C48-9C0F-BFC09FC337C7}" type="datetime1">
              <a:rPr lang="ru-RU" smtClean="0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AB585-E7C0-4107-A7D0-1C6A9265DFA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4" name="Picture 2" descr="\\Solnce\D\ДОКУМЕНТАЦИЯ\ПРЕЗЕНТАЦІЇ\шаблоны\анимация\краплинки\214480-Royalty-Free-RF-Clipart-Illustration-Of-A-Summer-Sun-And-Floral-Field-Rainbow-Circ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928802"/>
            <a:ext cx="5154613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714752"/>
            <a:ext cx="1108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285728"/>
            <a:ext cx="85911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Упала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краплинка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на землю.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00042"/>
            <a:ext cx="858863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Tx/>
              <a:buChar char="-"/>
            </a:pP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Дякую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тобі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краплинко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</a:p>
          <a:p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скучила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 за тобою,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промовила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Земля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AF45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8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8" name="Picture 4" descr="41874-1u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хочу всё знать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136</Words>
  <Application>Microsoft Office PowerPoint</Application>
  <PresentationFormat>Экран (4:3)</PresentationFormat>
  <Paragraphs>61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хочу всё знать!</vt:lpstr>
      <vt:lpstr>Презентация PowerPoint</vt:lpstr>
      <vt:lpstr>Відгадай!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IGOR</cp:lastModifiedBy>
  <cp:revision>47</cp:revision>
  <dcterms:created xsi:type="dcterms:W3CDTF">2013-06-26T17:57:11Z</dcterms:created>
  <dcterms:modified xsi:type="dcterms:W3CDTF">2017-11-13T19:28:24Z</dcterms:modified>
</cp:coreProperties>
</file>