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7" r:id="rId4"/>
    <p:sldId id="273" r:id="rId5"/>
    <p:sldId id="258" r:id="rId6"/>
    <p:sldId id="260" r:id="rId7"/>
    <p:sldId id="261" r:id="rId8"/>
    <p:sldId id="262" r:id="rId9"/>
    <p:sldId id="263" r:id="rId10"/>
    <p:sldId id="270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99FF"/>
    <a:srgbClr val="99FF99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82906" autoAdjust="0"/>
  </p:normalViewPr>
  <p:slideViewPr>
    <p:cSldViewPr>
      <p:cViewPr>
        <p:scale>
          <a:sx n="40" d="100"/>
          <a:sy n="40" d="100"/>
        </p:scale>
        <p:origin x="-1378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6181AF-1070-4440-9A90-40DAABDD06B3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DC68EE-6628-4F7E-B747-4D2363784BE1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1BFDE6-1202-4E03-9974-D05CB8641EB9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45D77F-0E04-445A-B2E2-FFC6DE3B58C3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2D396A-ABE0-49F1-B32B-AFCBC20DDFD3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CA755F-31A9-4856-BD4F-031B5D92166A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29D59D-2CED-44D8-90FB-B46612D6F8B2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421977-CFE5-43B4-BC8F-913F77BFFC28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B30B3-B38B-466C-840C-EC667416A6EF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4C1DA-C6E7-4096-B3F7-F38AD05BE6C8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D7751C-79F2-47E0-940B-98D251E4C67A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2F83A8-4E2C-48B0-8F2E-5B1E0C4DBDB0}" type="slidenum">
              <a:rPr lang="ru-RU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32656"/>
            <a:ext cx="8448939" cy="6192688"/>
          </a:xfrm>
          <a:prstGeom prst="rect">
            <a:avLst/>
          </a:prstGeom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692696"/>
            <a:ext cx="7772400" cy="3342729"/>
          </a:xfrm>
        </p:spPr>
        <p:txBody>
          <a:bodyPr/>
          <a:lstStyle/>
          <a:p>
            <a:r>
              <a:rPr lang="uk-UA" sz="6600" b="1" i="1" dirty="0" smtClean="0">
                <a:solidFill>
                  <a:srgbClr val="FFFF00"/>
                </a:solidFill>
              </a:rPr>
              <a:t>ПОДОРОЖ МОВНИМ ОКЕАНОМ</a:t>
            </a:r>
            <a:endParaRPr lang="ru-RU" sz="6600" b="1" i="1" dirty="0">
              <a:solidFill>
                <a:srgbClr val="FFFF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3568" y="4581128"/>
            <a:ext cx="7704856" cy="1368822"/>
          </a:xfrm>
        </p:spPr>
        <p:txBody>
          <a:bodyPr/>
          <a:lstStyle/>
          <a:p>
            <a:endParaRPr lang="ru-RU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6000" b="1" dirty="0" smtClean="0"/>
              <a:t>Хочу вам </a:t>
            </a:r>
            <a:r>
              <a:rPr lang="uk-UA" sz="6000" b="1" dirty="0" err="1" smtClean="0"/>
              <a:t>сказать</a:t>
            </a:r>
            <a:r>
              <a:rPr lang="uk-UA" sz="6000" b="1" dirty="0" smtClean="0"/>
              <a:t> в </a:t>
            </a:r>
            <a:r>
              <a:rPr lang="uk-UA" sz="6000" b="1" dirty="0" err="1" smtClean="0"/>
              <a:t>кінці-</a:t>
            </a:r>
            <a:endParaRPr lang="uk-UA" sz="6000" b="1" dirty="0" smtClean="0"/>
          </a:p>
          <a:p>
            <a:r>
              <a:rPr lang="uk-UA" sz="6000" b="1" dirty="0" smtClean="0"/>
              <a:t> ви сьогодні </a:t>
            </a:r>
            <a:r>
              <a:rPr lang="uk-UA" sz="6000" b="1" dirty="0" smtClean="0">
                <a:solidFill>
                  <a:srgbClr val="FF0000"/>
                </a:solidFill>
              </a:rPr>
              <a:t>МОЛОДЦІ!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Девіз уроку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6000" b="1" dirty="0">
                <a:latin typeface="Times New Roman" pitchFamily="18" charset="0"/>
                <a:cs typeface="Times New Roman" pitchFamily="18" charset="0"/>
              </a:rPr>
              <a:t>Думати швидко!</a:t>
            </a:r>
          </a:p>
          <a:p>
            <a:r>
              <a:rPr lang="uk-UA" sz="6000" b="1" dirty="0">
                <a:latin typeface="Times New Roman" pitchFamily="18" charset="0"/>
                <a:cs typeface="Times New Roman" pitchFamily="18" charset="0"/>
              </a:rPr>
              <a:t>Виконувати чітко!</a:t>
            </a:r>
          </a:p>
          <a:p>
            <a:r>
              <a:rPr lang="uk-UA" sz="6000" b="1" dirty="0">
                <a:latin typeface="Times New Roman" pitchFamily="18" charset="0"/>
                <a:cs typeface="Times New Roman" pitchFamily="18" charset="0"/>
              </a:rPr>
              <a:t>Творчо працювати!</a:t>
            </a:r>
          </a:p>
          <a:p>
            <a:r>
              <a:rPr lang="uk-UA" sz="6000" b="1" dirty="0">
                <a:latin typeface="Times New Roman" pitchFamily="18" charset="0"/>
                <a:cs typeface="Times New Roman" pitchFamily="18" charset="0"/>
              </a:rPr>
              <a:t>Каліграфічно писати!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1795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92696"/>
            <a:ext cx="4978896" cy="5472608"/>
          </a:xfrm>
        </p:spPr>
        <p:txBody>
          <a:bodyPr/>
          <a:lstStyle/>
          <a:p>
            <a:pPr algn="l"/>
            <a:r>
              <a:rPr lang="uk-UA" sz="5400" b="1" i="1" dirty="0" smtClean="0">
                <a:solidFill>
                  <a:srgbClr val="FFFF00"/>
                </a:solidFill>
              </a:rPr>
              <a:t>У шпака – </a:t>
            </a:r>
            <a:br>
              <a:rPr lang="uk-UA" sz="5400" b="1" i="1" dirty="0" smtClean="0">
                <a:solidFill>
                  <a:srgbClr val="FFFF00"/>
                </a:solidFill>
              </a:rPr>
            </a:br>
            <a:r>
              <a:rPr lang="uk-UA" sz="5400" b="1" i="1" dirty="0" smtClean="0">
                <a:solidFill>
                  <a:srgbClr val="FFFF00"/>
                </a:solidFill>
              </a:rPr>
              <a:t>У </a:t>
            </a:r>
            <a:r>
              <a:rPr lang="uk-UA" sz="5400" b="1" i="1" dirty="0" err="1" smtClean="0">
                <a:solidFill>
                  <a:srgbClr val="FFFF00"/>
                </a:solidFill>
              </a:rPr>
              <a:t>їжака-</a:t>
            </a:r>
            <a:r>
              <a:rPr lang="uk-UA" sz="5400" b="1" i="1" dirty="0" smtClean="0">
                <a:solidFill>
                  <a:srgbClr val="FFFF00"/>
                </a:solidFill>
              </a:rPr>
              <a:t> </a:t>
            </a:r>
            <a:br>
              <a:rPr lang="uk-UA" sz="5400" b="1" i="1" dirty="0" smtClean="0">
                <a:solidFill>
                  <a:srgbClr val="FFFF00"/>
                </a:solidFill>
              </a:rPr>
            </a:br>
            <a:r>
              <a:rPr lang="uk-UA" sz="5400" b="1" i="1" dirty="0" smtClean="0">
                <a:solidFill>
                  <a:srgbClr val="FFFF00"/>
                </a:solidFill>
              </a:rPr>
              <a:t>У </a:t>
            </a:r>
            <a:r>
              <a:rPr lang="uk-UA" sz="5400" b="1" i="1" dirty="0" err="1" smtClean="0">
                <a:solidFill>
                  <a:srgbClr val="FFFF00"/>
                </a:solidFill>
              </a:rPr>
              <a:t>жаби-</a:t>
            </a:r>
            <a:r>
              <a:rPr lang="uk-UA" sz="5400" b="1" i="1" dirty="0" smtClean="0">
                <a:solidFill>
                  <a:srgbClr val="FFFF00"/>
                </a:solidFill>
              </a:rPr>
              <a:t> </a:t>
            </a:r>
            <a:br>
              <a:rPr lang="uk-UA" sz="5400" b="1" i="1" dirty="0" smtClean="0">
                <a:solidFill>
                  <a:srgbClr val="FFFF00"/>
                </a:solidFill>
              </a:rPr>
            </a:br>
            <a:r>
              <a:rPr lang="uk-UA" sz="5400" b="1" i="1" dirty="0" smtClean="0">
                <a:solidFill>
                  <a:srgbClr val="FFFF00"/>
                </a:solidFill>
              </a:rPr>
              <a:t>У </a:t>
            </a:r>
            <a:r>
              <a:rPr lang="uk-UA" sz="5400" b="1" i="1" dirty="0" err="1" smtClean="0">
                <a:solidFill>
                  <a:srgbClr val="FFFF00"/>
                </a:solidFill>
              </a:rPr>
              <a:t>моржа-</a:t>
            </a:r>
            <a:r>
              <a:rPr lang="uk-UA" sz="5400" b="1" i="1" dirty="0" smtClean="0">
                <a:solidFill>
                  <a:srgbClr val="FFFF00"/>
                </a:solidFill>
              </a:rPr>
              <a:t> </a:t>
            </a:r>
            <a:br>
              <a:rPr lang="uk-UA" sz="5400" b="1" i="1" dirty="0" smtClean="0">
                <a:solidFill>
                  <a:srgbClr val="FFFF00"/>
                </a:solidFill>
              </a:rPr>
            </a:br>
            <a:r>
              <a:rPr lang="uk-UA" sz="5400" b="1" i="1" dirty="0">
                <a:solidFill>
                  <a:srgbClr val="FFFF00"/>
                </a:solidFill>
              </a:rPr>
              <a:t>У мишки </a:t>
            </a:r>
            <a:r>
              <a:rPr lang="uk-UA" sz="5400" b="1" i="1" dirty="0" smtClean="0">
                <a:solidFill>
                  <a:srgbClr val="FFFF00"/>
                </a:solidFill>
              </a:rPr>
              <a:t>–</a:t>
            </a:r>
            <a:br>
              <a:rPr lang="uk-UA" sz="5400" b="1" i="1" dirty="0" smtClean="0">
                <a:solidFill>
                  <a:srgbClr val="FFFF00"/>
                </a:solidFill>
              </a:rPr>
            </a:br>
            <a:r>
              <a:rPr lang="uk-UA" sz="5400" b="1" i="1" dirty="0" smtClean="0">
                <a:solidFill>
                  <a:srgbClr val="FFFF00"/>
                </a:solidFill>
              </a:rPr>
              <a:t>У </a:t>
            </a:r>
            <a:r>
              <a:rPr lang="uk-UA" sz="5400" b="1" i="1" dirty="0" err="1" smtClean="0">
                <a:solidFill>
                  <a:srgbClr val="FFFF00"/>
                </a:solidFill>
              </a:rPr>
              <a:t>кішки-</a:t>
            </a:r>
            <a:endParaRPr lang="ru-RU" sz="5400" b="1" dirty="0">
              <a:solidFill>
                <a:srgbClr val="FFFF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 flipH="1">
            <a:off x="8686800" y="1484784"/>
            <a:ext cx="61664" cy="4641379"/>
          </a:xfrm>
        </p:spPr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r>
              <a:rPr lang="ru-RU" sz="4800" b="1" dirty="0" err="1"/>
              <a:t>Пам'ятайте</a:t>
            </a:r>
            <a:r>
              <a:rPr lang="ru-RU" sz="4800" b="1" dirty="0"/>
              <a:t> </a:t>
            </a:r>
            <a:r>
              <a:rPr lang="ru-RU" sz="4800" b="1" dirty="0" err="1"/>
              <a:t>завжди</a:t>
            </a:r>
            <a:r>
              <a:rPr lang="ru-RU" sz="4800" b="1" dirty="0"/>
              <a:t>, </a:t>
            </a:r>
            <a:r>
              <a:rPr lang="ru-RU" sz="4800" b="1" dirty="0" err="1"/>
              <a:t>любі</a:t>
            </a:r>
            <a:r>
              <a:rPr lang="ru-RU" sz="4800" b="1" dirty="0"/>
              <a:t> </a:t>
            </a:r>
            <a:r>
              <a:rPr lang="ru-RU" sz="4800" b="1" dirty="0" err="1"/>
              <a:t>діти</a:t>
            </a:r>
            <a:r>
              <a:rPr lang="ru-RU" sz="4800" b="1" dirty="0"/>
              <a:t>, </a:t>
            </a:r>
            <a:br>
              <a:rPr lang="ru-RU" sz="4800" b="1" dirty="0"/>
            </a:br>
            <a:r>
              <a:rPr lang="ru-RU" sz="4800" b="1" dirty="0"/>
              <a:t>У </a:t>
            </a:r>
            <a:r>
              <a:rPr lang="ru-RU" sz="4800" b="1" dirty="0" err="1"/>
              <a:t>житті</a:t>
            </a:r>
            <a:r>
              <a:rPr lang="ru-RU" sz="4800" b="1" dirty="0"/>
              <a:t> </a:t>
            </a:r>
            <a:r>
              <a:rPr lang="ru-RU" sz="4800" b="1" dirty="0" err="1"/>
              <a:t>всім</a:t>
            </a:r>
            <a:r>
              <a:rPr lang="ru-RU" sz="4800" b="1" dirty="0"/>
              <a:t> </a:t>
            </a:r>
            <a:r>
              <a:rPr lang="ru-RU" sz="4800" b="1" dirty="0" err="1"/>
              <a:t>потрібні</a:t>
            </a:r>
            <a:r>
              <a:rPr lang="ru-RU" sz="4800" b="1" dirty="0"/>
              <a:t> </a:t>
            </a:r>
            <a:r>
              <a:rPr lang="ru-RU" sz="4800" b="1" dirty="0" err="1"/>
              <a:t>знання</a:t>
            </a:r>
            <a:r>
              <a:rPr lang="ru-RU" sz="4800" b="1" dirty="0"/>
              <a:t>. </a:t>
            </a:r>
            <a:br>
              <a:rPr lang="ru-RU" sz="4800" b="1" dirty="0"/>
            </a:br>
            <a:r>
              <a:rPr lang="ru-RU" sz="4800" b="1" dirty="0"/>
              <a:t>А </a:t>
            </a:r>
            <a:r>
              <a:rPr lang="ru-RU" sz="4800" b="1" smtClean="0"/>
              <a:t>ще </a:t>
            </a:r>
            <a:r>
              <a:rPr lang="ru-RU" sz="4800" b="1" dirty="0" err="1" smtClean="0"/>
              <a:t>слід</a:t>
            </a:r>
            <a:r>
              <a:rPr lang="ru-RU" sz="4800" b="1" dirty="0" smtClean="0"/>
              <a:t> </a:t>
            </a:r>
            <a:r>
              <a:rPr lang="ru-RU" sz="4800" b="1" dirty="0"/>
              <a:t>добро </a:t>
            </a:r>
            <a:r>
              <a:rPr lang="ru-RU" sz="4800" b="1" dirty="0" err="1"/>
              <a:t>творити</a:t>
            </a:r>
            <a:r>
              <a:rPr lang="ru-RU" sz="4800" b="1" dirty="0"/>
              <a:t> </a:t>
            </a:r>
            <a:br>
              <a:rPr lang="ru-RU" sz="4800" b="1" dirty="0"/>
            </a:br>
            <a:r>
              <a:rPr lang="ru-RU" sz="4800" b="1" dirty="0" err="1"/>
              <a:t>Щохвилини</a:t>
            </a:r>
            <a:r>
              <a:rPr lang="ru-RU" sz="4800" b="1" dirty="0"/>
              <a:t> та </a:t>
            </a:r>
            <a:r>
              <a:rPr lang="ru-RU" sz="4800" b="1" dirty="0" err="1"/>
              <a:t>щодня</a:t>
            </a:r>
            <a:r>
              <a:rPr lang="ru-RU" sz="4800" b="1" dirty="0"/>
              <a:t>!!! </a:t>
            </a:r>
            <a:br>
              <a:rPr lang="ru-RU" sz="4800" b="1" dirty="0"/>
            </a:b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511963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0"/>
            <a:ext cx="8229600" cy="1196752"/>
          </a:xfrm>
        </p:spPr>
        <p:txBody>
          <a:bodyPr/>
          <a:lstStyle/>
          <a:p>
            <a:r>
              <a:rPr lang="uk-UA" b="1" i="1" dirty="0" smtClean="0">
                <a:solidFill>
                  <a:srgbClr val="FFFF00"/>
                </a:solidFill>
              </a:rPr>
              <a:t>ХВИЛИНКА КАЛІГРАФІЇ</a:t>
            </a:r>
            <a:endParaRPr lang="ru-RU" b="1" i="1" dirty="0">
              <a:solidFill>
                <a:srgbClr val="FFFF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052736"/>
            <a:ext cx="8229600" cy="5400600"/>
          </a:xfrm>
        </p:spPr>
        <p:txBody>
          <a:bodyPr/>
          <a:lstStyle/>
          <a:p>
            <a:endParaRPr lang="uk-UA" dirty="0"/>
          </a:p>
          <a:p>
            <a:endParaRPr lang="uk-UA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uk-UA" sz="6000" b="1" i="1" dirty="0" smtClean="0"/>
              <a:t>ЕЛ  ОР  АБ   ЛИ   ИК</a:t>
            </a:r>
          </a:p>
          <a:p>
            <a:r>
              <a:rPr lang="uk-UA" sz="6000" b="1" i="1" dirty="0" smtClean="0"/>
              <a:t>КОРАБЛИК</a:t>
            </a:r>
            <a:endParaRPr lang="uk-UA" sz="6000" b="1" i="1" dirty="0"/>
          </a:p>
          <a:p>
            <a:endParaRPr lang="uk-UA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uk-UA" dirty="0"/>
          </a:p>
          <a:p>
            <a:endParaRPr lang="uk-UA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uk-UA" dirty="0"/>
          </a:p>
          <a:p>
            <a:endParaRPr lang="uk-UA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uk-UA" dirty="0"/>
          </a:p>
          <a:p>
            <a:endParaRPr lang="uk-UA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uk-UA" dirty="0"/>
          </a:p>
          <a:p>
            <a:endParaRPr lang="uk-UA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uk-UA" dirty="0"/>
          </a:p>
          <a:p>
            <a:r>
              <a:rPr lang="uk-U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ПОГАНИЙ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uk-UA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uk-UA" dirty="0"/>
          </a:p>
          <a:p>
            <a:endParaRPr lang="uk-UA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uk-UA" dirty="0"/>
          </a:p>
          <a:p>
            <a:endParaRPr lang="uk-UA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uk-UA" dirty="0"/>
          </a:p>
          <a:p>
            <a:r>
              <a:rPr lang="uk-UA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</a:t>
            </a:r>
          </a:p>
          <a:p>
            <a:endParaRPr lang="uk-UA" dirty="0"/>
          </a:p>
          <a:p>
            <a:endParaRPr lang="uk-UA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uk-UA" dirty="0"/>
          </a:p>
          <a:p>
            <a:endParaRPr lang="uk-UA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uk-UA" dirty="0"/>
          </a:p>
          <a:p>
            <a:endParaRPr lang="uk-UA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ММАТЕМАТИЧНИЙ ДИКТАНТ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412776"/>
            <a:ext cx="8147248" cy="5256584"/>
          </a:xfrm>
        </p:spPr>
        <p:txBody>
          <a:bodyPr/>
          <a:lstStyle/>
          <a:p>
            <a:pPr marL="0" indent="0">
              <a:buNone/>
            </a:pPr>
            <a:r>
              <a:rPr lang="uk-UA" sz="8000" b="1" dirty="0" smtClean="0">
                <a:solidFill>
                  <a:schemeClr val="bg1"/>
                </a:solidFill>
              </a:rPr>
              <a:t>107, 300, 590, 999, 660, 730, 242, 715, 536, 900, 419</a:t>
            </a:r>
            <a:endParaRPr lang="ru-RU" sz="8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752"/>
            <a:ext cx="8229600" cy="5400600"/>
          </a:xfrm>
        </p:spPr>
        <p:txBody>
          <a:bodyPr/>
          <a:lstStyle/>
          <a:p>
            <a:r>
              <a:rPr lang="uk-UA" sz="6000" b="1" dirty="0" smtClean="0">
                <a:solidFill>
                  <a:schemeClr val="bg1"/>
                </a:solidFill>
              </a:rPr>
              <a:t>ТЕМА. </a:t>
            </a:r>
            <a:r>
              <a:rPr lang="uk-UA" sz="6000" b="1" dirty="0" smtClean="0">
                <a:solidFill>
                  <a:srgbClr val="FF0000"/>
                </a:solidFill>
              </a:rPr>
              <a:t>ЗАКРІПЛЕННЯ ЗНАНЬ ПРО ЧАСТИНИ ОСНОВИ.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uk-UA" sz="4800" b="1" dirty="0" smtClean="0">
                <a:solidFill>
                  <a:srgbClr val="FFC000"/>
                </a:solidFill>
              </a:rPr>
              <a:t>СЛОВНИКОВИЙ ДИКТАНТ</a:t>
            </a:r>
            <a:endParaRPr lang="ru-RU" sz="4800" b="1" dirty="0">
              <a:solidFill>
                <a:srgbClr val="FFC0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776"/>
            <a:ext cx="8229600" cy="4320480"/>
          </a:xfrm>
        </p:spPr>
        <p:txBody>
          <a:bodyPr/>
          <a:lstStyle/>
          <a:p>
            <a:r>
              <a:rPr lang="uk-UA" sz="5400" b="1" i="1" dirty="0" smtClean="0">
                <a:solidFill>
                  <a:schemeClr val="bg1"/>
                </a:solidFill>
              </a:rPr>
              <a:t>Безводний, розписати, зголодніти, </a:t>
            </a:r>
            <a:r>
              <a:rPr lang="uk-UA" sz="5400" b="1" i="1" dirty="0" smtClean="0">
                <a:solidFill>
                  <a:schemeClr val="bg1"/>
                </a:solidFill>
              </a:rPr>
              <a:t>сфотографувати, </a:t>
            </a:r>
            <a:endParaRPr lang="uk-UA" sz="5400" b="1" i="1" dirty="0" smtClean="0">
              <a:solidFill>
                <a:schemeClr val="bg1"/>
              </a:solidFill>
            </a:endParaRPr>
          </a:p>
          <a:p>
            <a:r>
              <a:rPr lang="uk-UA" sz="5400" b="1" i="1" dirty="0" smtClean="0">
                <a:solidFill>
                  <a:schemeClr val="bg1"/>
                </a:solidFill>
              </a:rPr>
              <a:t>сказати, </a:t>
            </a:r>
          </a:p>
          <a:p>
            <a:r>
              <a:rPr lang="uk-UA" sz="5400" b="1" i="1" dirty="0" smtClean="0">
                <a:solidFill>
                  <a:schemeClr val="bg1"/>
                </a:solidFill>
              </a:rPr>
              <a:t>спитати.</a:t>
            </a:r>
            <a:endParaRPr lang="ru-RU" sz="54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</a:rPr>
              <a:t>Запиши за зразком: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sz="7200" b="1" dirty="0" smtClean="0">
                <a:solidFill>
                  <a:schemeClr val="bg1"/>
                </a:solidFill>
              </a:rPr>
              <a:t>Ведмідь-ведмежатко.</a:t>
            </a:r>
            <a:endParaRPr lang="ru-RU" sz="7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лубая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Голубая</Template>
  <TotalTime>185</TotalTime>
  <Words>97</Words>
  <Application>Microsoft Office PowerPoint</Application>
  <PresentationFormat>Экран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Голубая</vt:lpstr>
      <vt:lpstr>ПОДОРОЖ МОВНИМ ОКЕАНОМ</vt:lpstr>
      <vt:lpstr>Девіз уроку</vt:lpstr>
      <vt:lpstr>У шпака –  У їжака-  У жаби-  У моржа-  У мишки – У кішки-</vt:lpstr>
      <vt:lpstr>Презентация PowerPoint</vt:lpstr>
      <vt:lpstr>ХВИЛИНКА КАЛІГРАФІЇ</vt:lpstr>
      <vt:lpstr>ММАТЕМАТИЧНИЙ ДИКТАНТ</vt:lpstr>
      <vt:lpstr>Презентация PowerPoint</vt:lpstr>
      <vt:lpstr>СЛОВНИКОВИЙ ДИКТАНТ</vt:lpstr>
      <vt:lpstr>Запиши за зразком: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ПОДОРОЖ МАТЕМАТИЧНИМ ОКЕАНОМ</dc:title>
  <dc:creator>Home</dc:creator>
  <cp:lastModifiedBy>user</cp:lastModifiedBy>
  <cp:revision>30</cp:revision>
  <dcterms:created xsi:type="dcterms:W3CDTF">2011-12-07T18:56:44Z</dcterms:created>
  <dcterms:modified xsi:type="dcterms:W3CDTF">2017-11-14T18:56:03Z</dcterms:modified>
</cp:coreProperties>
</file>