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9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050" autoAdjust="0"/>
  </p:normalViewPr>
  <p:slideViewPr>
    <p:cSldViewPr>
      <p:cViewPr>
        <p:scale>
          <a:sx n="75" d="100"/>
          <a:sy n="75" d="100"/>
        </p:scale>
        <p:origin x="-115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92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D4CF5-6E1A-4EDB-BD46-805BC8F1EC7A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8C55-7C4B-42BB-9EB6-D3D487635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06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38C55-7C4B-42BB-9EB6-D3D4876359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75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38C55-7C4B-42BB-9EB6-D3D4876359C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46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683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53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379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515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96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209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274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082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798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75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156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72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606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875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78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03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35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54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609600"/>
            <a:ext cx="7772400" cy="5562600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Формування  ключових  компетентностей</a:t>
            </a:r>
            <a:b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 фізики з використанням</a:t>
            </a:r>
            <a:b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сучасних інноваційних технологій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Районне методичне об'єднання</a:t>
            </a:r>
            <a:br>
              <a:rPr lang="uk-UA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вчителів фізики</a:t>
            </a:r>
            <a:br>
              <a:rPr lang="uk-UA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Міловського</a:t>
            </a:r>
            <a:r>
              <a:rPr lang="uk-UA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району Луганської області</a:t>
            </a:r>
            <a:br>
              <a:rPr lang="uk-UA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uk-UA" sz="2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Буркацька</a:t>
            </a:r>
            <a:r>
              <a:rPr lang="uk-UA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В.І. вчитель фізики</a:t>
            </a:r>
            <a:br>
              <a:rPr lang="uk-UA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Міловської</a:t>
            </a:r>
            <a:r>
              <a:rPr lang="uk-UA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ЗОШ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I-III</a:t>
            </a:r>
            <a:r>
              <a:rPr lang="uk-UA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Ступенів</a:t>
            </a:r>
            <a:br>
              <a:rPr lang="uk-UA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Луганської області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4191000"/>
            <a:ext cx="2470605" cy="2376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90600"/>
            <a:ext cx="6798734" cy="130386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КОМПЬЮТЕРНОГО НАВЧАННЯ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533" y="2438400"/>
            <a:ext cx="8153400" cy="3581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ПОЛЕГШЕННЯ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ВЧИТЕЛЯ;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just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ІДИВІДУАЛІЗАЦІЯ НАВЧАННЯ;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algn="just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- ЗБІЛЬШЕННЯ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ШВИДКОСТІ ОДЕРЖАННЯ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ІНФОРМАЦІЇ;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 algn="just">
              <a:buNone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- МОЖЛИВІСТЬ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МОДЕЛЮВАННЯ І ДЕМОНСТРАЦІЇ ПРОЦЕСІВ, НЕ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  ДОСТУПНИХ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СПОСТЕРЕЖЕННЯ В УМОВАХ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ШКОЛИ;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indent="0" algn="just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- МОДЕЛЮВАННЯ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РЕАЛЬНИХ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ОБЬЄКТІВ;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5" indent="0" algn="just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- ВІДЕО ДЕМОНСТРАЦІЇ;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6" indent="0" algn="just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- НАВЧАЛЬНІ ФІЛЬМИ;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7" indent="0" algn="just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- КОМПЬЮТЕРНІ ТРЕНАЖЕРИ;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8" indent="0" algn="just">
              <a:buNone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	-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МУЛЬТИМЕДІЙНІ ПРЕЗЕНТАЦІЇ;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534" y="4191000"/>
            <a:ext cx="184023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ПЕДАГОГІЧНІ ПРОГРАМНІ ЗАСОБИ (ППЗ) МАЮТЬ РЕАЛЬНІ ПЕРЕВАГИ В ПОРІВНЯННІ З ПАПЕРОВИМИ НОСІЯМИ ІНФОРМАЦІЇ, АБО НАВІТЬ З ЕЛЕКТРОННИМИ КНИГАМИ, ЯКІ ДАЮТЬ МОЖЛИВІСТЬ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0135"/>
            <a:ext cx="8229600" cy="3444997"/>
          </a:xfrm>
        </p:spPr>
        <p:txBody>
          <a:bodyPr>
            <a:noAutofit/>
          </a:bodyPr>
          <a:lstStyle/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Індивідуалізувати й диференціювати процес навчання за рахунок вивчення матеріалу з індивідуальною швидкістю</a:t>
            </a:r>
          </a:p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Здійснити контроль зі зворотнім зв'язком, діагностикою помилок і оцінюванням  результатів навчальної діяльності</a:t>
            </a:r>
          </a:p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Здійснити самоконтроль і </a:t>
            </a:r>
            <a:r>
              <a:rPr lang="uk-UA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самокорегування</a:t>
            </a:r>
            <a:endParaRPr lang="uk-UA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Здійснити самопідготовку учнів</a:t>
            </a:r>
          </a:p>
          <a:p>
            <a:pPr algn="just"/>
            <a:r>
              <a:rPr lang="uk-UA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Візуалізувати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навчальну інформацію щодо процесів, які вивчаються</a:t>
            </a:r>
          </a:p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експеримент в умовах імітації реальності</a:t>
            </a:r>
          </a:p>
          <a:p>
            <a:pPr algn="just"/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Формувати культуру навчальної діяльності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38200" y="838200"/>
            <a:ext cx="7459662" cy="53260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9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формул.</a:t>
            </a:r>
            <a:endParaRPr lang="ru-RU" sz="29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задач-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правильного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величин, 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проводжу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так: на листках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друкую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Почергово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вивішую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дошці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1.Значення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у формулу;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2.Одиниці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мене»: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забирається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формулою закону Кулона: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 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k∙ q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∙q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 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r².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q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 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r?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зошитах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шукану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величину,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коментують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2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 </a:t>
            </a:r>
            <a:r>
              <a:rPr lang="ru-RU" sz="2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повторюється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фіксується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закріплюється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самостійної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зошиті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00" y="838200"/>
            <a:ext cx="7543800" cy="52578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</a:rPr>
              <a:t> 	</a:t>
            </a:r>
            <a:r>
              <a:rPr lang="ru-RU" sz="5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розв’язувати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Естафети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 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наступну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відшукати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довіднику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підручнику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готову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формулу,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підставивши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яку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довіднику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зіставити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умову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означенням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 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прикладних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задачах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існуючим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реальними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Ейфелева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башта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висотою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300м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масу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8000т. Яку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масу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башти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 ж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висотою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1,5м?</a:t>
            </a:r>
          </a:p>
          <a:p>
            <a:pPr marL="0" indent="0" algn="just">
              <a:buNone/>
            </a:pP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«Путешествие Гулливера» описано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велетнів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12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нормальних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Гулівера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раз там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посипались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яблука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збило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Яку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масу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могло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яблуко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3.Аліна 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запросила Людмилу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погуляти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Дівчата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проговорили годину на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подвір'ї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Коли Людмила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повернулася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мама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зробила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зауваження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йдучи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дому, дочка не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виключила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телевізор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Людмила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образилася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сказала: «А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сталося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Обчисліть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витратить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даремно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забуватиме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 год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виключати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люстру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лампочками на 60 Вт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телевізор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150 Вт: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за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за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5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7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7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раціональніше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електроенергію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га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685800"/>
            <a:ext cx="8001000" cy="5486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відвожу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для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спостережливість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молекулярно-кінетичної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ставлю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1.Чому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відкрутити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гайку,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є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закрученою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2.Поясніть,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гідравлічний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домкрат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вантажівку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Под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голубыми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небесами, Великолепными коврами, Блестя на солнце, снег лежит. Прозрачный лес один чернеет, И ель сквозь иней зеленеет, И речка подо льдом блестит. А.С Пушкин.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особистісних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докладання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життєвої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685800"/>
            <a:ext cx="79248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Дидактична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гра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всієї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різноманітності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нетрадиційних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уроків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основі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кожного з них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лежить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така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форма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організації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навчання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як дидактична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гра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виборі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дидактичних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ігор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важливу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роль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відіграє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віковий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фактор.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учнів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7-8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класів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характерними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є уроки-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змагання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уроки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естафети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уроки-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подорожі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уроки-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казки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театралізовані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уроки, то для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старшокласників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переважають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ділові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рольові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ігри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діалоги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реалізуються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через уроки-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конференції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уроки-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інтерв’ю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уроки-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диспути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інтегровані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уроки, уроки-суди.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рольових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ігор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усі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учні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зайняті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серйозною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роботою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, яка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нагадує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роботу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дорослих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Досвід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свідчить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така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робота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подобається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учням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: вона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надає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широкий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просвіт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самовираження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, є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добрим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засобом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активного комплексного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повторення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вивченого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матеріалу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удосконалює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вміння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учнів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виступати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перед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товаришами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вміти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слухати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5800" y="762000"/>
            <a:ext cx="7772400" cy="2362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 в парах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Робота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парах,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парах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5525" y="2895600"/>
            <a:ext cx="4552950" cy="319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077200" cy="34448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Мікрофон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проводжу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Мікрофон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черзі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відповідаючи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висловлюючи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думку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Users\User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71810"/>
            <a:ext cx="3611902" cy="3009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740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914400"/>
            <a:ext cx="8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Ажурна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пилка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для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короткий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проміжок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пакет для кожного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таблички з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кольоровими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позначками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змогли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“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й “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6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домашніх.Така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забирає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 і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нудьгувати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доводиться</a:t>
            </a:r>
          </a:p>
        </p:txBody>
      </p:sp>
      <p:pic>
        <p:nvPicPr>
          <p:cNvPr id="2050" name="Picture 2" descr="C:\Users\User\Desktop\68046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71942"/>
            <a:ext cx="3148635" cy="2366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538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1000108"/>
            <a:ext cx="8001000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Робота з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ланку 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кільце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дискурсивного 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абстрактного,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безпристрасного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способу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C:\Users\User\Desktop\AAEAAQAAAAAAAAJQAAAAJGY2NWRhMGRlLTIxMWItNGUzNy04OGU5LTZiZDhlOGYzZTU3MQ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71942"/>
            <a:ext cx="4000500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9200" y="914400"/>
            <a:ext cx="6799263" cy="4892675"/>
          </a:xfrm>
        </p:spPr>
        <p:txBody>
          <a:bodyPr/>
          <a:lstStyle/>
          <a:p>
            <a:r>
              <a:rPr lang="uk-UA" i="1" dirty="0" err="1" smtClean="0">
                <a:solidFill>
                  <a:srgbClr val="002060"/>
                </a:solidFill>
              </a:rPr>
              <a:t>“Т</a:t>
            </a:r>
            <a:r>
              <a:rPr lang="uk-UA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народ, який першим реалізує можливості цифрових комунікацій і введе їх до навчальної методики, очолюватиме світовий освітній </a:t>
            </a:r>
            <a:r>
              <a:rPr lang="uk-UA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процес.”</a:t>
            </a:r>
            <a:endParaRPr lang="uk-UA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Гордон </a:t>
            </a:r>
            <a:r>
              <a:rPr lang="uk-UA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Драйден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831" y="2514600"/>
            <a:ext cx="3648024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7620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вам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аргументувати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обговорюється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Метод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думку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чіткій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стислій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почніть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..» 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висловіть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вашу думку,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ваша точка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«..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тому,що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..»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наведіть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на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Приклад: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продовжуйте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словом «..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..»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наведіть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закінчте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..»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узагальніть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думку,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як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3400" y="838200"/>
            <a:ext cx="8077200" cy="4030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Злови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помилку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зайти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довести,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помилковість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замінити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впевненості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8968" y="3611563"/>
            <a:ext cx="2786063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90600" y="914400"/>
            <a:ext cx="6799263" cy="3444875"/>
          </a:xfrm>
        </p:spPr>
        <p:txBody>
          <a:bodyPr>
            <a:normAutofit lnSpcReduction="10000"/>
          </a:bodyPr>
          <a:lstStyle/>
          <a:p>
            <a:r>
              <a:rPr lang="uk-UA" b="1" u="sng" dirty="0" smtClean="0">
                <a:solidFill>
                  <a:schemeClr val="accent2">
                    <a:lumMod val="50000"/>
                  </a:schemeClr>
                </a:solidFill>
              </a:rPr>
              <a:t>Творчий учитель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– творець нової технології, адже тільки особистість здатна виховати нову особистість і тільки талант може виростити новий талант. Тому вчитель повинен бути готовим до творчого пошуку разом з учнями, вміти створювати атмосферу продуктивного пізнання на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уроці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, добре володіти сучасним арсеналом педагогічних умінь та навичок і тоді результат негайно позначиться на наступних поколіннях.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505200"/>
            <a:ext cx="3080205" cy="29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08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1.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КОМПЕТЕНТНІСНО ОРІЄНТОВАНИЙ ПІДХІД ДО НАВЧАННЯ НА УРОКАХ ФІЗИКИ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124200"/>
          </a:xfrm>
        </p:spPr>
        <p:txBody>
          <a:bodyPr/>
          <a:lstStyle/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Прогресивна освітня спільнота сьогодні ставить перед собою нове завдання - сформувати у школярів вміння вчитися. Тому виховання такої соціально і професіонально активної особистості вимагає від вчителів сучасної школи застосування нових методів, прийомів і форм роботи. Щоб сформувати компетентного випускника у всіх потенційно важливих сферах професіональної освіти і життєдіяльності, необхідно застосовувати активні методи навчання.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733" y="762000"/>
            <a:ext cx="6798734" cy="1303867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ЗАГАЛЬНОПРЕДМЕТНІ ОМПЕТЕНТНОСТІ ЗФІЗИКИ МОЖУТЬ БУТИ ВИЗНАЧЕНІ ЯК ЗДАТНІСТЬ ЛЮДИНИ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490135"/>
            <a:ext cx="8153400" cy="344499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Визначати та розпізнавати фізичні поняття та ідеї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Проводити досліди й експерименти з фізичними явищами та процесами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Розв'язувати теоретичні та прикладні проблеми, пов'язані з реальними ситуаціями в світі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Пояснювати фізичні явища, використовуючи специфічні умови й терміни, шляхом моделювання, виведення, екстраполяції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Переносити й інтегрувати знання та методи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зфізики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застосовувати їх в інших науках і технологіях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4368"/>
            <a:ext cx="6798734" cy="130386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 СУЧАСНОЮ КОМПЕТЕНТІСТЮ РОЗУМІЄМО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17008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уміння учнів бачити та застосовувати фізику в реальному житті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уміти будувати та досліджувати фізичну модель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інтерпретувати отримані результати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038600"/>
            <a:ext cx="2959099" cy="2141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09600"/>
            <a:ext cx="6798734" cy="1752599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ПЕРШОМУ ЕТАПІ РЕАЛІЗАЦІЇ КОМПЕТЕНТНІСНОГО ПІДХОДУ МОЖНА ФОРМУВАТИ ЕЛЕМЕНТАРНІ ЗАГАЛЬНІ НАВЧАЛЬНІ КОМПЕТЕНЦІЇ ШКОЛЯРІВ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490135"/>
            <a:ext cx="8153400" cy="36058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знаходження головного змісту прочитаного або почутого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точне формулювання думок, побудова оригінальних висловлювань на задані питання чи теми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досліджування різних варіантів розв'язування задач. Вибір найкращого, беручи до уваги різні критерії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співпраця з іншими ( учнями і учителем) при виконанні спільного завдання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планування дій і часу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оцінка результатів своєї діяльності і т. д.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7" y="1066800"/>
            <a:ext cx="6798734" cy="1303867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СУЧАСНІ УРОКИ – ЦЕ УРОКИ,  НА ЯКИХ МАЮТЬ ПЕРЕВАЖАТИ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інтелектуальна активність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допитливість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компетентність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вміння дискутувати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незалежність мислення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самокритичність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490135"/>
            <a:ext cx="2528887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633" y="762000"/>
            <a:ext cx="6798734" cy="16002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ТЕХНОЛОГІЙ ІНТЕРАКТИВНОГО НАВЧАННЯ ІСНУЄ ВЕЛИЧЕЗНА КІЛЬКІСТЬ. КОЖНИЙ ВЧИТЕЛЬ МОЖЕ САМОСТІЙНО ВИГАДУВАТИ НОВІ ФОРМИ РОБОТИ ІЗ КЛАСОМ, АБО ВИКОРИСТОВУВАТИ ВЖЕ ВІДОМІ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2443568"/>
            <a:ext cx="5105400" cy="388103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Робота в парах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Ротаційні ( змінні трійки) 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Карусель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обота в малих групах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акваріум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езакінчена пропозиція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озковий штурм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роунівський рух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ерево рішень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 від свого імені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ромадські слухання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ольова (ділова) гра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етод прес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айми позицію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искусія</a:t>
            </a:r>
          </a:p>
          <a:p>
            <a:pPr marL="0" indent="0"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ебати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3352800"/>
            <a:ext cx="2778948" cy="2585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nteraktivnitekhnologiyinavchannya-141209144212-conversion-gate02-thumbnail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89867"/>
            <a:ext cx="2071702" cy="15537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7" y="990600"/>
            <a:ext cx="6798734" cy="1381004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ІНФОРМАЦІЙНІ ТЕХНОЛОГІЇ Й ІНФОРМАЦІЙНО-КОМПЬЮТЕРНІ ТЕХНОЛОГІЇ В ОСВІТІ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0135"/>
            <a:ext cx="8115327" cy="3444997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Інформаційні технології - це сукупність методів, засобів і прийомів, що використовуються з метою збирання, зберігання, опрацювання, розповсюдження. Відображення і використання різноманітних даних задля інтересів і потреб користувача.</a:t>
            </a:r>
          </a:p>
          <a:p>
            <a:pPr algn="just"/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Інформаційно –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компьтерні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технології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це поєднання інформаційних технологій з комунікаційними для вирішення різноманітних задач сучасного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освітньо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інформаційного процесу.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270</TotalTime>
  <Words>462</Words>
  <Application>Microsoft Office PowerPoint</Application>
  <PresentationFormat>Экран (4:3)</PresentationFormat>
  <Paragraphs>116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Натуральные материалы</vt:lpstr>
      <vt:lpstr>Формування  ключових  компетентностей на уроках фізики з використанням сучасних інноваційних технологій  Районне методичне об'єднання вчителів фізики Міловського району Луганської області 2017-2018 н.р.  Буркацька В.І. вчитель фізики Міловської ЗОШ I-III Ступенів Луганської області</vt:lpstr>
      <vt:lpstr>Слайд 2</vt:lpstr>
      <vt:lpstr>1. КОМПЕТЕНТНІСНО ОРІЄНТОВАНИЙ ПІДХІД ДО НАВЧАННЯ НА УРОКАХ ФІЗИКИ </vt:lpstr>
      <vt:lpstr>ЗАГАЛЬНОПРЕДМЕТНІ ОМПЕТЕНТНОСТІ ЗФІЗИКИ МОЖУТЬ БУТИ ВИЗНАЧЕНІ ЯК ЗДАТНІСТЬ ЛЮДИНИ</vt:lpstr>
      <vt:lpstr>ПІД СУЧАСНОЮ КОМПЕТЕНТІСТЮ РОЗУМІЄМО</vt:lpstr>
      <vt:lpstr>НА ПЕРШОМУ ЕТАПІ РЕАЛІЗАЦІЇ КОМПЕТЕНТНІСНОГО ПІДХОДУ МОЖНА ФОРМУВАТИ ЕЛЕМЕНТАРНІ ЗАГАЛЬНІ НАВЧАЛЬНІ КОМПЕТЕНЦІЇ ШКОЛЯРІВ</vt:lpstr>
      <vt:lpstr>СУЧАСНІ УРОКИ – ЦЕ УРОКИ,  НА ЯКИХ МАЮТЬ ПЕРЕВАЖАТИ</vt:lpstr>
      <vt:lpstr>ТЕХНОЛОГІЙ ІНТЕРАКТИВНОГО НАВЧАННЯ ІСНУЄ ВЕЛИЧЕЗНА КІЛЬКІСТЬ. КОЖНИЙ ВЧИТЕЛЬ МОЖЕ САМОСТІЙНО ВИГАДУВАТИ НОВІ ФОРМИ РОБОТИ ІЗ КЛАСОМ, АБО ВИКОРИСТОВУВАТИ ВЖЕ ВІДОМІ</vt:lpstr>
      <vt:lpstr>3 ІНФОРМАЦІЙНІ ТЕХНОЛОГІЇ Й ІНФОРМАЦІЙНО-КОМПЬЮТЕРНІ ТЕХНОЛОГІЇ В ОСВІТІ</vt:lpstr>
      <vt:lpstr>ПЕРЕВАГИ КОМПЬЮТЕРНОГО НАВЧАННЯ</vt:lpstr>
      <vt:lpstr>ПЕДАГОГІЧНІ ПРОГРАМНІ ЗАСОБИ (ППЗ) МАЮТЬ РЕАЛЬНІ ПЕРЕВАГИ В ПОРІВНЯННІ З ПАПЕРОВИМИ НОСІЯМИ ІНФОРМАЦІЇ, АБО НАВІТЬ З ЕЛЕКТРОННИМИ КНИГАМИ, ЯКІ ДАЮТЬ МОЖЛИВІСТЬ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45</cp:revision>
  <dcterms:created xsi:type="dcterms:W3CDTF">2017-10-31T17:24:38Z</dcterms:created>
  <dcterms:modified xsi:type="dcterms:W3CDTF">2017-11-12T15:28:07Z</dcterms:modified>
</cp:coreProperties>
</file>