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4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199D6-3C8A-4D5F-B751-66FF112654D1}" type="datetimeFigureOut">
              <a:rPr lang="uk-UA" smtClean="0"/>
              <a:t>13.12.2016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075B-30BE-4AC1-B69B-488ED5802C5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3120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199D6-3C8A-4D5F-B751-66FF112654D1}" type="datetimeFigureOut">
              <a:rPr lang="uk-UA" smtClean="0"/>
              <a:t>13.12.2016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075B-30BE-4AC1-B69B-488ED5802C5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31213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199D6-3C8A-4D5F-B751-66FF112654D1}" type="datetimeFigureOut">
              <a:rPr lang="uk-UA" smtClean="0"/>
              <a:t>13.12.2016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075B-30BE-4AC1-B69B-488ED5802C5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24965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199D6-3C8A-4D5F-B751-66FF112654D1}" type="datetimeFigureOut">
              <a:rPr lang="uk-UA" smtClean="0"/>
              <a:t>13.12.2016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075B-30BE-4AC1-B69B-488ED5802C5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63306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199D6-3C8A-4D5F-B751-66FF112654D1}" type="datetimeFigureOut">
              <a:rPr lang="uk-UA" smtClean="0"/>
              <a:t>13.12.2016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075B-30BE-4AC1-B69B-488ED5802C5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520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199D6-3C8A-4D5F-B751-66FF112654D1}" type="datetimeFigureOut">
              <a:rPr lang="uk-UA" smtClean="0"/>
              <a:t>13.12.2016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075B-30BE-4AC1-B69B-488ED5802C5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9944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199D6-3C8A-4D5F-B751-66FF112654D1}" type="datetimeFigureOut">
              <a:rPr lang="uk-UA" smtClean="0"/>
              <a:t>13.12.2016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075B-30BE-4AC1-B69B-488ED5802C5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1637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199D6-3C8A-4D5F-B751-66FF112654D1}" type="datetimeFigureOut">
              <a:rPr lang="uk-UA" smtClean="0"/>
              <a:t>13.12.2016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075B-30BE-4AC1-B69B-488ED5802C5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8753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199D6-3C8A-4D5F-B751-66FF112654D1}" type="datetimeFigureOut">
              <a:rPr lang="uk-UA" smtClean="0"/>
              <a:t>13.12.2016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075B-30BE-4AC1-B69B-488ED5802C5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44428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199D6-3C8A-4D5F-B751-66FF112654D1}" type="datetimeFigureOut">
              <a:rPr lang="uk-UA" smtClean="0"/>
              <a:t>13.12.2016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075B-30BE-4AC1-B69B-488ED5802C5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0720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199D6-3C8A-4D5F-B751-66FF112654D1}" type="datetimeFigureOut">
              <a:rPr lang="uk-UA" smtClean="0"/>
              <a:t>13.12.2016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1075B-30BE-4AC1-B69B-488ED5802C5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9344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199D6-3C8A-4D5F-B751-66FF112654D1}" type="datetimeFigureOut">
              <a:rPr lang="uk-UA" smtClean="0"/>
              <a:t>13.12.2016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1075B-30BE-4AC1-B69B-488ED5802C5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8355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microsoft.com/office/2007/relationships/hdphoto" Target="../media/hdphoto4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3.png"/><Relationship Id="rId15" Type="http://schemas.openxmlformats.org/officeDocument/2006/relationships/image" Target="../media/image9.png"/><Relationship Id="rId10" Type="http://schemas.microsoft.com/office/2007/relationships/hdphoto" Target="../media/hdphoto3.wdp"/><Relationship Id="rId4" Type="http://schemas.microsoft.com/office/2007/relationships/hdphoto" Target="../media/hdphoto1.wdp"/><Relationship Id="rId9" Type="http://schemas.openxmlformats.org/officeDocument/2006/relationships/image" Target="../media/image6.png"/><Relationship Id="rId1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6" name="Picture 22" descr="Результат пошуку зображень за запитом &quot;фон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97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Пов’язане зображенн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270" b="100000" l="0" r="987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74" y="671724"/>
            <a:ext cx="2398130" cy="23981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Результат пошуку зображень за запитом &quot;скульптура&quot;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375" b="100000" l="10000" r="86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38" y="3623325"/>
            <a:ext cx="1497976" cy="21795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Результат пошуку зображень за запитом &quot;палитра&quot;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875" y="4509371"/>
            <a:ext cx="1927465" cy="1643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Результат пошуку зображень за запитом &quot;театр&quot;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7611" y="2612985"/>
            <a:ext cx="2763041" cy="11010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Результат пошуку зображень за запитом &quot;греческая ваза&quot;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285" y="223542"/>
            <a:ext cx="1430338" cy="15151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85549" y="71872"/>
            <a:ext cx="31979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КАРТА ПОДОРОЖІ</a:t>
            </a:r>
          </a:p>
          <a:p>
            <a:r>
              <a:rPr lang="uk-UA" sz="2400" b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В СВІТ МИСТЕТВА</a:t>
            </a:r>
            <a:endParaRPr lang="uk-UA" sz="2400" b="1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048" name="Picture 24" descr="Результат пошуку зображень за запитом &quot;скрипичный ключ png&quot;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96875" l="0" r="97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278" y="3130456"/>
            <a:ext cx="2857500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Результат пошуку зображень за запитом &quot;мода силуэт&quot;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98" b="100000" l="0" r="968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925" y="928135"/>
            <a:ext cx="1254084" cy="138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7624" y="5802881"/>
            <a:ext cx="2292978" cy="525721"/>
          </a:xfrm>
          <a:prstGeom prst="rect">
            <a:avLst/>
          </a:prstGeom>
          <a:noFill/>
        </p:spPr>
        <p:txBody>
          <a:bodyPr wrap="square" rtlCol="0">
            <a:prstTxWarp prst="textCanDown">
              <a:avLst/>
            </a:prstTxWarp>
            <a:spAutoFit/>
          </a:bodyPr>
          <a:lstStyle/>
          <a:p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Lobster" panose="02000506000000020003" pitchFamily="2" charset="-52"/>
              </a:rPr>
              <a:t>СКУЛЬПТУРА</a:t>
            </a:r>
            <a:endParaRPr lang="uk-UA" dirty="0">
              <a:solidFill>
                <a:schemeClr val="accent1">
                  <a:lumMod val="50000"/>
                </a:schemeClr>
              </a:solidFill>
              <a:latin typeface="Lobster" panose="02000506000000020003" pitchFamily="2" charset="-5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3074" y="2780612"/>
            <a:ext cx="2398130" cy="435841"/>
          </a:xfrm>
          <a:prstGeom prst="rect">
            <a:avLst/>
          </a:prstGeom>
          <a:noFill/>
        </p:spPr>
        <p:txBody>
          <a:bodyPr wrap="square" rtlCol="0">
            <a:prstTxWarp prst="textCanDown">
              <a:avLst/>
            </a:prstTxWarp>
            <a:spAutoFit/>
          </a:bodyPr>
          <a:lstStyle/>
          <a:p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Lobster" panose="02000506000000020003" pitchFamily="2" charset="-52"/>
              </a:rPr>
              <a:t>АРХІТЕКТУРА</a:t>
            </a:r>
            <a:endParaRPr lang="uk-UA" dirty="0">
              <a:solidFill>
                <a:schemeClr val="accent1">
                  <a:lumMod val="50000"/>
                </a:schemeClr>
              </a:solidFill>
              <a:latin typeface="Lobster" panose="02000506000000020003" pitchFamily="2" charset="-52"/>
            </a:endParaRPr>
          </a:p>
        </p:txBody>
      </p:sp>
      <p:sp>
        <p:nvSpPr>
          <p:cNvPr id="20" name="TextBox 19"/>
          <p:cNvSpPr txBox="1"/>
          <p:nvPr/>
        </p:nvSpPr>
        <p:spPr>
          <a:xfrm rot="20527395">
            <a:off x="3433852" y="4854048"/>
            <a:ext cx="1497124" cy="403618"/>
          </a:xfrm>
          <a:prstGeom prst="rect">
            <a:avLst/>
          </a:prstGeom>
          <a:noFill/>
        </p:spPr>
        <p:txBody>
          <a:bodyPr wrap="square" rtlCol="0">
            <a:prstTxWarp prst="textCanDown">
              <a:avLst/>
            </a:prstTxWarp>
            <a:spAutoFit/>
          </a:bodyPr>
          <a:lstStyle/>
          <a:p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Lobster" panose="02000506000000020003" pitchFamily="2" charset="-52"/>
              </a:rPr>
              <a:t>МУЗИКА</a:t>
            </a:r>
            <a:endParaRPr lang="uk-UA" dirty="0">
              <a:solidFill>
                <a:schemeClr val="accent1">
                  <a:lumMod val="50000"/>
                </a:schemeClr>
              </a:solidFill>
              <a:latin typeface="Lobster" panose="02000506000000020003" pitchFamily="2" charset="-52"/>
            </a:endParaRPr>
          </a:p>
        </p:txBody>
      </p:sp>
      <p:sp>
        <p:nvSpPr>
          <p:cNvPr id="21" name="TextBox 20"/>
          <p:cNvSpPr txBox="1"/>
          <p:nvPr/>
        </p:nvSpPr>
        <p:spPr>
          <a:xfrm rot="20826534">
            <a:off x="6019163" y="6063733"/>
            <a:ext cx="2066447" cy="349883"/>
          </a:xfrm>
          <a:prstGeom prst="rect">
            <a:avLst/>
          </a:prstGeom>
          <a:noFill/>
        </p:spPr>
        <p:txBody>
          <a:bodyPr wrap="square" rtlCol="0">
            <a:prstTxWarp prst="textCanDown">
              <a:avLst/>
            </a:prstTxWarp>
            <a:spAutoFit/>
          </a:bodyPr>
          <a:lstStyle/>
          <a:p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Lobster" panose="02000506000000020003" pitchFamily="2" charset="-52"/>
              </a:rPr>
              <a:t>ЖИВОПИС</a:t>
            </a:r>
            <a:endParaRPr lang="uk-UA" dirty="0">
              <a:solidFill>
                <a:schemeClr val="accent1">
                  <a:lumMod val="50000"/>
                </a:schemeClr>
              </a:solidFill>
              <a:latin typeface="Lobster" panose="02000506000000020003" pitchFamily="2" charset="-5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89539" y="3685463"/>
            <a:ext cx="1323983" cy="369332"/>
          </a:xfrm>
          <a:prstGeom prst="rect">
            <a:avLst/>
          </a:prstGeom>
          <a:noFill/>
        </p:spPr>
        <p:txBody>
          <a:bodyPr wrap="square" rtlCol="0">
            <a:prstTxWarp prst="textCanDown">
              <a:avLst/>
            </a:prstTxWarp>
            <a:spAutoFit/>
          </a:bodyPr>
          <a:lstStyle/>
          <a:p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Lobster" panose="02000506000000020003" pitchFamily="2" charset="-52"/>
              </a:rPr>
              <a:t>ТЕАТР</a:t>
            </a:r>
            <a:endParaRPr lang="uk-UA" dirty="0">
              <a:solidFill>
                <a:schemeClr val="accent1">
                  <a:lumMod val="50000"/>
                </a:schemeClr>
              </a:solidFill>
              <a:latin typeface="Lobster" panose="02000506000000020003" pitchFamily="2" charset="-5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92333" y="1692524"/>
            <a:ext cx="2025882" cy="646138"/>
          </a:xfrm>
          <a:prstGeom prst="rect">
            <a:avLst/>
          </a:prstGeom>
          <a:noFill/>
        </p:spPr>
        <p:txBody>
          <a:bodyPr wrap="square" rtlCol="0">
            <a:prstTxWarp prst="textCanDown">
              <a:avLst/>
            </a:prstTxWarp>
            <a:spAutoFit/>
          </a:bodyPr>
          <a:lstStyle/>
          <a:p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Lobster" panose="02000506000000020003" pitchFamily="2" charset="-52"/>
              </a:rPr>
              <a:t>ДЕКОРАТИВНЕ МИСТЕЦТВО</a:t>
            </a:r>
            <a:endParaRPr lang="uk-UA" dirty="0">
              <a:solidFill>
                <a:schemeClr val="accent1">
                  <a:lumMod val="50000"/>
                </a:schemeClr>
              </a:solidFill>
              <a:latin typeface="Lobster" panose="02000506000000020003" pitchFamily="2" charset="-5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85954" y="2335729"/>
            <a:ext cx="1200789" cy="356928"/>
          </a:xfrm>
          <a:prstGeom prst="rect">
            <a:avLst/>
          </a:prstGeom>
          <a:noFill/>
        </p:spPr>
        <p:txBody>
          <a:bodyPr wrap="square" rtlCol="0">
            <a:prstTxWarp prst="textCanDown">
              <a:avLst/>
            </a:prstTxWarp>
            <a:spAutoFit/>
          </a:bodyPr>
          <a:lstStyle/>
          <a:p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Lobster" panose="02000506000000020003" pitchFamily="2" charset="-52"/>
              </a:rPr>
              <a:t>МОДА</a:t>
            </a:r>
            <a:endParaRPr lang="uk-UA" dirty="0">
              <a:solidFill>
                <a:schemeClr val="accent1">
                  <a:lumMod val="50000"/>
                </a:schemeClr>
              </a:solidFill>
              <a:latin typeface="Lobster" panose="02000506000000020003" pitchFamily="2" charset="-52"/>
            </a:endParaRPr>
          </a:p>
        </p:txBody>
      </p:sp>
      <p:pic>
        <p:nvPicPr>
          <p:cNvPr id="40" name="Рисунок 3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5698116">
            <a:off x="-822361" y="1769176"/>
            <a:ext cx="2794648" cy="3270643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9983877" flipH="1" flipV="1">
            <a:off x="1428954" y="3946655"/>
            <a:ext cx="2380296" cy="2385224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2021491" flipH="1">
            <a:off x="4222104" y="3170766"/>
            <a:ext cx="2576128" cy="2581461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7767419" flipH="1" flipV="1">
            <a:off x="7287047" y="3859128"/>
            <a:ext cx="1813335" cy="1697914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4369734" flipH="1" flipV="1">
            <a:off x="7252376" y="574707"/>
            <a:ext cx="2401338" cy="2328047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0559974">
            <a:off x="4845994" y="72469"/>
            <a:ext cx="2124003" cy="1612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41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</TotalTime>
  <Words>14</Words>
  <Application>Microsoft Office PowerPoint</Application>
  <PresentationFormat>Экран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Lobster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2016-12-05T16:36:15Z</dcterms:created>
  <dcterms:modified xsi:type="dcterms:W3CDTF">2016-12-13T09:37:38Z</dcterms:modified>
</cp:coreProperties>
</file>