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0" r:id="rId2"/>
    <p:sldId id="259" r:id="rId3"/>
    <p:sldId id="284" r:id="rId4"/>
    <p:sldId id="260" r:id="rId5"/>
    <p:sldId id="262" r:id="rId6"/>
    <p:sldId id="263" r:id="rId7"/>
    <p:sldId id="264" r:id="rId8"/>
    <p:sldId id="265" r:id="rId9"/>
    <p:sldId id="266" r:id="rId10"/>
    <p:sldId id="270" r:id="rId11"/>
    <p:sldId id="274" r:id="rId12"/>
    <p:sldId id="268" r:id="rId13"/>
    <p:sldId id="269" r:id="rId14"/>
    <p:sldId id="28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16B073-7FA6-42A6-A9E4-0DF05169E115}" type="datetimeFigureOut">
              <a:rPr lang="ru-RU" smtClean="0"/>
              <a:t>05.04.2016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189E35-A406-4045-8FEA-AC6332F8D61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ryvitannya.com/wp-content/uploads/2014/04/blagovishenni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696744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3592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9551" y="1468733"/>
            <a:ext cx="282070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/>
              <a:t>Люко</a:t>
            </a:r>
            <a:r>
              <a:rPr lang="ru-RU" sz="2800" b="1" dirty="0"/>
              <a:t> </a:t>
            </a:r>
            <a:r>
              <a:rPr lang="ru-RU" sz="2800" b="1" dirty="0" err="1" smtClean="0"/>
              <a:t>Дашвар</a:t>
            </a:r>
            <a:endParaRPr lang="ru-RU" sz="2800" b="1" dirty="0" smtClean="0"/>
          </a:p>
          <a:p>
            <a:r>
              <a:rPr lang="uk-UA" sz="2800" b="1" dirty="0" smtClean="0"/>
              <a:t>(І</a:t>
            </a:r>
            <a:r>
              <a:rPr lang="ru-RU" sz="2800" b="1" dirty="0" err="1" smtClean="0"/>
              <a:t>рина</a:t>
            </a:r>
            <a:r>
              <a:rPr lang="ru-RU" sz="2800" b="1" dirty="0" smtClean="0"/>
              <a:t> Чернова)</a:t>
            </a:r>
            <a:endParaRPr lang="ru-RU" sz="28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4669"/>
            <a:ext cx="4248472" cy="365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005064"/>
            <a:ext cx="67687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Не </a:t>
            </a:r>
            <a:r>
              <a:rPr lang="ru-RU" sz="2800" b="1" dirty="0" err="1"/>
              <a:t>обо'язково</a:t>
            </a:r>
            <a:r>
              <a:rPr lang="ru-RU" sz="2800" b="1" dirty="0"/>
              <a:t> </a:t>
            </a:r>
            <a:r>
              <a:rPr lang="ru-RU" sz="2800" b="1" dirty="0" err="1"/>
              <a:t>фізично</a:t>
            </a:r>
            <a:r>
              <a:rPr lang="ru-RU" sz="2800" b="1" dirty="0"/>
              <a:t> бути на </a:t>
            </a:r>
            <a:r>
              <a:rPr lang="ru-RU" sz="2800" b="1" dirty="0" err="1"/>
              <a:t>Майдані</a:t>
            </a:r>
            <a:r>
              <a:rPr lang="ru-RU" sz="2800" b="1" dirty="0"/>
              <a:t>. Майдан - </a:t>
            </a:r>
            <a:r>
              <a:rPr lang="ru-RU" sz="2800" b="1" dirty="0" err="1"/>
              <a:t>усюди</a:t>
            </a:r>
            <a:r>
              <a:rPr lang="ru-RU" sz="2800" b="1" dirty="0"/>
              <a:t>. </a:t>
            </a:r>
            <a:r>
              <a:rPr lang="ru-RU" sz="2800" b="1" dirty="0" err="1"/>
              <a:t>Кожен</a:t>
            </a:r>
            <a:r>
              <a:rPr lang="ru-RU" sz="2800" b="1" dirty="0"/>
              <a:t> у </a:t>
            </a:r>
            <a:r>
              <a:rPr lang="ru-RU" sz="2800" b="1" dirty="0" err="1"/>
              <a:t>своєму</a:t>
            </a:r>
            <a:r>
              <a:rPr lang="ru-RU" sz="2800" b="1" dirty="0"/>
              <a:t> </a:t>
            </a:r>
            <a:r>
              <a:rPr lang="ru-RU" sz="2800" b="1" dirty="0" err="1"/>
              <a:t>будинку</a:t>
            </a:r>
            <a:r>
              <a:rPr lang="ru-RU" sz="2800" b="1" dirty="0"/>
              <a:t> </a:t>
            </a:r>
            <a:r>
              <a:rPr lang="ru-RU" sz="2800" b="1" dirty="0" err="1"/>
              <a:t>нині</a:t>
            </a:r>
            <a:r>
              <a:rPr lang="ru-RU" sz="2800" b="1" dirty="0"/>
              <a:t> </a:t>
            </a:r>
            <a:r>
              <a:rPr lang="ru-RU" sz="2800" b="1" dirty="0" err="1"/>
              <a:t>має</a:t>
            </a:r>
            <a:r>
              <a:rPr lang="ru-RU" sz="2800" b="1" dirty="0"/>
              <a:t> шанс </a:t>
            </a:r>
            <a:r>
              <a:rPr lang="ru-RU" sz="2800" b="1" dirty="0" err="1"/>
              <a:t>жити</a:t>
            </a:r>
            <a:r>
              <a:rPr lang="ru-RU" sz="2800" b="1" dirty="0"/>
              <a:t> </a:t>
            </a:r>
            <a:r>
              <a:rPr lang="ru-RU" sz="2800" b="1" dirty="0" err="1"/>
              <a:t>по-справжньому</a:t>
            </a:r>
            <a:r>
              <a:rPr lang="ru-RU" sz="2800" b="1" dirty="0"/>
              <a:t>. </a:t>
            </a:r>
            <a:r>
              <a:rPr lang="ru-RU" sz="2800" b="1" dirty="0" err="1"/>
              <a:t>Робити</a:t>
            </a:r>
            <a:r>
              <a:rPr lang="ru-RU" sz="2800" b="1" dirty="0"/>
              <a:t> </a:t>
            </a:r>
            <a:r>
              <a:rPr lang="ru-RU" sz="2800" b="1" dirty="0" err="1"/>
              <a:t>справжнє</a:t>
            </a:r>
            <a:r>
              <a:rPr lang="ru-RU" sz="2800" b="1" dirty="0"/>
              <a:t> </a:t>
            </a:r>
            <a:r>
              <a:rPr lang="ru-RU" sz="2800" b="1" dirty="0" err="1"/>
              <a:t>діло</a:t>
            </a:r>
            <a:r>
              <a:rPr lang="ru-RU" sz="2800" b="1" dirty="0"/>
              <a:t>, </a:t>
            </a:r>
            <a:r>
              <a:rPr lang="ru-RU" sz="2800" b="1" dirty="0" err="1"/>
              <a:t>поважати</a:t>
            </a:r>
            <a:r>
              <a:rPr lang="ru-RU" sz="2800" b="1" dirty="0"/>
              <a:t> людей, не </a:t>
            </a:r>
            <a:r>
              <a:rPr lang="ru-RU" sz="2800" b="1" dirty="0" err="1"/>
              <a:t>брехати</a:t>
            </a:r>
            <a:r>
              <a:rPr lang="ru-RU" sz="2800" b="1" dirty="0"/>
              <a:t>, забути про </a:t>
            </a:r>
            <a:r>
              <a:rPr lang="ru-RU" sz="2800" b="1" dirty="0" err="1"/>
              <a:t>заздрість</a:t>
            </a:r>
            <a:r>
              <a:rPr lang="ru-RU" sz="2800" b="1" dirty="0"/>
              <a:t> і ненависть...</a:t>
            </a:r>
            <a:r>
              <a:rPr lang="ru-RU" sz="2800" b="1" dirty="0" err="1"/>
              <a:t>Це</a:t>
            </a:r>
            <a:r>
              <a:rPr lang="ru-RU" sz="2800" b="1" dirty="0"/>
              <a:t> </a:t>
            </a:r>
            <a:r>
              <a:rPr lang="ru-RU" sz="2800" b="1" dirty="0" smtClean="0"/>
              <a:t>просто…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5836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6136" y="1343347"/>
            <a:ext cx="27327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/>
              <a:t>В</a:t>
            </a:r>
            <a:r>
              <a:rPr lang="ru-RU" sz="2800" b="1" dirty="0" err="1" smtClean="0"/>
              <a:t>олодимир</a:t>
            </a:r>
            <a:r>
              <a:rPr lang="ru-RU" sz="2800" b="1" dirty="0" smtClean="0"/>
              <a:t> Лис</a:t>
            </a:r>
            <a:endParaRPr lang="ru-RU" sz="2800" b="1" dirty="0"/>
          </a:p>
        </p:txBody>
      </p:sp>
      <p:pic>
        <p:nvPicPr>
          <p:cNvPr id="16386" name="Picture 2" descr="http://dlm7.meta.ua/pic/0/40/122/vQcGjZqx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3749457"/>
            <a:ext cx="7128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Багато</a:t>
            </a:r>
            <a:r>
              <a:rPr lang="ru-RU" sz="2800" b="1" dirty="0"/>
              <a:t> </a:t>
            </a:r>
            <a:r>
              <a:rPr lang="ru-RU" sz="2800" b="1" dirty="0" err="1"/>
              <a:t>хто</a:t>
            </a:r>
            <a:r>
              <a:rPr lang="ru-RU" sz="2800" b="1" dirty="0"/>
              <a:t> </a:t>
            </a:r>
            <a:r>
              <a:rPr lang="ru-RU" sz="2800" b="1" dirty="0" err="1"/>
              <a:t>вважає</a:t>
            </a:r>
            <a:r>
              <a:rPr lang="ru-RU" sz="2800" b="1" dirty="0"/>
              <a:t>, </a:t>
            </a:r>
            <a:r>
              <a:rPr lang="ru-RU" sz="2800" b="1" dirty="0" err="1"/>
              <a:t>що</a:t>
            </a:r>
            <a:r>
              <a:rPr lang="ru-RU" sz="2800" b="1" dirty="0"/>
              <a:t> </a:t>
            </a:r>
            <a:r>
              <a:rPr lang="ru-RU" sz="2800" b="1" dirty="0" err="1"/>
              <a:t>жінка</a:t>
            </a:r>
            <a:r>
              <a:rPr lang="ru-RU" sz="2800" b="1" dirty="0"/>
              <a:t> - то </a:t>
            </a:r>
            <a:r>
              <a:rPr lang="ru-RU" sz="2800" b="1" dirty="0" err="1"/>
              <a:t>породження</a:t>
            </a:r>
            <a:r>
              <a:rPr lang="ru-RU" sz="2800" b="1" dirty="0"/>
              <a:t> </a:t>
            </a:r>
            <a:r>
              <a:rPr lang="ru-RU" sz="2800" b="1" dirty="0" err="1"/>
              <a:t>диявола</a:t>
            </a:r>
            <a:r>
              <a:rPr lang="ru-RU" sz="2800" b="1" dirty="0"/>
              <a:t>. </a:t>
            </a:r>
            <a:r>
              <a:rPr lang="ru-RU" sz="2800" b="1" dirty="0" err="1"/>
              <a:t>Її</a:t>
            </a:r>
            <a:r>
              <a:rPr lang="ru-RU" sz="2800" b="1" dirty="0"/>
              <a:t> </a:t>
            </a:r>
            <a:r>
              <a:rPr lang="ru-RU" sz="2800" b="1" dirty="0" err="1"/>
              <a:t>почування</a:t>
            </a:r>
            <a:r>
              <a:rPr lang="ru-RU" sz="2800" b="1" dirty="0"/>
              <a:t> й </a:t>
            </a:r>
            <a:r>
              <a:rPr lang="ru-RU" sz="2800" b="1" dirty="0" err="1"/>
              <a:t>примхи</a:t>
            </a:r>
            <a:r>
              <a:rPr lang="ru-RU" sz="2800" b="1" dirty="0"/>
              <a:t> - то </a:t>
            </a:r>
            <a:r>
              <a:rPr lang="ru-RU" sz="2800" b="1" dirty="0" err="1"/>
              <a:t>темний</a:t>
            </a:r>
            <a:r>
              <a:rPr lang="ru-RU" sz="2800" b="1" dirty="0"/>
              <a:t> </a:t>
            </a:r>
            <a:r>
              <a:rPr lang="ru-RU" sz="2800" b="1" dirty="0" err="1"/>
              <a:t>бік</a:t>
            </a:r>
            <a:r>
              <a:rPr lang="ru-RU" sz="2800" b="1" dirty="0"/>
              <a:t> </a:t>
            </a:r>
            <a:r>
              <a:rPr lang="ru-RU" sz="2800" b="1" dirty="0" err="1"/>
              <a:t>людської</a:t>
            </a:r>
            <a:r>
              <a:rPr lang="ru-RU" sz="2800" b="1" dirty="0"/>
              <a:t> </a:t>
            </a:r>
            <a:r>
              <a:rPr lang="ru-RU" sz="2800" b="1" dirty="0" err="1"/>
              <a:t>душі</a:t>
            </a:r>
            <a:r>
              <a:rPr lang="ru-RU" sz="2800" b="1" dirty="0"/>
              <a:t>. Але не </a:t>
            </a:r>
            <a:r>
              <a:rPr lang="ru-RU" sz="2800" b="1" dirty="0" err="1"/>
              <a:t>менше</a:t>
            </a:r>
            <a:r>
              <a:rPr lang="ru-RU" sz="2800" b="1" dirty="0"/>
              <a:t>, коли не </a:t>
            </a:r>
            <a:r>
              <a:rPr lang="ru-RU" sz="2800" b="1" dirty="0" err="1"/>
              <a:t>більше</a:t>
            </a:r>
            <a:r>
              <a:rPr lang="ru-RU" sz="2800" b="1" dirty="0"/>
              <a:t>, </a:t>
            </a:r>
            <a:r>
              <a:rPr lang="ru-RU" sz="2800" b="1" dirty="0" err="1"/>
              <a:t>оспівують</a:t>
            </a:r>
            <a:r>
              <a:rPr lang="ru-RU" sz="2800" b="1" dirty="0"/>
              <a:t> </a:t>
            </a:r>
            <a:r>
              <a:rPr lang="ru-RU" sz="2800" b="1" dirty="0" err="1"/>
              <a:t>жінку</a:t>
            </a:r>
            <a:r>
              <a:rPr lang="ru-RU" sz="2800" b="1" dirty="0"/>
              <a:t>. </a:t>
            </a:r>
            <a:r>
              <a:rPr lang="ru-RU" sz="2800" b="1" dirty="0" err="1"/>
              <a:t>Підносять</a:t>
            </a:r>
            <a:r>
              <a:rPr lang="ru-RU" sz="2800" b="1" dirty="0"/>
              <a:t> </a:t>
            </a:r>
            <a:r>
              <a:rPr lang="ru-RU" sz="2800" b="1" dirty="0" err="1"/>
              <a:t>її</a:t>
            </a:r>
            <a:r>
              <a:rPr lang="ru-RU" sz="2800" b="1" dirty="0"/>
              <a:t> на </a:t>
            </a:r>
            <a:r>
              <a:rPr lang="ru-RU" sz="2800" b="1" dirty="0" err="1"/>
              <a:t>небувалі</a:t>
            </a:r>
            <a:r>
              <a:rPr lang="ru-RU" sz="2800" b="1" dirty="0"/>
              <a:t> </a:t>
            </a:r>
            <a:r>
              <a:rPr lang="ru-RU" sz="2800" b="1" dirty="0" err="1"/>
              <a:t>висоти</a:t>
            </a:r>
            <a:r>
              <a:rPr lang="ru-RU" sz="2800" b="1" dirty="0"/>
              <a:t>, до </a:t>
            </a:r>
            <a:r>
              <a:rPr lang="ru-RU" sz="2800" b="1" dirty="0" err="1"/>
              <a:t>рівня</a:t>
            </a:r>
            <a:r>
              <a:rPr lang="ru-RU" sz="2800" b="1" dirty="0"/>
              <a:t> </a:t>
            </a:r>
            <a:r>
              <a:rPr lang="ru-RU" sz="2800" b="1" dirty="0" err="1"/>
              <a:t>богині</a:t>
            </a:r>
            <a:r>
              <a:rPr lang="ru-RU" sz="2800" b="1" dirty="0"/>
              <a:t>. </a:t>
            </a:r>
            <a:r>
              <a:rPr lang="ru-RU" sz="2800" b="1" dirty="0" err="1"/>
              <a:t>Можливо</a:t>
            </a:r>
            <a:r>
              <a:rPr lang="ru-RU" sz="2800" b="1" dirty="0"/>
              <a:t>, </a:t>
            </a:r>
            <a:r>
              <a:rPr lang="ru-RU" sz="2800" b="1" dirty="0" err="1"/>
              <a:t>істина</a:t>
            </a:r>
            <a:r>
              <a:rPr lang="ru-RU" sz="2800" b="1" dirty="0"/>
              <a:t> </a:t>
            </a:r>
            <a:r>
              <a:rPr lang="ru-RU" sz="2800" b="1" dirty="0" err="1"/>
              <a:t>посередині</a:t>
            </a:r>
            <a:r>
              <a:rPr lang="ru-RU" sz="28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952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1000"/>
            <a:ext cx="5796136" cy="3864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837" y="1601809"/>
            <a:ext cx="3205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Лариса Денисенко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93506" y="458112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err="1"/>
              <a:t>Роздратування</a:t>
            </a:r>
            <a:r>
              <a:rPr lang="ru-RU" sz="2800" b="1" dirty="0"/>
              <a:t> - </a:t>
            </a:r>
            <a:r>
              <a:rPr lang="ru-RU" sz="2800" b="1" dirty="0" err="1"/>
              <a:t>найбільший</a:t>
            </a:r>
            <a:r>
              <a:rPr lang="ru-RU" sz="2800" b="1" dirty="0"/>
              <a:t> </a:t>
            </a:r>
            <a:r>
              <a:rPr lang="ru-RU" sz="2800" b="1" dirty="0" err="1"/>
              <a:t>поглинач</a:t>
            </a:r>
            <a:r>
              <a:rPr lang="ru-RU" sz="2800" b="1" dirty="0"/>
              <a:t> часу, </a:t>
            </a:r>
            <a:r>
              <a:rPr lang="ru-RU" sz="2800" b="1" dirty="0" err="1"/>
              <a:t>енергії</a:t>
            </a:r>
            <a:r>
              <a:rPr lang="ru-RU" sz="2800" b="1" dirty="0"/>
              <a:t> та </a:t>
            </a:r>
            <a:r>
              <a:rPr lang="ru-RU" sz="2800" b="1" dirty="0" err="1"/>
              <a:t>запусковий</a:t>
            </a:r>
            <a:r>
              <a:rPr lang="ru-RU" sz="2800" b="1" dirty="0"/>
              <a:t> </a:t>
            </a:r>
            <a:r>
              <a:rPr lang="ru-RU" sz="2800" b="1" dirty="0" err="1"/>
              <a:t>механізм</a:t>
            </a:r>
            <a:r>
              <a:rPr lang="ru-RU" sz="2800" b="1" dirty="0"/>
              <a:t> </a:t>
            </a:r>
            <a:r>
              <a:rPr lang="ru-RU" sz="2800" b="1" dirty="0" smtClean="0"/>
              <a:t>сварок…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3907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1340768"/>
            <a:ext cx="38954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cap="all" dirty="0"/>
              <a:t>ІРЕН </a:t>
            </a:r>
            <a:r>
              <a:rPr lang="ru-RU" sz="2800" b="1" cap="all" dirty="0" smtClean="0"/>
              <a:t> РОЗДОБУДЬКО</a:t>
            </a:r>
            <a:endParaRPr lang="ru-RU" sz="2800" b="1" cap="all" dirty="0"/>
          </a:p>
        </p:txBody>
      </p:sp>
      <p:pic>
        <p:nvPicPr>
          <p:cNvPr id="11266" name="Picture 2" descr="attachmen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88" y="156727"/>
            <a:ext cx="483326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3542286"/>
            <a:ext cx="83884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/>
              <a:t>ТВІР ПРИХОДИТЬ ВІД ПОЧАТКУ ДО КІНЦЯ. СПОЧАТКУ </a:t>
            </a:r>
            <a:r>
              <a:rPr lang="ru-RU" sz="2800" b="1" cap="all" dirty="0" smtClean="0"/>
              <a:t>ВИНИКАЄ        </a:t>
            </a:r>
            <a:r>
              <a:rPr lang="ru-RU" sz="2800" b="1" cap="all" dirty="0"/>
              <a:t>МАЛЕНЬКА ДРІБНИЦЯ. ДОСТАТНЬО ПОБАЧИТИ ВІДІРВАНИЙ ҐУДЗИК НА ПІДЛОЗІ МАРШРУТКИ. ПЕРЕТВОРЮЄШСЯ НА НЬОГО І ДИВИШСЯ НА ЦЕЙ ЛЮДСЬКИЙ ЛІС, ЯКИЙ НЕ ЗВЕРТАЄ НА ТЕБЕ </a:t>
            </a:r>
            <a:r>
              <a:rPr lang="ru-RU" sz="2800" b="1" cap="all" dirty="0" smtClean="0"/>
              <a:t>УВАГУ…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3655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601" y="2484469"/>
            <a:ext cx="82809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err="1" smtClean="0"/>
              <a:t>Дякую</a:t>
            </a:r>
            <a:r>
              <a:rPr lang="ru-RU" sz="8000" dirty="0" smtClean="0"/>
              <a:t> за </a:t>
            </a:r>
            <a:r>
              <a:rPr lang="ru-RU" sz="8000" dirty="0" err="1" smtClean="0"/>
              <a:t>увагу</a:t>
            </a:r>
            <a:r>
              <a:rPr lang="ru-RU" sz="8000" dirty="0" smtClean="0"/>
              <a:t> 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42624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7686" y="1628800"/>
            <a:ext cx="81369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/>
              <a:t>Сучасний літературний процес: імена та тенденції</a:t>
            </a:r>
            <a:endParaRPr lang="ru-RU" sz="5400" b="1" dirty="0"/>
          </a:p>
        </p:txBody>
      </p:sp>
      <p:sp>
        <p:nvSpPr>
          <p:cNvPr id="5" name="AutoShape 2" descr="https://mimbarhadits.files.wordpress.com/2015/03/pengantar-fikih-muamalah-abu-mujahida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mimbarhadits.files.wordpress.com/2015/03/pengantar-fikih-muamalah-abu-mujahidah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journal.te.ua/_nw/38/748258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90" y="4214123"/>
            <a:ext cx="3810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508518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>
                <a:latin typeface="+mj-lt"/>
              </a:rPr>
              <a:t>Ізяславський</a:t>
            </a:r>
            <a:r>
              <a:rPr lang="ru-RU" sz="2000" dirty="0">
                <a:latin typeface="+mj-lt"/>
              </a:rPr>
              <a:t> НВК №2,</a:t>
            </a:r>
          </a:p>
          <a:p>
            <a:r>
              <a:rPr lang="ru-RU" sz="2000" dirty="0" err="1">
                <a:latin typeface="+mj-lt"/>
              </a:rPr>
              <a:t>вчитель</a:t>
            </a:r>
            <a:r>
              <a:rPr lang="ru-RU" sz="2000" dirty="0">
                <a:latin typeface="+mj-lt"/>
              </a:rPr>
              <a:t> </a:t>
            </a:r>
            <a:r>
              <a:rPr lang="ru-RU" sz="2000" dirty="0" err="1">
                <a:latin typeface="+mj-lt"/>
              </a:rPr>
              <a:t>української</a:t>
            </a:r>
            <a:r>
              <a:rPr lang="ru-RU" sz="2000" dirty="0">
                <a:latin typeface="+mj-lt"/>
              </a:rPr>
              <a:t> </a:t>
            </a:r>
            <a:r>
              <a:rPr lang="ru-RU" sz="2000" dirty="0" err="1">
                <a:latin typeface="+mj-lt"/>
              </a:rPr>
              <a:t>мови</a:t>
            </a:r>
            <a:r>
              <a:rPr lang="ru-RU" sz="2000" dirty="0">
                <a:latin typeface="+mj-lt"/>
              </a:rPr>
              <a:t> та </a:t>
            </a:r>
            <a:r>
              <a:rPr lang="ru-RU" sz="2000" dirty="0" err="1">
                <a:latin typeface="+mj-lt"/>
              </a:rPr>
              <a:t>літератури</a:t>
            </a:r>
            <a:endParaRPr lang="ru-RU" sz="2000" dirty="0">
              <a:latin typeface="+mj-lt"/>
            </a:endParaRPr>
          </a:p>
          <a:p>
            <a:r>
              <a:rPr lang="ru-RU" sz="2000" dirty="0" err="1">
                <a:latin typeface="+mj-lt"/>
              </a:rPr>
              <a:t>Нижник</a:t>
            </a:r>
            <a:r>
              <a:rPr lang="ru-RU" sz="2000" dirty="0">
                <a:latin typeface="+mj-lt"/>
              </a:rPr>
              <a:t> Валентина </a:t>
            </a:r>
            <a:r>
              <a:rPr lang="ru-RU" sz="2000" dirty="0" err="1">
                <a:latin typeface="+mj-lt"/>
              </a:rPr>
              <a:t>Петрівна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28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pp.vk.me/c627327/v627327753/ab31/pZMSc6lrl8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049" y="909648"/>
            <a:ext cx="3143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14101" y="2976582"/>
            <a:ext cx="1967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Тарас </a:t>
            </a:r>
            <a:r>
              <a:rPr lang="ru-RU" b="1" dirty="0" err="1">
                <a:solidFill>
                  <a:schemeClr val="bg1"/>
                </a:solidFill>
              </a:rPr>
              <a:t>Прохасько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832" y="932163"/>
            <a:ext cx="2973217" cy="270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8631" y="2904888"/>
            <a:ext cx="1987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Юрій</a:t>
            </a:r>
            <a:r>
              <a:rPr lang="ru-RU" dirty="0"/>
              <a:t> </a:t>
            </a:r>
            <a:r>
              <a:rPr lang="ru-RU" dirty="0" err="1"/>
              <a:t>Андрухович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58" y="854875"/>
            <a:ext cx="3143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6297" y="3089554"/>
            <a:ext cx="1598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Ліна</a:t>
            </a:r>
            <a:r>
              <a:rPr lang="ru-RU" dirty="0"/>
              <a:t> Костенко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5" y="3971595"/>
            <a:ext cx="3143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61762" y="6143119"/>
            <a:ext cx="1773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Юрій</a:t>
            </a:r>
            <a:r>
              <a:rPr lang="ru-RU" dirty="0"/>
              <a:t> </a:t>
            </a:r>
            <a:r>
              <a:rPr lang="ru-RU" dirty="0" err="1"/>
              <a:t>Винничук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275" y="4049093"/>
            <a:ext cx="2933513" cy="2666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754261" y="5958758"/>
            <a:ext cx="1627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Василь Шкляр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375" y="3953758"/>
            <a:ext cx="3143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595841" y="6143424"/>
            <a:ext cx="1616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Марія</a:t>
            </a:r>
            <a:r>
              <a:rPr lang="ru-RU" b="1" dirty="0"/>
              <a:t> </a:t>
            </a:r>
            <a:r>
              <a:rPr lang="ru-RU" b="1" dirty="0" err="1"/>
              <a:t>Матіос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35650" y="0"/>
            <a:ext cx="72640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Постмодернізм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— </a:t>
            </a:r>
            <a:r>
              <a:rPr lang="ru-RU" b="1" dirty="0" err="1">
                <a:solidFill>
                  <a:schemeClr val="bg1"/>
                </a:solidFill>
              </a:rPr>
              <a:t>це</a:t>
            </a:r>
            <a:r>
              <a:rPr lang="ru-RU" b="1" dirty="0">
                <a:solidFill>
                  <a:schemeClr val="bg1"/>
                </a:solidFill>
              </a:rPr>
              <a:t> там, де </a:t>
            </a:r>
            <a:r>
              <a:rPr lang="ru-RU" b="1" dirty="0" err="1">
                <a:solidFill>
                  <a:schemeClr val="bg1"/>
                </a:solidFill>
              </a:rPr>
              <a:t>кожен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із</a:t>
            </a:r>
            <a:r>
              <a:rPr lang="ru-RU" b="1" dirty="0">
                <a:solidFill>
                  <a:schemeClr val="bg1"/>
                </a:solidFill>
              </a:rPr>
              <a:t> нас </a:t>
            </a:r>
            <a:r>
              <a:rPr lang="ru-RU" b="1" dirty="0" err="1">
                <a:solidFill>
                  <a:schemeClr val="bg1"/>
                </a:solidFill>
              </a:rPr>
              <a:t>опинився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сьогодні</a:t>
            </a:r>
            <a:r>
              <a:rPr lang="ru-RU" b="1" dirty="0">
                <a:solidFill>
                  <a:schemeClr val="bg1"/>
                </a:solidFill>
              </a:rPr>
              <a:t>; </a:t>
            </a:r>
            <a:r>
              <a:rPr lang="ru-RU" b="1" dirty="0" err="1">
                <a:solidFill>
                  <a:schemeClr val="bg1"/>
                </a:solidFill>
              </a:rPr>
              <a:t>це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така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обставина</a:t>
            </a:r>
            <a:r>
              <a:rPr lang="ru-RU" b="1" dirty="0">
                <a:solidFill>
                  <a:schemeClr val="bg1"/>
                </a:solidFill>
              </a:rPr>
              <a:t> часу і </a:t>
            </a:r>
            <a:r>
              <a:rPr lang="ru-RU" b="1" dirty="0" err="1">
                <a:solidFill>
                  <a:schemeClr val="bg1"/>
                </a:solidFill>
              </a:rPr>
              <a:t>місця</a:t>
            </a:r>
            <a:r>
              <a:rPr lang="ru-RU" b="1" dirty="0">
                <a:solidFill>
                  <a:schemeClr val="bg1"/>
                </a:solidFill>
              </a:rPr>
              <a:t>, </a:t>
            </a:r>
            <a:r>
              <a:rPr lang="ru-RU" b="1" dirty="0" err="1">
                <a:solidFill>
                  <a:schemeClr val="bg1"/>
                </a:solidFill>
              </a:rPr>
              <a:t>від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якої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нікуди</a:t>
            </a:r>
            <a:r>
              <a:rPr lang="ru-RU" b="1" dirty="0">
                <a:solidFill>
                  <a:schemeClr val="bg1"/>
                </a:solidFill>
              </a:rPr>
              <a:t> нам не </a:t>
            </a:r>
            <a:r>
              <a:rPr lang="ru-RU" b="1" dirty="0" err="1" smtClean="0">
                <a:solidFill>
                  <a:schemeClr val="bg1"/>
                </a:solidFill>
              </a:rPr>
              <a:t>подітися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                     Ю</a:t>
            </a:r>
            <a:r>
              <a:rPr lang="ru-RU" b="1" dirty="0">
                <a:solidFill>
                  <a:schemeClr val="bg1"/>
                </a:solidFill>
              </a:rPr>
              <a:t>. </a:t>
            </a:r>
            <a:r>
              <a:rPr lang="ru-RU" b="1" dirty="0" err="1" smtClean="0">
                <a:solidFill>
                  <a:schemeClr val="bg1"/>
                </a:solidFill>
              </a:rPr>
              <a:t>Андрухович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6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had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544616" cy="368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3645022"/>
            <a:ext cx="72362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cap="all" dirty="0">
                <a:latin typeface="+mj-lt"/>
              </a:rPr>
              <a:t>М</a:t>
            </a:r>
            <a:r>
              <a:rPr lang="ru-RU" sz="2400" cap="all" dirty="0" smtClean="0">
                <a:latin typeface="+mj-lt"/>
              </a:rPr>
              <a:t>ЕНІ </a:t>
            </a:r>
            <a:r>
              <a:rPr lang="ru-RU" sz="2400" cap="all" dirty="0">
                <a:latin typeface="+mj-lt"/>
              </a:rPr>
              <a:t>ЗДАЄТЬСЯ, ЩО В НАШІЙ КРАЇНІ ЩЕ ХТОСЬ ПОТРЕБУЄ ЛІТЕРАТУРИ. ЩОПРАВДА, В БАГАТЬОХ ВИПАДКАХ ЦЕ НЕ ТАК ПОЗИЦІЯ, ЯК ПОЗА – МОВЛЯВ, Я ЛЮБЛЮ ЛІТЕРАТУРУ, АЛЕ ТЕ, ЩО ПИШЕТЬСЯ УКРАЇНСЬКОЮ, ЧИТАТИ </a:t>
            </a:r>
            <a:r>
              <a:rPr lang="ru-RU" sz="2400" cap="all" dirty="0" smtClean="0">
                <a:latin typeface="+mj-lt"/>
              </a:rPr>
              <a:t> НЕ </a:t>
            </a:r>
            <a:r>
              <a:rPr lang="ru-RU" sz="2400" cap="all" dirty="0">
                <a:latin typeface="+mj-lt"/>
              </a:rPr>
              <a:t>БУДУ З ПРИНЦИПУ. ЧАСТО ЧИТАЧ САМ НЕ ЗНАЄ, ЩО ЙОМУ ПОТРІБНО. ПИСЬМЕННИК, ДО РЕЧІ, </a:t>
            </a:r>
            <a:r>
              <a:rPr lang="ru-RU" sz="2400" cap="all" dirty="0" smtClean="0">
                <a:latin typeface="+mj-lt"/>
              </a:rPr>
              <a:t>ТЕЖ…</a:t>
            </a:r>
            <a:endParaRPr lang="ru-RU" sz="24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1463884"/>
            <a:ext cx="3203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cap="all" dirty="0"/>
              <a:t>СЕРГІЙ ЖАДАН</a:t>
            </a:r>
          </a:p>
        </p:txBody>
      </p:sp>
    </p:spTree>
    <p:extLst>
      <p:ext uri="{BB962C8B-B14F-4D97-AF65-F5344CB8AC3E}">
        <p14:creationId xmlns:p14="http://schemas.microsoft.com/office/powerpoint/2010/main" val="407399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eresh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02" y="155963"/>
            <a:ext cx="4422206" cy="364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44008" y="1268760"/>
            <a:ext cx="59359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2800" b="1" cap="all" dirty="0">
                <a:solidFill>
                  <a:prstClr val="white"/>
                </a:solidFill>
              </a:rPr>
              <a:t>ЛЮБКО </a:t>
            </a:r>
            <a:r>
              <a:rPr lang="ru-RU" sz="2800" b="1" cap="all" dirty="0" smtClean="0">
                <a:solidFill>
                  <a:prstClr val="white"/>
                </a:solidFill>
              </a:rPr>
              <a:t>ДЕРЕШ</a:t>
            </a:r>
          </a:p>
          <a:p>
            <a:pPr lvl="0" fontAlgn="base"/>
            <a:r>
              <a:rPr lang="ru-RU" sz="2800" dirty="0"/>
              <a:t>(Любомир Мирославович </a:t>
            </a:r>
            <a:endParaRPr lang="ru-RU" sz="2800" dirty="0" smtClean="0"/>
          </a:p>
          <a:p>
            <a:pPr lvl="0" fontAlgn="base"/>
            <a:r>
              <a:rPr lang="ru-RU" sz="2800" dirty="0" smtClean="0"/>
              <a:t>     </a:t>
            </a:r>
            <a:r>
              <a:rPr lang="ru-RU" sz="2800" dirty="0" err="1" smtClean="0"/>
              <a:t>Дереш</a:t>
            </a:r>
            <a:r>
              <a:rPr lang="ru-RU" sz="2800" dirty="0"/>
              <a:t>)</a:t>
            </a:r>
            <a:endParaRPr lang="ru-RU" sz="2800" b="1" cap="all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3789040"/>
            <a:ext cx="60486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cap="all" dirty="0"/>
              <a:t>РУХ ДАЛІ Є БІЛЬШ ВАЖЛИВИМ, НІЖ ЗОВНІШНЯ ОЦІНКА. ЯКЩО НЕГАТИВНИХ ЗОВНІШНІХ ОЦІНОК БАГАТО, ТО МОЖЕ ВИНИКАТИ СИЛЬНЕ ВІДЧУТТЯ ОСУДУ. ВСЕ ЦЕ, ТАК ЧИ ІНАКШЕ, ЛІКИ ВІД НЕПРАВИЛЬНОГО РОЗУМІННЯ СВОГО ПОЛОЖЕННЯ У </a:t>
            </a:r>
            <a:r>
              <a:rPr lang="ru-RU" sz="2400" cap="all" dirty="0" smtClean="0"/>
              <a:t>СВІТІ…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3605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ua.yandex.net/i?id=4c06675fe7a35bcd3b5d6d7cc0958090&amp;n=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75" y="332657"/>
            <a:ext cx="442848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11961" y="4365104"/>
            <a:ext cx="46085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white"/>
                </a:solidFill>
              </a:rPr>
              <a:t>Я пишу, як живу - просто і </a:t>
            </a:r>
            <a:r>
              <a:rPr lang="ru-RU" sz="2800" dirty="0" err="1">
                <a:solidFill>
                  <a:prstClr val="white"/>
                </a:solidFill>
              </a:rPr>
              <a:t>нічого</a:t>
            </a:r>
            <a:r>
              <a:rPr lang="ru-RU" sz="2800" dirty="0">
                <a:solidFill>
                  <a:prstClr val="white"/>
                </a:solidFill>
              </a:rPr>
              <a:t> не </a:t>
            </a:r>
            <a:r>
              <a:rPr lang="ru-RU" sz="2800" dirty="0" err="1">
                <a:solidFill>
                  <a:prstClr val="white"/>
                </a:solidFill>
              </a:rPr>
              <a:t>приховуючи</a:t>
            </a:r>
            <a:r>
              <a:rPr lang="ru-RU" sz="2800" dirty="0">
                <a:solidFill>
                  <a:prstClr val="white"/>
                </a:solidFill>
              </a:rPr>
              <a:t>, не </a:t>
            </a:r>
            <a:r>
              <a:rPr lang="ru-RU" sz="2800" dirty="0" err="1">
                <a:solidFill>
                  <a:prstClr val="white"/>
                </a:solidFill>
              </a:rPr>
              <a:t>зображаючи</a:t>
            </a:r>
            <a:r>
              <a:rPr lang="ru-RU" sz="2800" dirty="0">
                <a:solidFill>
                  <a:prstClr val="white"/>
                </a:solidFill>
              </a:rPr>
              <a:t> з себе </a:t>
            </a:r>
            <a:r>
              <a:rPr lang="ru-RU" sz="2800" dirty="0" err="1">
                <a:solidFill>
                  <a:prstClr val="white"/>
                </a:solidFill>
              </a:rPr>
              <a:t>прекрасну</a:t>
            </a:r>
            <a:r>
              <a:rPr lang="ru-RU" sz="2800" dirty="0">
                <a:solidFill>
                  <a:prstClr val="white"/>
                </a:solidFill>
              </a:rPr>
              <a:t> </a:t>
            </a:r>
            <a:r>
              <a:rPr lang="ru-RU" sz="2800" dirty="0" err="1" smtClean="0">
                <a:solidFill>
                  <a:prstClr val="white"/>
                </a:solidFill>
              </a:rPr>
              <a:t>принцесу</a:t>
            </a:r>
            <a:r>
              <a:rPr lang="ru-RU" sz="2800" dirty="0" smtClean="0">
                <a:solidFill>
                  <a:prstClr val="white"/>
                </a:solidFill>
              </a:rPr>
              <a:t>…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1575956"/>
            <a:ext cx="21804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/>
              <a:t>Ірена</a:t>
            </a:r>
            <a:r>
              <a:rPr lang="ru-RU" sz="2800" b="1" dirty="0"/>
              <a:t> Карпа</a:t>
            </a:r>
          </a:p>
        </p:txBody>
      </p:sp>
    </p:spTree>
    <p:extLst>
      <p:ext uri="{BB962C8B-B14F-4D97-AF65-F5344CB8AC3E}">
        <p14:creationId xmlns:p14="http://schemas.microsoft.com/office/powerpoint/2010/main" val="324658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64088" y="1974295"/>
            <a:ext cx="35285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sz="2800" b="1" dirty="0"/>
              <a:t>Світла́на </a:t>
            </a:r>
            <a:r>
              <a:rPr lang="vi-VN" sz="2800" b="1" dirty="0" smtClean="0"/>
              <a:t>Поваля́єва</a:t>
            </a:r>
            <a:endParaRPr lang="ru-RU" sz="2800" dirty="0"/>
          </a:p>
        </p:txBody>
      </p:sp>
      <p:pic>
        <p:nvPicPr>
          <p:cNvPr id="6146" name="Picture 2" descr="http://artvertep.com/res/images/big/51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10" y="107018"/>
            <a:ext cx="5129678" cy="483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92008" y="5202778"/>
            <a:ext cx="6233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З кожною </a:t>
            </a:r>
            <a:r>
              <a:rPr lang="ru-RU" sz="2800" b="1" dirty="0" err="1"/>
              <a:t>крапкою</a:t>
            </a:r>
            <a:r>
              <a:rPr lang="ru-RU" sz="2800" b="1" dirty="0"/>
              <a:t> </a:t>
            </a:r>
            <a:r>
              <a:rPr lang="ru-RU" sz="2800" b="1" dirty="0" err="1"/>
              <a:t>вмирає</a:t>
            </a:r>
            <a:r>
              <a:rPr lang="ru-RU" sz="2800" b="1" dirty="0"/>
              <a:t> </a:t>
            </a:r>
            <a:r>
              <a:rPr lang="ru-RU" sz="2800" b="1" dirty="0" err="1" smtClean="0"/>
              <a:t>речення</a:t>
            </a:r>
            <a:r>
              <a:rPr lang="ru-RU" sz="2800" b="1" dirty="0" smtClean="0"/>
              <a:t>...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7747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065" y="183980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Таня Малярчук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653136"/>
            <a:ext cx="60841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Народження</a:t>
            </a:r>
            <a:r>
              <a:rPr lang="ru-RU" sz="2800" b="1" dirty="0"/>
              <a:t> і смерть - </a:t>
            </a:r>
            <a:r>
              <a:rPr lang="ru-RU" sz="2800" b="1" dirty="0" err="1"/>
              <a:t>єдине</a:t>
            </a:r>
            <a:r>
              <a:rPr lang="ru-RU" sz="2800" b="1" dirty="0"/>
              <a:t> </a:t>
            </a:r>
            <a:r>
              <a:rPr lang="ru-RU" sz="2800" b="1" dirty="0" err="1"/>
              <a:t>нормальне</a:t>
            </a:r>
            <a:r>
              <a:rPr lang="ru-RU" sz="2800" b="1" dirty="0"/>
              <a:t>, </a:t>
            </a:r>
            <a:r>
              <a:rPr lang="ru-RU" sz="2800" b="1" dirty="0" err="1"/>
              <a:t>що</a:t>
            </a:r>
            <a:r>
              <a:rPr lang="ru-RU" sz="2800" b="1" dirty="0"/>
              <a:t> </a:t>
            </a:r>
            <a:r>
              <a:rPr lang="ru-RU" sz="2800" b="1" dirty="0" err="1"/>
              <a:t>ще</a:t>
            </a:r>
            <a:r>
              <a:rPr lang="ru-RU" sz="2800" b="1" dirty="0"/>
              <a:t> </a:t>
            </a:r>
            <a:r>
              <a:rPr lang="ru-RU" sz="2800" b="1" dirty="0" err="1"/>
              <a:t>залишилося</a:t>
            </a:r>
            <a:r>
              <a:rPr lang="ru-RU" sz="2800" b="1" dirty="0"/>
              <a:t> у </a:t>
            </a:r>
            <a:r>
              <a:rPr lang="ru-RU" sz="2800" b="1" dirty="0" err="1"/>
              <a:t>людства</a:t>
            </a:r>
            <a:r>
              <a:rPr lang="ru-RU" sz="2800" b="1" dirty="0"/>
              <a:t>. Все </a:t>
            </a:r>
            <a:r>
              <a:rPr lang="ru-RU" sz="2800" b="1" dirty="0" err="1"/>
              <a:t>решта</a:t>
            </a:r>
            <a:r>
              <a:rPr lang="ru-RU" sz="2800" b="1" dirty="0"/>
              <a:t> - </a:t>
            </a:r>
            <a:r>
              <a:rPr lang="ru-RU" sz="2800" b="1" dirty="0" err="1"/>
              <a:t>збочення</a:t>
            </a:r>
            <a:r>
              <a:rPr lang="ru-RU" sz="2800" b="1" dirty="0"/>
              <a:t>, </a:t>
            </a:r>
            <a:r>
              <a:rPr lang="ru-RU" sz="2800" b="1" dirty="0" err="1"/>
              <a:t>вигадане</a:t>
            </a:r>
            <a:r>
              <a:rPr lang="ru-RU" sz="2800" b="1" dirty="0"/>
              <a:t> </a:t>
            </a:r>
            <a:r>
              <a:rPr lang="ru-RU" sz="2800" b="1" dirty="0" err="1" smtClean="0"/>
              <a:t>збоченцями</a:t>
            </a:r>
            <a:r>
              <a:rPr lang="ru-RU" sz="2800" b="1" dirty="0" smtClean="0"/>
              <a:t>...</a:t>
            </a:r>
            <a:endParaRPr lang="ru-RU" sz="2800" b="1" dirty="0"/>
          </a:p>
        </p:txBody>
      </p:sp>
      <p:pic>
        <p:nvPicPr>
          <p:cNvPr id="7170" name="Picture 2" descr="https://im0-tub-ua.yandex.net/i?id=df446081cc4b04dceafb44321f76ef08&amp;n=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759" y="341478"/>
            <a:ext cx="5711397" cy="380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5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Основна світлина Oksana Zabuzhko (Оксана Забужк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Основна світлина Oksana Zabuzhko (Оксана Забужко)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Основна світлина Oksana Zabuzhko (Оксана Забужко)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scontent-waw1-1.xx.fbcdn.net/hphotos-xaf1/v/t1.0-9/25557_389752473952_4678581_n.jpg?oh=28aa38cb94cf17924f826348563fbc3f&amp;oe=576B4EAA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scontent-waw1-1.xx.fbcdn.net/hphotos-xaf1/v/t1.0-9/25557_389752473952_4678581_n.jpg?oh=28aa38cb94cf17924f826348563fbc3f&amp;oe=576B4EAA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12737"/>
            <a:ext cx="4120009" cy="383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292079" y="1412776"/>
            <a:ext cx="28307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Оксана Забужко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3749457"/>
            <a:ext cx="64442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Перша і </a:t>
            </a:r>
            <a:r>
              <a:rPr lang="ru-RU" sz="2800" b="1" dirty="0" err="1"/>
              <a:t>головна</a:t>
            </a:r>
            <a:r>
              <a:rPr lang="ru-RU" sz="2800" b="1" dirty="0"/>
              <a:t> </a:t>
            </a:r>
            <a:r>
              <a:rPr lang="ru-RU" sz="2800" b="1" dirty="0" err="1"/>
              <a:t>заповідь</a:t>
            </a:r>
            <a:r>
              <a:rPr lang="ru-RU" sz="2800" b="1" dirty="0"/>
              <a:t> </a:t>
            </a:r>
            <a:r>
              <a:rPr lang="ru-RU" sz="2800" b="1" dirty="0" err="1"/>
              <a:t>письменника</a:t>
            </a:r>
            <a:r>
              <a:rPr lang="ru-RU" sz="2800" b="1" dirty="0"/>
              <a:t>: Не </a:t>
            </a:r>
            <a:r>
              <a:rPr lang="ru-RU" sz="2800" b="1" dirty="0" err="1"/>
              <a:t>збреши</a:t>
            </a:r>
            <a:r>
              <a:rPr lang="ru-RU" sz="2800" b="1" dirty="0"/>
              <a:t>. </a:t>
            </a:r>
            <a:r>
              <a:rPr lang="ru-RU" sz="2800" b="1" dirty="0" err="1"/>
              <a:t>Здавалося</a:t>
            </a:r>
            <a:r>
              <a:rPr lang="ru-RU" sz="2800" b="1" dirty="0"/>
              <a:t> б, просто. Та </a:t>
            </a:r>
            <a:r>
              <a:rPr lang="ru-RU" sz="2800" b="1" dirty="0" err="1"/>
              <a:t>саме</a:t>
            </a:r>
            <a:r>
              <a:rPr lang="ru-RU" sz="2800" b="1" dirty="0"/>
              <a:t> вона, коли </a:t>
            </a:r>
            <a:r>
              <a:rPr lang="ru-RU" sz="2800" b="1" dirty="0" err="1"/>
              <a:t>триматись</a:t>
            </a:r>
            <a:r>
              <a:rPr lang="ru-RU" sz="2800" b="1" dirty="0"/>
              <a:t> </a:t>
            </a:r>
            <a:r>
              <a:rPr lang="ru-RU" sz="2800" b="1" dirty="0" err="1"/>
              <a:t>її</a:t>
            </a:r>
            <a:r>
              <a:rPr lang="ru-RU" sz="2800" b="1" dirty="0"/>
              <a:t> </a:t>
            </a:r>
            <a:r>
              <a:rPr lang="ru-RU" sz="2800" b="1" dirty="0" err="1"/>
              <a:t>послідовно</a:t>
            </a:r>
            <a:r>
              <a:rPr lang="ru-RU" sz="2800" b="1" dirty="0"/>
              <a:t>, й </a:t>
            </a:r>
            <a:r>
              <a:rPr lang="ru-RU" sz="2800" b="1" dirty="0" err="1"/>
              <a:t>робить</a:t>
            </a:r>
            <a:r>
              <a:rPr lang="ru-RU" sz="2800" b="1" dirty="0"/>
              <a:t> </a:t>
            </a:r>
            <a:r>
              <a:rPr lang="ru-RU" sz="2800" b="1" dirty="0" err="1"/>
              <a:t>літературу</a:t>
            </a:r>
            <a:r>
              <a:rPr lang="ru-RU" sz="2800" b="1" dirty="0"/>
              <a:t> </a:t>
            </a:r>
            <a:r>
              <a:rPr lang="ru-RU" sz="2800" b="1" dirty="0" err="1"/>
              <a:t>небезпечною</a:t>
            </a:r>
            <a:r>
              <a:rPr lang="ru-RU" sz="2800" b="1" dirty="0"/>
              <a:t> </a:t>
            </a:r>
            <a:r>
              <a:rPr lang="ru-RU" sz="2800" b="1" dirty="0" err="1"/>
              <a:t>професією</a:t>
            </a:r>
            <a:r>
              <a:rPr lang="ru-RU" sz="2800" b="1" dirty="0"/>
              <a:t> — як у </a:t>
            </a:r>
            <a:r>
              <a:rPr lang="ru-RU" sz="2800" b="1" dirty="0" err="1"/>
              <a:t>альпініста</a:t>
            </a:r>
            <a:r>
              <a:rPr lang="ru-RU" sz="2800" b="1" dirty="0"/>
              <a:t> </a:t>
            </a:r>
            <a:r>
              <a:rPr lang="ru-RU" sz="2800" b="1" dirty="0" err="1"/>
              <a:t>або</a:t>
            </a:r>
            <a:r>
              <a:rPr lang="ru-RU" sz="2800" b="1" dirty="0"/>
              <a:t> водолаза…</a:t>
            </a:r>
          </a:p>
        </p:txBody>
      </p:sp>
    </p:spTree>
    <p:extLst>
      <p:ext uri="{BB962C8B-B14F-4D97-AF65-F5344CB8AC3E}">
        <p14:creationId xmlns:p14="http://schemas.microsoft.com/office/powerpoint/2010/main" val="106232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787</TotalTime>
  <Words>416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36</cp:revision>
  <dcterms:created xsi:type="dcterms:W3CDTF">2016-02-13T10:59:02Z</dcterms:created>
  <dcterms:modified xsi:type="dcterms:W3CDTF">2016-04-05T12:04:31Z</dcterms:modified>
</cp:coreProperties>
</file>