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CA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C1598-64C3-413C-AB5D-8B59B06677A0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7A7FA4-0DC9-4D2F-AF6B-C8C99713A9A2}">
      <dgm:prSet phldrT="[Текст]"/>
      <dgm:spPr/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8127B82A-C3B9-4651-9669-8BE8E397CC2E}" type="parTrans" cxnId="{70293158-2ECE-4A9E-853E-09B41E887D49}">
      <dgm:prSet/>
      <dgm:spPr/>
      <dgm:t>
        <a:bodyPr/>
        <a:lstStyle/>
        <a:p>
          <a:endParaRPr lang="ru-RU"/>
        </a:p>
      </dgm:t>
    </dgm:pt>
    <dgm:pt modelId="{6869901A-CAB5-427F-947F-6B3AEE6B57D7}" type="sibTrans" cxnId="{70293158-2ECE-4A9E-853E-09B41E887D49}">
      <dgm:prSet/>
      <dgm:spPr/>
      <dgm:t>
        <a:bodyPr/>
        <a:lstStyle/>
        <a:p>
          <a:endParaRPr lang="ru-RU"/>
        </a:p>
      </dgm:t>
    </dgm:pt>
    <dgm:pt modelId="{13A13984-838D-4A69-AC02-7A77F9570513}">
      <dgm:prSet phldrT="[Текст]"/>
      <dgm:spPr/>
      <dgm:t>
        <a:bodyPr/>
        <a:lstStyle/>
        <a:p>
          <a:r>
            <a:rPr lang="uk-UA" dirty="0">
              <a:solidFill>
                <a:srgbClr val="0070C0"/>
              </a:solidFill>
            </a:rPr>
            <a:t>Що таке конденсація хроматину?</a:t>
          </a:r>
          <a:endParaRPr lang="ru-RU" dirty="0">
            <a:solidFill>
              <a:srgbClr val="0070C0"/>
            </a:solidFill>
          </a:endParaRPr>
        </a:p>
      </dgm:t>
    </dgm:pt>
    <dgm:pt modelId="{82EF06B1-AD15-4B48-8600-BEA43A1DF21A}" type="parTrans" cxnId="{B290D816-77F1-416D-954E-E60F5720A2FC}">
      <dgm:prSet/>
      <dgm:spPr/>
      <dgm:t>
        <a:bodyPr/>
        <a:lstStyle/>
        <a:p>
          <a:endParaRPr lang="ru-RU"/>
        </a:p>
      </dgm:t>
    </dgm:pt>
    <dgm:pt modelId="{7EF03E2E-D7FF-407F-BA27-4DE136E4EBDA}" type="sibTrans" cxnId="{B290D816-77F1-416D-954E-E60F5720A2FC}">
      <dgm:prSet/>
      <dgm:spPr/>
      <dgm:t>
        <a:bodyPr/>
        <a:lstStyle/>
        <a:p>
          <a:endParaRPr lang="ru-RU"/>
        </a:p>
      </dgm:t>
    </dgm:pt>
    <dgm:pt modelId="{BB54CB75-31DC-414E-AEB1-28C2E0020449}">
      <dgm:prSet phldrT="[Текст]"/>
      <dgm:spPr>
        <a:gradFill rotWithShape="0">
          <a:gsLst>
            <a:gs pos="0">
              <a:srgbClr val="88CACA"/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E4AD2358-3ADF-489B-A862-4916BF3C5450}" type="parTrans" cxnId="{0219A368-A0AA-4DF8-BAAE-D83D3BA0EF46}">
      <dgm:prSet/>
      <dgm:spPr/>
      <dgm:t>
        <a:bodyPr/>
        <a:lstStyle/>
        <a:p>
          <a:endParaRPr lang="ru-RU"/>
        </a:p>
      </dgm:t>
    </dgm:pt>
    <dgm:pt modelId="{9D821FC8-0131-4A65-A72C-AD2FE3C74902}" type="sibTrans" cxnId="{0219A368-A0AA-4DF8-BAAE-D83D3BA0EF46}">
      <dgm:prSet/>
      <dgm:spPr/>
      <dgm:t>
        <a:bodyPr/>
        <a:lstStyle/>
        <a:p>
          <a:endParaRPr lang="ru-RU"/>
        </a:p>
      </dgm:t>
    </dgm:pt>
    <dgm:pt modelId="{22D69C77-A6C3-4E47-B5A8-B855788E501D}">
      <dgm:prSet phldrT="[Текст]"/>
      <dgm:spPr/>
      <dgm:t>
        <a:bodyPr/>
        <a:lstStyle/>
        <a:p>
          <a:r>
            <a:rPr lang="uk-UA" dirty="0">
              <a:solidFill>
                <a:srgbClr val="0070C0"/>
              </a:solidFill>
            </a:rPr>
            <a:t>Що таке хроматида? Центромера?</a:t>
          </a:r>
          <a:endParaRPr lang="ru-RU" dirty="0">
            <a:solidFill>
              <a:srgbClr val="0070C0"/>
            </a:solidFill>
          </a:endParaRPr>
        </a:p>
      </dgm:t>
    </dgm:pt>
    <dgm:pt modelId="{4AE7BD75-22B6-4FB0-92D4-2207F26067D6}" type="parTrans" cxnId="{74BB85A9-2775-45FA-BB7A-E5C78393C044}">
      <dgm:prSet/>
      <dgm:spPr/>
      <dgm:t>
        <a:bodyPr/>
        <a:lstStyle/>
        <a:p>
          <a:endParaRPr lang="ru-RU"/>
        </a:p>
      </dgm:t>
    </dgm:pt>
    <dgm:pt modelId="{2951BD93-2DD6-4F5C-914E-7DF68134819D}" type="sibTrans" cxnId="{74BB85A9-2775-45FA-BB7A-E5C78393C044}">
      <dgm:prSet/>
      <dgm:spPr/>
      <dgm:t>
        <a:bodyPr/>
        <a:lstStyle/>
        <a:p>
          <a:endParaRPr lang="ru-RU"/>
        </a:p>
      </dgm:t>
    </dgm:pt>
    <dgm:pt modelId="{EF29BAA8-A575-4059-81AA-E076012AAAFF}">
      <dgm:prSet phldrT="[Текст]"/>
      <dgm:spPr/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A725FEC8-7D69-4238-8E5F-2C55719B3C3A}" type="parTrans" cxnId="{EB3CDC49-E5BF-45E3-8340-A3E9E25D3233}">
      <dgm:prSet/>
      <dgm:spPr/>
      <dgm:t>
        <a:bodyPr/>
        <a:lstStyle/>
        <a:p>
          <a:endParaRPr lang="ru-RU"/>
        </a:p>
      </dgm:t>
    </dgm:pt>
    <dgm:pt modelId="{E695BDCD-C900-48D2-B66B-6DD09216320E}" type="sibTrans" cxnId="{EB3CDC49-E5BF-45E3-8340-A3E9E25D3233}">
      <dgm:prSet/>
      <dgm:spPr/>
      <dgm:t>
        <a:bodyPr/>
        <a:lstStyle/>
        <a:p>
          <a:endParaRPr lang="ru-RU"/>
        </a:p>
      </dgm:t>
    </dgm:pt>
    <dgm:pt modelId="{DF5A12CA-E4E5-4965-A4C1-10A7B29E1ACD}">
      <dgm:prSet phldrT="[Текст]"/>
      <dgm:spPr/>
      <dgm:t>
        <a:bodyPr/>
        <a:lstStyle/>
        <a:p>
          <a:r>
            <a:rPr lang="uk-UA" dirty="0">
              <a:solidFill>
                <a:srgbClr val="0070C0"/>
              </a:solidFill>
            </a:rPr>
            <a:t>Як відбувається нестатеве розмноження? Та ріст?</a:t>
          </a:r>
          <a:endParaRPr lang="ru-RU" dirty="0">
            <a:solidFill>
              <a:srgbClr val="0070C0"/>
            </a:solidFill>
          </a:endParaRPr>
        </a:p>
      </dgm:t>
    </dgm:pt>
    <dgm:pt modelId="{B74E685F-60CC-47F0-AC2B-BA9B6B093D5C}" type="parTrans" cxnId="{CE2BE853-6A52-4506-BCCD-25BE1543A095}">
      <dgm:prSet/>
      <dgm:spPr/>
      <dgm:t>
        <a:bodyPr/>
        <a:lstStyle/>
        <a:p>
          <a:endParaRPr lang="ru-RU"/>
        </a:p>
      </dgm:t>
    </dgm:pt>
    <dgm:pt modelId="{E2827E2B-F926-4C7D-AD31-DBC28B55F8C2}" type="sibTrans" cxnId="{CE2BE853-6A52-4506-BCCD-25BE1543A095}">
      <dgm:prSet/>
      <dgm:spPr/>
      <dgm:t>
        <a:bodyPr/>
        <a:lstStyle/>
        <a:p>
          <a:endParaRPr lang="ru-RU"/>
        </a:p>
      </dgm:t>
    </dgm:pt>
    <dgm:pt modelId="{E193286E-4C43-497E-A044-53D371777079}" type="pres">
      <dgm:prSet presAssocID="{E56C1598-64C3-413C-AB5D-8B59B06677A0}" presName="linearFlow" presStyleCnt="0">
        <dgm:presLayoutVars>
          <dgm:dir/>
          <dgm:animLvl val="lvl"/>
          <dgm:resizeHandles val="exact"/>
        </dgm:presLayoutVars>
      </dgm:prSet>
      <dgm:spPr/>
    </dgm:pt>
    <dgm:pt modelId="{FBDB8DBC-0BF0-4FBB-B65B-DD0E7A70CE38}" type="pres">
      <dgm:prSet presAssocID="{0B7A7FA4-0DC9-4D2F-AF6B-C8C99713A9A2}" presName="composite" presStyleCnt="0"/>
      <dgm:spPr/>
    </dgm:pt>
    <dgm:pt modelId="{9A279B31-BDFF-4A1A-AB21-B437A04BE651}" type="pres">
      <dgm:prSet presAssocID="{0B7A7FA4-0DC9-4D2F-AF6B-C8C99713A9A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67A154C-7711-4110-8CC1-B16214FEB402}" type="pres">
      <dgm:prSet presAssocID="{0B7A7FA4-0DC9-4D2F-AF6B-C8C99713A9A2}" presName="descendantText" presStyleLbl="alignAcc1" presStyleIdx="0" presStyleCnt="3">
        <dgm:presLayoutVars>
          <dgm:bulletEnabled val="1"/>
        </dgm:presLayoutVars>
      </dgm:prSet>
      <dgm:spPr/>
    </dgm:pt>
    <dgm:pt modelId="{8DDA19BB-54FE-4D2D-921E-971F40CA3261}" type="pres">
      <dgm:prSet presAssocID="{6869901A-CAB5-427F-947F-6B3AEE6B57D7}" presName="sp" presStyleCnt="0"/>
      <dgm:spPr/>
    </dgm:pt>
    <dgm:pt modelId="{21CA4A43-376C-46F5-BD0C-BCD7CC5DA3CA}" type="pres">
      <dgm:prSet presAssocID="{BB54CB75-31DC-414E-AEB1-28C2E0020449}" presName="composite" presStyleCnt="0"/>
      <dgm:spPr/>
    </dgm:pt>
    <dgm:pt modelId="{70AE9394-2FF2-4DEB-8E0D-7EBFB4FA61FA}" type="pres">
      <dgm:prSet presAssocID="{BB54CB75-31DC-414E-AEB1-28C2E00204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333F3D8-63F4-47CE-A51A-72405E8413EB}" type="pres">
      <dgm:prSet presAssocID="{BB54CB75-31DC-414E-AEB1-28C2E0020449}" presName="descendantText" presStyleLbl="alignAcc1" presStyleIdx="1" presStyleCnt="3">
        <dgm:presLayoutVars>
          <dgm:bulletEnabled val="1"/>
        </dgm:presLayoutVars>
      </dgm:prSet>
      <dgm:spPr/>
    </dgm:pt>
    <dgm:pt modelId="{B0E8D5C2-7011-40B0-9803-3FB090388145}" type="pres">
      <dgm:prSet presAssocID="{9D821FC8-0131-4A65-A72C-AD2FE3C74902}" presName="sp" presStyleCnt="0"/>
      <dgm:spPr/>
    </dgm:pt>
    <dgm:pt modelId="{26853E02-29C2-4D76-879B-39622C22FA06}" type="pres">
      <dgm:prSet presAssocID="{EF29BAA8-A575-4059-81AA-E076012AAAFF}" presName="composite" presStyleCnt="0"/>
      <dgm:spPr/>
    </dgm:pt>
    <dgm:pt modelId="{2DC01208-2129-4116-BDF6-874D7F0D50F6}" type="pres">
      <dgm:prSet presAssocID="{EF29BAA8-A575-4059-81AA-E076012AAAF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9D67409-E7C1-484D-AD65-4C39D764576B}" type="pres">
      <dgm:prSet presAssocID="{EF29BAA8-A575-4059-81AA-E076012AAAF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290D816-77F1-416D-954E-E60F5720A2FC}" srcId="{0B7A7FA4-0DC9-4D2F-AF6B-C8C99713A9A2}" destId="{13A13984-838D-4A69-AC02-7A77F9570513}" srcOrd="0" destOrd="0" parTransId="{82EF06B1-AD15-4B48-8600-BEA43A1DF21A}" sibTransId="{7EF03E2E-D7FF-407F-BA27-4DE136E4EBDA}"/>
    <dgm:cxn modelId="{B1E4BA28-DEEA-49C6-B125-DE186EFA41B2}" type="presOf" srcId="{22D69C77-A6C3-4E47-B5A8-B855788E501D}" destId="{0333F3D8-63F4-47CE-A51A-72405E8413EB}" srcOrd="0" destOrd="0" presId="urn:microsoft.com/office/officeart/2005/8/layout/chevron2"/>
    <dgm:cxn modelId="{C91FB062-6F10-406F-8F7E-C53BC9B68FA4}" type="presOf" srcId="{EF29BAA8-A575-4059-81AA-E076012AAAFF}" destId="{2DC01208-2129-4116-BDF6-874D7F0D50F6}" srcOrd="0" destOrd="0" presId="urn:microsoft.com/office/officeart/2005/8/layout/chevron2"/>
    <dgm:cxn modelId="{0219A368-A0AA-4DF8-BAAE-D83D3BA0EF46}" srcId="{E56C1598-64C3-413C-AB5D-8B59B06677A0}" destId="{BB54CB75-31DC-414E-AEB1-28C2E0020449}" srcOrd="1" destOrd="0" parTransId="{E4AD2358-3ADF-489B-A862-4916BF3C5450}" sibTransId="{9D821FC8-0131-4A65-A72C-AD2FE3C74902}"/>
    <dgm:cxn modelId="{EB3CDC49-E5BF-45E3-8340-A3E9E25D3233}" srcId="{E56C1598-64C3-413C-AB5D-8B59B06677A0}" destId="{EF29BAA8-A575-4059-81AA-E076012AAAFF}" srcOrd="2" destOrd="0" parTransId="{A725FEC8-7D69-4238-8E5F-2C55719B3C3A}" sibTransId="{E695BDCD-C900-48D2-B66B-6DD09216320E}"/>
    <dgm:cxn modelId="{CE2BE853-6A52-4506-BCCD-25BE1543A095}" srcId="{EF29BAA8-A575-4059-81AA-E076012AAAFF}" destId="{DF5A12CA-E4E5-4965-A4C1-10A7B29E1ACD}" srcOrd="0" destOrd="0" parTransId="{B74E685F-60CC-47F0-AC2B-BA9B6B093D5C}" sibTransId="{E2827E2B-F926-4C7D-AD31-DBC28B55F8C2}"/>
    <dgm:cxn modelId="{70293158-2ECE-4A9E-853E-09B41E887D49}" srcId="{E56C1598-64C3-413C-AB5D-8B59B06677A0}" destId="{0B7A7FA4-0DC9-4D2F-AF6B-C8C99713A9A2}" srcOrd="0" destOrd="0" parTransId="{8127B82A-C3B9-4651-9669-8BE8E397CC2E}" sibTransId="{6869901A-CAB5-427F-947F-6B3AEE6B57D7}"/>
    <dgm:cxn modelId="{97C818A8-DC30-427B-89DD-2A9ECA0B3150}" type="presOf" srcId="{E56C1598-64C3-413C-AB5D-8B59B06677A0}" destId="{E193286E-4C43-497E-A044-53D371777079}" srcOrd="0" destOrd="0" presId="urn:microsoft.com/office/officeart/2005/8/layout/chevron2"/>
    <dgm:cxn modelId="{74BB85A9-2775-45FA-BB7A-E5C78393C044}" srcId="{BB54CB75-31DC-414E-AEB1-28C2E0020449}" destId="{22D69C77-A6C3-4E47-B5A8-B855788E501D}" srcOrd="0" destOrd="0" parTransId="{4AE7BD75-22B6-4FB0-92D4-2207F26067D6}" sibTransId="{2951BD93-2DD6-4F5C-914E-7DF68134819D}"/>
    <dgm:cxn modelId="{B3D23CB8-DD64-400B-8C8F-B60D93D1A53C}" type="presOf" srcId="{13A13984-838D-4A69-AC02-7A77F9570513}" destId="{A67A154C-7711-4110-8CC1-B16214FEB402}" srcOrd="0" destOrd="0" presId="urn:microsoft.com/office/officeart/2005/8/layout/chevron2"/>
    <dgm:cxn modelId="{77886BCF-E3F5-40AC-A50B-9BEAC2603660}" type="presOf" srcId="{BB54CB75-31DC-414E-AEB1-28C2E0020449}" destId="{70AE9394-2FF2-4DEB-8E0D-7EBFB4FA61FA}" srcOrd="0" destOrd="0" presId="urn:microsoft.com/office/officeart/2005/8/layout/chevron2"/>
    <dgm:cxn modelId="{8E74B6CF-FA56-49EA-9A4B-78AB4A63640B}" type="presOf" srcId="{DF5A12CA-E4E5-4965-A4C1-10A7B29E1ACD}" destId="{09D67409-E7C1-484D-AD65-4C39D764576B}" srcOrd="0" destOrd="0" presId="urn:microsoft.com/office/officeart/2005/8/layout/chevron2"/>
    <dgm:cxn modelId="{FC4245D5-0914-47B3-8E8B-CC817DC66110}" type="presOf" srcId="{0B7A7FA4-0DC9-4D2F-AF6B-C8C99713A9A2}" destId="{9A279B31-BDFF-4A1A-AB21-B437A04BE651}" srcOrd="0" destOrd="0" presId="urn:microsoft.com/office/officeart/2005/8/layout/chevron2"/>
    <dgm:cxn modelId="{DC7A8B89-4A21-40D3-AC2C-5BDE0B9ABD59}" type="presParOf" srcId="{E193286E-4C43-497E-A044-53D371777079}" destId="{FBDB8DBC-0BF0-4FBB-B65B-DD0E7A70CE38}" srcOrd="0" destOrd="0" presId="urn:microsoft.com/office/officeart/2005/8/layout/chevron2"/>
    <dgm:cxn modelId="{CFA0EAEB-2F03-4A9F-A198-CBD49B2FF922}" type="presParOf" srcId="{FBDB8DBC-0BF0-4FBB-B65B-DD0E7A70CE38}" destId="{9A279B31-BDFF-4A1A-AB21-B437A04BE651}" srcOrd="0" destOrd="0" presId="urn:microsoft.com/office/officeart/2005/8/layout/chevron2"/>
    <dgm:cxn modelId="{8A716A2C-5710-4E82-A9AC-755F9C94F224}" type="presParOf" srcId="{FBDB8DBC-0BF0-4FBB-B65B-DD0E7A70CE38}" destId="{A67A154C-7711-4110-8CC1-B16214FEB402}" srcOrd="1" destOrd="0" presId="urn:microsoft.com/office/officeart/2005/8/layout/chevron2"/>
    <dgm:cxn modelId="{12BA0C6F-F942-4A8A-A129-868A89326888}" type="presParOf" srcId="{E193286E-4C43-497E-A044-53D371777079}" destId="{8DDA19BB-54FE-4D2D-921E-971F40CA3261}" srcOrd="1" destOrd="0" presId="urn:microsoft.com/office/officeart/2005/8/layout/chevron2"/>
    <dgm:cxn modelId="{1E757EC7-19E2-4FD9-8163-0F11F9C81239}" type="presParOf" srcId="{E193286E-4C43-497E-A044-53D371777079}" destId="{21CA4A43-376C-46F5-BD0C-BCD7CC5DA3CA}" srcOrd="2" destOrd="0" presId="urn:microsoft.com/office/officeart/2005/8/layout/chevron2"/>
    <dgm:cxn modelId="{A163FF85-BA26-43B8-B24A-6A7CB92AB2F5}" type="presParOf" srcId="{21CA4A43-376C-46F5-BD0C-BCD7CC5DA3CA}" destId="{70AE9394-2FF2-4DEB-8E0D-7EBFB4FA61FA}" srcOrd="0" destOrd="0" presId="urn:microsoft.com/office/officeart/2005/8/layout/chevron2"/>
    <dgm:cxn modelId="{F691008A-8779-42C8-BE41-9F406A5C1431}" type="presParOf" srcId="{21CA4A43-376C-46F5-BD0C-BCD7CC5DA3CA}" destId="{0333F3D8-63F4-47CE-A51A-72405E8413EB}" srcOrd="1" destOrd="0" presId="urn:microsoft.com/office/officeart/2005/8/layout/chevron2"/>
    <dgm:cxn modelId="{E260FE5C-7F74-461B-A995-41F5AC0E7DAF}" type="presParOf" srcId="{E193286E-4C43-497E-A044-53D371777079}" destId="{B0E8D5C2-7011-40B0-9803-3FB090388145}" srcOrd="3" destOrd="0" presId="urn:microsoft.com/office/officeart/2005/8/layout/chevron2"/>
    <dgm:cxn modelId="{71CC49D2-E623-4E81-B65A-5B04634F25E0}" type="presParOf" srcId="{E193286E-4C43-497E-A044-53D371777079}" destId="{26853E02-29C2-4D76-879B-39622C22FA06}" srcOrd="4" destOrd="0" presId="urn:microsoft.com/office/officeart/2005/8/layout/chevron2"/>
    <dgm:cxn modelId="{2E70D612-D45A-4074-B8AD-1F6CE4BC0191}" type="presParOf" srcId="{26853E02-29C2-4D76-879B-39622C22FA06}" destId="{2DC01208-2129-4116-BDF6-874D7F0D50F6}" srcOrd="0" destOrd="0" presId="urn:microsoft.com/office/officeart/2005/8/layout/chevron2"/>
    <dgm:cxn modelId="{42390125-D1C6-4B7A-A0B4-2AD77D5FCE48}" type="presParOf" srcId="{26853E02-29C2-4D76-879B-39622C22FA06}" destId="{09D67409-E7C1-484D-AD65-4C39D76457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B6E2F4-B5B1-45F2-A686-45CAA1A790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AAB53-3EC0-4FB1-ADDB-AC44598391F1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10) Основну частину життя клітина знаходиться в: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BDAEFFBB-B22D-4DED-8D2C-7A8E3576173D}" type="parTrans" cxnId="{3C48A0EE-F52B-491B-866B-2E653135D007}">
      <dgm:prSet/>
      <dgm:spPr/>
      <dgm:t>
        <a:bodyPr/>
        <a:lstStyle/>
        <a:p>
          <a:endParaRPr lang="ru-RU"/>
        </a:p>
      </dgm:t>
    </dgm:pt>
    <dgm:pt modelId="{30665C16-2778-4A6E-9A77-D33F464A78FF}" type="sibTrans" cxnId="{3C48A0EE-F52B-491B-866B-2E653135D007}">
      <dgm:prSet/>
      <dgm:spPr/>
      <dgm:t>
        <a:bodyPr/>
        <a:lstStyle/>
        <a:p>
          <a:endParaRPr lang="ru-RU"/>
        </a:p>
      </dgm:t>
    </dgm:pt>
    <dgm:pt modelId="{C800CBE4-3F9D-4E19-9A7D-E0BBAFFF02EB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CB88A48A-D658-4F60-971E-A722EB26C745}" type="parTrans" cxnId="{0A9D82B7-7F38-4238-8B67-30AF6B90A5B4}">
      <dgm:prSet/>
      <dgm:spPr/>
      <dgm:t>
        <a:bodyPr/>
        <a:lstStyle/>
        <a:p>
          <a:endParaRPr lang="ru-RU"/>
        </a:p>
      </dgm:t>
    </dgm:pt>
    <dgm:pt modelId="{68642621-5055-4FC4-9D3C-70B85B42C5A0}" type="sibTrans" cxnId="{0A9D82B7-7F38-4238-8B67-30AF6B90A5B4}">
      <dgm:prSet/>
      <dgm:spPr/>
      <dgm:t>
        <a:bodyPr/>
        <a:lstStyle/>
        <a:p>
          <a:endParaRPr lang="ru-RU"/>
        </a:p>
      </dgm:t>
    </dgm:pt>
    <dgm:pt modelId="{E44AA75B-4724-4F2F-A1C0-9124A0661D95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11) Фаза екваторіальної пластинки:</a:t>
          </a:r>
          <a:endParaRPr lang="ru-RU" sz="1600" dirty="0">
            <a:latin typeface="+mn-lt"/>
          </a:endParaRPr>
        </a:p>
      </dgm:t>
    </dgm:pt>
    <dgm:pt modelId="{F9E5B6B1-5ED0-4123-A1F0-18018447681B}" type="parTrans" cxnId="{1E5A2510-124A-4647-84C6-A57096D4909C}">
      <dgm:prSet/>
      <dgm:spPr/>
      <dgm:t>
        <a:bodyPr/>
        <a:lstStyle/>
        <a:p>
          <a:endParaRPr lang="ru-RU"/>
        </a:p>
      </dgm:t>
    </dgm:pt>
    <dgm:pt modelId="{21E24255-4ECD-4E20-9CF4-A65135859C1C}" type="sibTrans" cxnId="{1E5A2510-124A-4647-84C6-A57096D4909C}">
      <dgm:prSet/>
      <dgm:spPr/>
      <dgm:t>
        <a:bodyPr/>
        <a:lstStyle/>
        <a:p>
          <a:endParaRPr lang="ru-RU"/>
        </a:p>
      </dgm:t>
    </dgm:pt>
    <dgm:pt modelId="{64B34B26-1934-42B8-8C91-FD83D294752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4E173DD-0E85-4F97-9A0D-64AF5CA0F5AF}" type="parTrans" cxnId="{C548F546-6067-4B98-A6CD-881F0AD34D28}">
      <dgm:prSet/>
      <dgm:spPr/>
      <dgm:t>
        <a:bodyPr/>
        <a:lstStyle/>
        <a:p>
          <a:endParaRPr lang="ru-RU"/>
        </a:p>
      </dgm:t>
    </dgm:pt>
    <dgm:pt modelId="{5FD2441E-6861-41F2-B8C4-EBEA6F733ECC}" type="sibTrans" cxnId="{C548F546-6067-4B98-A6CD-881F0AD34D28}">
      <dgm:prSet/>
      <dgm:spPr/>
      <dgm:t>
        <a:bodyPr/>
        <a:lstStyle/>
        <a:p>
          <a:endParaRPr lang="ru-RU"/>
        </a:p>
      </dgm:t>
    </dgm:pt>
    <dgm:pt modelId="{74770698-EEC7-471B-A0A7-346BB69BE50C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12) Кількість клітин, яка утворюється в результаті мітозу:</a:t>
          </a:r>
          <a:endParaRPr lang="ru-RU" sz="1600" dirty="0">
            <a:latin typeface="+mn-lt"/>
          </a:endParaRPr>
        </a:p>
      </dgm:t>
    </dgm:pt>
    <dgm:pt modelId="{22E1A6C1-EA75-4F63-82FC-FBA5672C25D5}" type="parTrans" cxnId="{9B0E7EFA-6498-41CE-A506-324AAADD4968}">
      <dgm:prSet/>
      <dgm:spPr/>
      <dgm:t>
        <a:bodyPr/>
        <a:lstStyle/>
        <a:p>
          <a:endParaRPr lang="ru-RU"/>
        </a:p>
      </dgm:t>
    </dgm:pt>
    <dgm:pt modelId="{E94613CB-9BBD-4AB0-B467-59B3E1BFFA77}" type="sibTrans" cxnId="{9B0E7EFA-6498-41CE-A506-324AAADD4968}">
      <dgm:prSet/>
      <dgm:spPr/>
      <dgm:t>
        <a:bodyPr/>
        <a:lstStyle/>
        <a:p>
          <a:endParaRPr lang="ru-RU"/>
        </a:p>
      </dgm:t>
    </dgm:pt>
    <dgm:pt modelId="{388472F0-410D-49A4-A8DC-DA3681BEFC70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1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3DF4F12-EC8B-41D8-A94A-09A76E5026DE}" type="parTrans" cxnId="{1E3584C7-337D-4243-A5A0-2FE740BE7327}">
      <dgm:prSet/>
      <dgm:spPr/>
      <dgm:t>
        <a:bodyPr/>
        <a:lstStyle/>
        <a:p>
          <a:endParaRPr lang="ru-RU"/>
        </a:p>
      </dgm:t>
    </dgm:pt>
    <dgm:pt modelId="{3593D0D9-E6FD-4B73-A1D7-D4F21C600826}" type="sibTrans" cxnId="{1E3584C7-337D-4243-A5A0-2FE740BE7327}">
      <dgm:prSet/>
      <dgm:spPr/>
      <dgm:t>
        <a:bodyPr/>
        <a:lstStyle/>
        <a:p>
          <a:endParaRPr lang="ru-RU"/>
        </a:p>
      </dgm:t>
    </dgm:pt>
    <dgm:pt modelId="{840BCFFF-91E5-4DF9-B860-D38A405CA5EF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2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A83AB3-45C7-4E6B-A092-F78FEB535A71}" type="parTrans" cxnId="{81BEADB9-39DC-4036-B3B0-C78B7640E74E}">
      <dgm:prSet/>
      <dgm:spPr/>
      <dgm:t>
        <a:bodyPr/>
        <a:lstStyle/>
        <a:p>
          <a:endParaRPr lang="ru-RU"/>
        </a:p>
      </dgm:t>
    </dgm:pt>
    <dgm:pt modelId="{820DCE16-DC36-46DF-95ED-BB531001B097}" type="sibTrans" cxnId="{81BEADB9-39DC-4036-B3B0-C78B7640E74E}">
      <dgm:prSet/>
      <dgm:spPr/>
      <dgm:t>
        <a:bodyPr/>
        <a:lstStyle/>
        <a:p>
          <a:endParaRPr lang="ru-RU"/>
        </a:p>
      </dgm:t>
    </dgm:pt>
    <dgm:pt modelId="{9BD24ECD-D0E9-4683-ADA0-35165151CCB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A78763D-D75F-4977-9D1B-7084F50F5F91}" type="parTrans" cxnId="{AA761B2C-A3D4-4F90-8CFF-17C56F9A4670}">
      <dgm:prSet/>
      <dgm:spPr/>
      <dgm:t>
        <a:bodyPr/>
        <a:lstStyle/>
        <a:p>
          <a:endParaRPr lang="ru-RU"/>
        </a:p>
      </dgm:t>
    </dgm:pt>
    <dgm:pt modelId="{3FB2283B-056F-4539-B020-3D99E9CB8474}" type="sibTrans" cxnId="{AA761B2C-A3D4-4F90-8CFF-17C56F9A4670}">
      <dgm:prSet/>
      <dgm:spPr/>
      <dgm:t>
        <a:bodyPr/>
        <a:lstStyle/>
        <a:p>
          <a:endParaRPr lang="ru-RU"/>
        </a:p>
      </dgm:t>
    </dgm:pt>
    <dgm:pt modelId="{B555B573-50F0-44A8-89CA-2F1E8C5C1BE6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8E34A60-B546-4098-A554-C8CEF8C1264D}" type="parTrans" cxnId="{98B93994-E3EB-4C8D-B46A-1AC4BEB83322}">
      <dgm:prSet/>
      <dgm:spPr/>
      <dgm:t>
        <a:bodyPr/>
        <a:lstStyle/>
        <a:p>
          <a:endParaRPr lang="ru-RU"/>
        </a:p>
      </dgm:t>
    </dgm:pt>
    <dgm:pt modelId="{49F96559-6540-4F62-BDAA-84F8396A0D79}" type="sibTrans" cxnId="{98B93994-E3EB-4C8D-B46A-1AC4BEB83322}">
      <dgm:prSet/>
      <dgm:spPr/>
      <dgm:t>
        <a:bodyPr/>
        <a:lstStyle/>
        <a:p>
          <a:endParaRPr lang="ru-RU"/>
        </a:p>
      </dgm:t>
    </dgm:pt>
    <dgm:pt modelId="{82091625-B6F1-4A7C-B187-A12BB73658E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CCF5E22-634B-44B9-BAE9-A00A6EC1582C}" type="parTrans" cxnId="{5431900B-B0C8-4D89-BB12-0FA1D3DA8B8A}">
      <dgm:prSet/>
      <dgm:spPr/>
      <dgm:t>
        <a:bodyPr/>
        <a:lstStyle/>
        <a:p>
          <a:endParaRPr lang="ru-RU"/>
        </a:p>
      </dgm:t>
    </dgm:pt>
    <dgm:pt modelId="{F58CF7AE-67A2-4FD8-9331-10A532E30FFC}" type="sibTrans" cxnId="{5431900B-B0C8-4D89-BB12-0FA1D3DA8B8A}">
      <dgm:prSet/>
      <dgm:spPr/>
      <dgm:t>
        <a:bodyPr/>
        <a:lstStyle/>
        <a:p>
          <a:endParaRPr lang="ru-RU"/>
        </a:p>
      </dgm:t>
    </dgm:pt>
    <dgm:pt modelId="{37EEB46B-6FDD-45A8-A1E9-B5105B48E8E2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4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0BF187F-F827-4638-9853-F71086A7CDAA}" type="parTrans" cxnId="{B8C87959-6FFE-4F95-A2B2-29E3B770D881}">
      <dgm:prSet/>
      <dgm:spPr/>
      <dgm:t>
        <a:bodyPr/>
        <a:lstStyle/>
        <a:p>
          <a:endParaRPr lang="ru-RU"/>
        </a:p>
      </dgm:t>
    </dgm:pt>
    <dgm:pt modelId="{0A5B1A07-5C48-4423-8AA6-5354B144E2DE}" type="sibTrans" cxnId="{B8C87959-6FFE-4F95-A2B2-29E3B770D881}">
      <dgm:prSet/>
      <dgm:spPr/>
      <dgm:t>
        <a:bodyPr/>
        <a:lstStyle/>
        <a:p>
          <a:endParaRPr lang="ru-RU"/>
        </a:p>
      </dgm:t>
    </dgm:pt>
    <dgm:pt modelId="{9E8AA6E3-F820-438F-8574-404A0BDB88BD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6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FF8C7F-DB5C-42AB-8AAE-43D277F59868}" type="parTrans" cxnId="{FBFBFB38-1467-4F17-ACF7-E3DE4AEDF014}">
      <dgm:prSet/>
      <dgm:spPr/>
      <dgm:t>
        <a:bodyPr/>
        <a:lstStyle/>
        <a:p>
          <a:endParaRPr lang="ru-RU"/>
        </a:p>
      </dgm:t>
    </dgm:pt>
    <dgm:pt modelId="{D3579620-0F80-4D6E-B7B1-FB2FE040F58C}" type="sibTrans" cxnId="{FBFBFB38-1467-4F17-ACF7-E3DE4AEDF014}">
      <dgm:prSet/>
      <dgm:spPr/>
      <dgm:t>
        <a:bodyPr/>
        <a:lstStyle/>
        <a:p>
          <a:endParaRPr lang="ru-RU"/>
        </a:p>
      </dgm:t>
    </dgm:pt>
    <dgm:pt modelId="{B0428323-8535-472B-81FF-3A8A13BB744D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B0E7F56-BB9C-442A-A16B-CBEDD5DA8823}" type="parTrans" cxnId="{48CC875D-CCC1-466A-BEFC-3F1BF8BA1199}">
      <dgm:prSet/>
      <dgm:spPr/>
      <dgm:t>
        <a:bodyPr/>
        <a:lstStyle/>
        <a:p>
          <a:endParaRPr lang="ru-RU"/>
        </a:p>
      </dgm:t>
    </dgm:pt>
    <dgm:pt modelId="{71F47130-ED4B-46BD-BEC8-1D9763E55438}" type="sibTrans" cxnId="{48CC875D-CCC1-466A-BEFC-3F1BF8BA1199}">
      <dgm:prSet/>
      <dgm:spPr/>
      <dgm:t>
        <a:bodyPr/>
        <a:lstStyle/>
        <a:p>
          <a:endParaRPr lang="ru-RU"/>
        </a:p>
      </dgm:t>
    </dgm:pt>
    <dgm:pt modelId="{20D10CF9-0F58-490A-A236-5E4ADC3707C7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79E614B6-C987-4974-A454-3EA51E6ADC75}" type="parTrans" cxnId="{7C454A6D-E1ED-485D-98A1-2F002D72F7D1}">
      <dgm:prSet/>
      <dgm:spPr/>
      <dgm:t>
        <a:bodyPr/>
        <a:lstStyle/>
        <a:p>
          <a:endParaRPr lang="ru-RU"/>
        </a:p>
      </dgm:t>
    </dgm:pt>
    <dgm:pt modelId="{40A03429-74D0-4254-BF66-2303B0CC0C09}" type="sibTrans" cxnId="{7C454A6D-E1ED-485D-98A1-2F002D72F7D1}">
      <dgm:prSet/>
      <dgm:spPr/>
      <dgm:t>
        <a:bodyPr/>
        <a:lstStyle/>
        <a:p>
          <a:endParaRPr lang="ru-RU"/>
        </a:p>
      </dgm:t>
    </dgm:pt>
    <dgm:pt modelId="{D1C3961F-D108-407C-BFA8-F9F6002FE3A0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1983612-4881-40A5-ADA5-297E621E3FC3}" type="parTrans" cxnId="{B05D1DAC-A722-4C26-82ED-37BF9E240DA0}">
      <dgm:prSet/>
      <dgm:spPr/>
      <dgm:t>
        <a:bodyPr/>
        <a:lstStyle/>
        <a:p>
          <a:endParaRPr lang="ru-RU"/>
        </a:p>
      </dgm:t>
    </dgm:pt>
    <dgm:pt modelId="{3BDAB38D-0237-4376-A30B-07BDEA523EC0}" type="sibTrans" cxnId="{B05D1DAC-A722-4C26-82ED-37BF9E240DA0}">
      <dgm:prSet/>
      <dgm:spPr/>
      <dgm:t>
        <a:bodyPr/>
        <a:lstStyle/>
        <a:p>
          <a:endParaRPr lang="ru-RU"/>
        </a:p>
      </dgm:t>
    </dgm:pt>
    <dgm:pt modelId="{8A01AB20-39E1-4502-82D3-5460457A571E}" type="pres">
      <dgm:prSet presAssocID="{4BB6E2F4-B5B1-45F2-A686-45CAA1A7909A}" presName="Name0" presStyleCnt="0">
        <dgm:presLayoutVars>
          <dgm:dir/>
          <dgm:animLvl val="lvl"/>
          <dgm:resizeHandles val="exact"/>
        </dgm:presLayoutVars>
      </dgm:prSet>
      <dgm:spPr/>
    </dgm:pt>
    <dgm:pt modelId="{80B768AD-984D-490C-A825-A58DE4C298E2}" type="pres">
      <dgm:prSet presAssocID="{B06AAB53-3EC0-4FB1-ADDB-AC44598391F1}" presName="composite" presStyleCnt="0"/>
      <dgm:spPr/>
    </dgm:pt>
    <dgm:pt modelId="{133D6A9E-62F3-4058-AB37-EEBA21C4B079}" type="pres">
      <dgm:prSet presAssocID="{B06AAB53-3EC0-4FB1-ADDB-AC44598391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8F4B29-F64C-44FE-814C-B85AAD7A62B5}" type="pres">
      <dgm:prSet presAssocID="{B06AAB53-3EC0-4FB1-ADDB-AC44598391F1}" presName="desTx" presStyleLbl="alignAccFollowNode1" presStyleIdx="0" presStyleCnt="3" custLinFactNeighborX="-103" custLinFactNeighborY="1650">
        <dgm:presLayoutVars>
          <dgm:bulletEnabled val="1"/>
        </dgm:presLayoutVars>
      </dgm:prSet>
      <dgm:spPr/>
    </dgm:pt>
    <dgm:pt modelId="{C1924419-2954-4310-A235-DDA2CB0B77F2}" type="pres">
      <dgm:prSet presAssocID="{30665C16-2778-4A6E-9A77-D33F464A78FF}" presName="space" presStyleCnt="0"/>
      <dgm:spPr/>
    </dgm:pt>
    <dgm:pt modelId="{99B3894E-4C52-48A8-8377-E1A2DACC86D4}" type="pres">
      <dgm:prSet presAssocID="{E44AA75B-4724-4F2F-A1C0-9124A0661D95}" presName="composite" presStyleCnt="0"/>
      <dgm:spPr/>
    </dgm:pt>
    <dgm:pt modelId="{F8691A98-173D-4E06-8DDE-579FA1F74641}" type="pres">
      <dgm:prSet presAssocID="{E44AA75B-4724-4F2F-A1C0-9124A0661D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F9F452-DDD5-422C-A084-E3E9AFF88109}" type="pres">
      <dgm:prSet presAssocID="{E44AA75B-4724-4F2F-A1C0-9124A0661D95}" presName="desTx" presStyleLbl="alignAccFollowNode1" presStyleIdx="1" presStyleCnt="3">
        <dgm:presLayoutVars>
          <dgm:bulletEnabled val="1"/>
        </dgm:presLayoutVars>
      </dgm:prSet>
      <dgm:spPr/>
    </dgm:pt>
    <dgm:pt modelId="{9D42E507-7318-4773-BF21-A176CEADB2C2}" type="pres">
      <dgm:prSet presAssocID="{21E24255-4ECD-4E20-9CF4-A65135859C1C}" presName="space" presStyleCnt="0"/>
      <dgm:spPr/>
    </dgm:pt>
    <dgm:pt modelId="{E7BC7B48-6D8A-487E-8F48-313E394B46C0}" type="pres">
      <dgm:prSet presAssocID="{74770698-EEC7-471B-A0A7-346BB69BE50C}" presName="composite" presStyleCnt="0"/>
      <dgm:spPr/>
    </dgm:pt>
    <dgm:pt modelId="{3133B764-AF01-44FB-B6F1-F6FCF192B29E}" type="pres">
      <dgm:prSet presAssocID="{74770698-EEC7-471B-A0A7-346BB69BE5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CD4F23-71E7-488C-88D8-C6AFD4C9DC14}" type="pres">
      <dgm:prSet presAssocID="{74770698-EEC7-471B-A0A7-346BB69BE5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1900B-B0C8-4D89-BB12-0FA1D3DA8B8A}" srcId="{E44AA75B-4724-4F2F-A1C0-9124A0661D95}" destId="{82091625-B6F1-4A7C-B187-A12BB73658EA}" srcOrd="3" destOrd="0" parTransId="{5CCF5E22-634B-44B9-BAE9-A00A6EC1582C}" sibTransId="{F58CF7AE-67A2-4FD8-9331-10A532E30FFC}"/>
    <dgm:cxn modelId="{F4D3D50F-5A4B-4AD4-900C-24BD4DD968E6}" type="presOf" srcId="{840BCFFF-91E5-4DF9-B860-D38A405CA5EF}" destId="{FACD4F23-71E7-488C-88D8-C6AFD4C9DC14}" srcOrd="0" destOrd="1" presId="urn:microsoft.com/office/officeart/2005/8/layout/hList1"/>
    <dgm:cxn modelId="{1E5A2510-124A-4647-84C6-A57096D4909C}" srcId="{4BB6E2F4-B5B1-45F2-A686-45CAA1A7909A}" destId="{E44AA75B-4724-4F2F-A1C0-9124A0661D95}" srcOrd="1" destOrd="0" parTransId="{F9E5B6B1-5ED0-4123-A1F0-18018447681B}" sibTransId="{21E24255-4ECD-4E20-9CF4-A65135859C1C}"/>
    <dgm:cxn modelId="{E7884410-5F3B-40FC-9578-72B47F2D3096}" type="presOf" srcId="{E44AA75B-4724-4F2F-A1C0-9124A0661D95}" destId="{F8691A98-173D-4E06-8DDE-579FA1F74641}" srcOrd="0" destOrd="0" presId="urn:microsoft.com/office/officeart/2005/8/layout/hList1"/>
    <dgm:cxn modelId="{E1EEFB10-318F-4557-81BD-49B44AC83872}" type="presOf" srcId="{82091625-B6F1-4A7C-B187-A12BB73658EA}" destId="{78F9F452-DDD5-422C-A084-E3E9AFF88109}" srcOrd="0" destOrd="3" presId="urn:microsoft.com/office/officeart/2005/8/layout/hList1"/>
    <dgm:cxn modelId="{C322791C-97EC-4A6B-A789-E18B224E1B46}" type="presOf" srcId="{9BD24ECD-D0E9-4683-ADA0-35165151CCBA}" destId="{78F9F452-DDD5-422C-A084-E3E9AFF88109}" srcOrd="0" destOrd="1" presId="urn:microsoft.com/office/officeart/2005/8/layout/hList1"/>
    <dgm:cxn modelId="{AA761B2C-A3D4-4F90-8CFF-17C56F9A4670}" srcId="{E44AA75B-4724-4F2F-A1C0-9124A0661D95}" destId="{9BD24ECD-D0E9-4683-ADA0-35165151CCBA}" srcOrd="1" destOrd="0" parTransId="{BA78763D-D75F-4977-9D1B-7084F50F5F91}" sibTransId="{3FB2283B-056F-4539-B020-3D99E9CB8474}"/>
    <dgm:cxn modelId="{0F45FF32-32BF-463D-9BAA-0BC65A41E860}" type="presOf" srcId="{4BB6E2F4-B5B1-45F2-A686-45CAA1A7909A}" destId="{8A01AB20-39E1-4502-82D3-5460457A571E}" srcOrd="0" destOrd="0" presId="urn:microsoft.com/office/officeart/2005/8/layout/hList1"/>
    <dgm:cxn modelId="{FBFBFB38-1467-4F17-ACF7-E3DE4AEDF014}" srcId="{74770698-EEC7-471B-A0A7-346BB69BE50C}" destId="{9E8AA6E3-F820-438F-8574-404A0BDB88BD}" srcOrd="3" destOrd="0" parTransId="{27FF8C7F-DB5C-42AB-8AAE-43D277F59868}" sibTransId="{D3579620-0F80-4D6E-B7B1-FB2FE040F58C}"/>
    <dgm:cxn modelId="{18F46A5D-3AA8-46FE-9AF9-AB32AEE27C70}" type="presOf" srcId="{D1C3961F-D108-407C-BFA8-F9F6002FE3A0}" destId="{5A8F4B29-F64C-44FE-814C-B85AAD7A62B5}" srcOrd="0" destOrd="3" presId="urn:microsoft.com/office/officeart/2005/8/layout/hList1"/>
    <dgm:cxn modelId="{48CC875D-CCC1-466A-BEFC-3F1BF8BA1199}" srcId="{B06AAB53-3EC0-4FB1-ADDB-AC44598391F1}" destId="{B0428323-8535-472B-81FF-3A8A13BB744D}" srcOrd="1" destOrd="0" parTransId="{BB0E7F56-BB9C-442A-A16B-CBEDD5DA8823}" sibTransId="{71F47130-ED4B-46BD-BEC8-1D9763E55438}"/>
    <dgm:cxn modelId="{9C0D8E66-9E12-4E70-8C86-5E1BABCA9AF2}" type="presOf" srcId="{B0428323-8535-472B-81FF-3A8A13BB744D}" destId="{5A8F4B29-F64C-44FE-814C-B85AAD7A62B5}" srcOrd="0" destOrd="1" presId="urn:microsoft.com/office/officeart/2005/8/layout/hList1"/>
    <dgm:cxn modelId="{C548F546-6067-4B98-A6CD-881F0AD34D28}" srcId="{E44AA75B-4724-4F2F-A1C0-9124A0661D95}" destId="{64B34B26-1934-42B8-8C91-FD83D2947523}" srcOrd="0" destOrd="0" parTransId="{84E173DD-0E85-4F97-9A0D-64AF5CA0F5AF}" sibTransId="{5FD2441E-6861-41F2-B8C4-EBEA6F733ECC}"/>
    <dgm:cxn modelId="{7197284D-5C3E-405C-8F69-CB428B47EA59}" type="presOf" srcId="{C800CBE4-3F9D-4E19-9A7D-E0BBAFFF02EB}" destId="{5A8F4B29-F64C-44FE-814C-B85AAD7A62B5}" srcOrd="0" destOrd="0" presId="urn:microsoft.com/office/officeart/2005/8/layout/hList1"/>
    <dgm:cxn modelId="{7C454A6D-E1ED-485D-98A1-2F002D72F7D1}" srcId="{B06AAB53-3EC0-4FB1-ADDB-AC44598391F1}" destId="{20D10CF9-0F58-490A-A236-5E4ADC3707C7}" srcOrd="2" destOrd="0" parTransId="{79E614B6-C987-4974-A454-3EA51E6ADC75}" sibTransId="{40A03429-74D0-4254-BF66-2303B0CC0C09}"/>
    <dgm:cxn modelId="{1543CA4D-E68D-4AA1-A96A-6A67A192BA81}" type="presOf" srcId="{388472F0-410D-49A4-A8DC-DA3681BEFC70}" destId="{FACD4F23-71E7-488C-88D8-C6AFD4C9DC14}" srcOrd="0" destOrd="0" presId="urn:microsoft.com/office/officeart/2005/8/layout/hList1"/>
    <dgm:cxn modelId="{B8C87959-6FFE-4F95-A2B2-29E3B770D881}" srcId="{74770698-EEC7-471B-A0A7-346BB69BE50C}" destId="{37EEB46B-6FDD-45A8-A1E9-B5105B48E8E2}" srcOrd="2" destOrd="0" parTransId="{D0BF187F-F827-4638-9853-F71086A7CDAA}" sibTransId="{0A5B1A07-5C48-4423-8AA6-5354B144E2DE}"/>
    <dgm:cxn modelId="{98B93994-E3EB-4C8D-B46A-1AC4BEB83322}" srcId="{E44AA75B-4724-4F2F-A1C0-9124A0661D95}" destId="{B555B573-50F0-44A8-89CA-2F1E8C5C1BE6}" srcOrd="2" destOrd="0" parTransId="{58E34A60-B546-4098-A554-C8CEF8C1264D}" sibTransId="{49F96559-6540-4F62-BDAA-84F8396A0D79}"/>
    <dgm:cxn modelId="{C599F198-12D7-4E23-9E8A-C7E497EDBCE9}" type="presOf" srcId="{9E8AA6E3-F820-438F-8574-404A0BDB88BD}" destId="{FACD4F23-71E7-488C-88D8-C6AFD4C9DC14}" srcOrd="0" destOrd="3" presId="urn:microsoft.com/office/officeart/2005/8/layout/hList1"/>
    <dgm:cxn modelId="{5F55E2A3-ACF9-4DC9-9143-C62E42EE0EDF}" type="presOf" srcId="{64B34B26-1934-42B8-8C91-FD83D2947523}" destId="{78F9F452-DDD5-422C-A084-E3E9AFF88109}" srcOrd="0" destOrd="0" presId="urn:microsoft.com/office/officeart/2005/8/layout/hList1"/>
    <dgm:cxn modelId="{747566A4-588A-44E2-A83A-4714829A7193}" type="presOf" srcId="{74770698-EEC7-471B-A0A7-346BB69BE50C}" destId="{3133B764-AF01-44FB-B6F1-F6FCF192B29E}" srcOrd="0" destOrd="0" presId="urn:microsoft.com/office/officeart/2005/8/layout/hList1"/>
    <dgm:cxn modelId="{B05D1DAC-A722-4C26-82ED-37BF9E240DA0}" srcId="{B06AAB53-3EC0-4FB1-ADDB-AC44598391F1}" destId="{D1C3961F-D108-407C-BFA8-F9F6002FE3A0}" srcOrd="3" destOrd="0" parTransId="{B1983612-4881-40A5-ADA5-297E621E3FC3}" sibTransId="{3BDAB38D-0237-4376-A30B-07BDEA523EC0}"/>
    <dgm:cxn modelId="{0A9D82B7-7F38-4238-8B67-30AF6B90A5B4}" srcId="{B06AAB53-3EC0-4FB1-ADDB-AC44598391F1}" destId="{C800CBE4-3F9D-4E19-9A7D-E0BBAFFF02EB}" srcOrd="0" destOrd="0" parTransId="{CB88A48A-D658-4F60-971E-A722EB26C745}" sibTransId="{68642621-5055-4FC4-9D3C-70B85B42C5A0}"/>
    <dgm:cxn modelId="{81BEADB9-39DC-4036-B3B0-C78B7640E74E}" srcId="{74770698-EEC7-471B-A0A7-346BB69BE50C}" destId="{840BCFFF-91E5-4DF9-B860-D38A405CA5EF}" srcOrd="1" destOrd="0" parTransId="{27A83AB3-45C7-4E6B-A092-F78FEB535A71}" sibTransId="{820DCE16-DC36-46DF-95ED-BB531001B097}"/>
    <dgm:cxn modelId="{7239FEC4-B436-4E1E-80CC-BA33736B8E46}" type="presOf" srcId="{B06AAB53-3EC0-4FB1-ADDB-AC44598391F1}" destId="{133D6A9E-62F3-4058-AB37-EEBA21C4B079}" srcOrd="0" destOrd="0" presId="urn:microsoft.com/office/officeart/2005/8/layout/hList1"/>
    <dgm:cxn modelId="{1E3584C7-337D-4243-A5A0-2FE740BE7327}" srcId="{74770698-EEC7-471B-A0A7-346BB69BE50C}" destId="{388472F0-410D-49A4-A8DC-DA3681BEFC70}" srcOrd="0" destOrd="0" parTransId="{D3DF4F12-EC8B-41D8-A94A-09A76E5026DE}" sibTransId="{3593D0D9-E6FD-4B73-A1D7-D4F21C600826}"/>
    <dgm:cxn modelId="{D13F10DC-F3AB-4E41-8123-BA75A230CD7A}" type="presOf" srcId="{20D10CF9-0F58-490A-A236-5E4ADC3707C7}" destId="{5A8F4B29-F64C-44FE-814C-B85AAD7A62B5}" srcOrd="0" destOrd="2" presId="urn:microsoft.com/office/officeart/2005/8/layout/hList1"/>
    <dgm:cxn modelId="{43538DE8-C2BE-4B42-9A7D-36EF305614DF}" type="presOf" srcId="{B555B573-50F0-44A8-89CA-2F1E8C5C1BE6}" destId="{78F9F452-DDD5-422C-A084-E3E9AFF88109}" srcOrd="0" destOrd="2" presId="urn:microsoft.com/office/officeart/2005/8/layout/hList1"/>
    <dgm:cxn modelId="{3C48A0EE-F52B-491B-866B-2E653135D007}" srcId="{4BB6E2F4-B5B1-45F2-A686-45CAA1A7909A}" destId="{B06AAB53-3EC0-4FB1-ADDB-AC44598391F1}" srcOrd="0" destOrd="0" parTransId="{BDAEFFBB-B22D-4DED-8D2C-7A8E3576173D}" sibTransId="{30665C16-2778-4A6E-9A77-D33F464A78FF}"/>
    <dgm:cxn modelId="{1478C4EF-9F8A-43CD-B11D-71B2690F1BFB}" type="presOf" srcId="{37EEB46B-6FDD-45A8-A1E9-B5105B48E8E2}" destId="{FACD4F23-71E7-488C-88D8-C6AFD4C9DC14}" srcOrd="0" destOrd="2" presId="urn:microsoft.com/office/officeart/2005/8/layout/hList1"/>
    <dgm:cxn modelId="{9B0E7EFA-6498-41CE-A506-324AAADD4968}" srcId="{4BB6E2F4-B5B1-45F2-A686-45CAA1A7909A}" destId="{74770698-EEC7-471B-A0A7-346BB69BE50C}" srcOrd="2" destOrd="0" parTransId="{22E1A6C1-EA75-4F63-82FC-FBA5672C25D5}" sibTransId="{E94613CB-9BBD-4AB0-B467-59B3E1BFFA77}"/>
    <dgm:cxn modelId="{E79F7480-EDD5-4657-AB2A-ABEFF0529665}" type="presParOf" srcId="{8A01AB20-39E1-4502-82D3-5460457A571E}" destId="{80B768AD-984D-490C-A825-A58DE4C298E2}" srcOrd="0" destOrd="0" presId="urn:microsoft.com/office/officeart/2005/8/layout/hList1"/>
    <dgm:cxn modelId="{63C9079A-05E0-4C12-8BAE-FA0F99981485}" type="presParOf" srcId="{80B768AD-984D-490C-A825-A58DE4C298E2}" destId="{133D6A9E-62F3-4058-AB37-EEBA21C4B079}" srcOrd="0" destOrd="0" presId="urn:microsoft.com/office/officeart/2005/8/layout/hList1"/>
    <dgm:cxn modelId="{5A3E6B39-81FF-4E28-955E-3C8CCB05D2A1}" type="presParOf" srcId="{80B768AD-984D-490C-A825-A58DE4C298E2}" destId="{5A8F4B29-F64C-44FE-814C-B85AAD7A62B5}" srcOrd="1" destOrd="0" presId="urn:microsoft.com/office/officeart/2005/8/layout/hList1"/>
    <dgm:cxn modelId="{879F83E8-25DA-4C59-B4F9-551EADE8DF71}" type="presParOf" srcId="{8A01AB20-39E1-4502-82D3-5460457A571E}" destId="{C1924419-2954-4310-A235-DDA2CB0B77F2}" srcOrd="1" destOrd="0" presId="urn:microsoft.com/office/officeart/2005/8/layout/hList1"/>
    <dgm:cxn modelId="{20A9027F-7530-48A6-A689-ECB9907192A4}" type="presParOf" srcId="{8A01AB20-39E1-4502-82D3-5460457A571E}" destId="{99B3894E-4C52-48A8-8377-E1A2DACC86D4}" srcOrd="2" destOrd="0" presId="urn:microsoft.com/office/officeart/2005/8/layout/hList1"/>
    <dgm:cxn modelId="{D8F09978-500A-4113-B543-CFF8B501BFCF}" type="presParOf" srcId="{99B3894E-4C52-48A8-8377-E1A2DACC86D4}" destId="{F8691A98-173D-4E06-8DDE-579FA1F74641}" srcOrd="0" destOrd="0" presId="urn:microsoft.com/office/officeart/2005/8/layout/hList1"/>
    <dgm:cxn modelId="{174EE7FE-E733-4188-B176-CAC1B7DAC28B}" type="presParOf" srcId="{99B3894E-4C52-48A8-8377-E1A2DACC86D4}" destId="{78F9F452-DDD5-422C-A084-E3E9AFF88109}" srcOrd="1" destOrd="0" presId="urn:microsoft.com/office/officeart/2005/8/layout/hList1"/>
    <dgm:cxn modelId="{0BA7C9B0-23FD-4469-A485-16EB81D7BD6F}" type="presParOf" srcId="{8A01AB20-39E1-4502-82D3-5460457A571E}" destId="{9D42E507-7318-4773-BF21-A176CEADB2C2}" srcOrd="3" destOrd="0" presId="urn:microsoft.com/office/officeart/2005/8/layout/hList1"/>
    <dgm:cxn modelId="{AC931D8C-B6E8-4B56-B5B3-680627CE2AE0}" type="presParOf" srcId="{8A01AB20-39E1-4502-82D3-5460457A571E}" destId="{E7BC7B48-6D8A-487E-8F48-313E394B46C0}" srcOrd="4" destOrd="0" presId="urn:microsoft.com/office/officeart/2005/8/layout/hList1"/>
    <dgm:cxn modelId="{BEE191EF-4C4E-4B1B-9E16-CACAEFEA6B62}" type="presParOf" srcId="{E7BC7B48-6D8A-487E-8F48-313E394B46C0}" destId="{3133B764-AF01-44FB-B6F1-F6FCF192B29E}" srcOrd="0" destOrd="0" presId="urn:microsoft.com/office/officeart/2005/8/layout/hList1"/>
    <dgm:cxn modelId="{003B7C33-00F4-4D66-85B1-C4BDAE75FBFE}" type="presParOf" srcId="{E7BC7B48-6D8A-487E-8F48-313E394B46C0}" destId="{FACD4F23-71E7-488C-88D8-C6AFD4C9DC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9ABE5-6753-4475-B50C-053A4F6B6E8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982E5-6381-4AE3-8B51-9ECE47568FEA}">
      <dgm:prSet phldrT="[Текст]" custT="1"/>
      <dgm:spPr/>
      <dgm:t>
        <a:bodyPr/>
        <a:lstStyle/>
        <a:p>
          <a:r>
            <a:rPr lang="uk-UA" sz="4800" b="1" kern="1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Мітоз</a:t>
          </a:r>
          <a:r>
            <a:rPr lang="uk-UA" sz="3200" kern="1200" dirty="0"/>
            <a:t> </a:t>
          </a:r>
          <a:r>
            <a:rPr lang="uk-UA" sz="2600" kern="1200" dirty="0"/>
            <a:t>– це поділ, за якого з однієї материнської клітини утворюються дві дочірні клітини з таким самим набором хромосом.</a:t>
          </a:r>
          <a:endParaRPr lang="ru-RU" sz="2600" kern="1200" dirty="0"/>
        </a:p>
      </dgm:t>
    </dgm:pt>
    <dgm:pt modelId="{C34070C7-4FA0-4356-9367-C68E942308B5}" type="parTrans" cxnId="{397DD809-B137-441F-9E0D-E0355BBBDC02}">
      <dgm:prSet/>
      <dgm:spPr/>
      <dgm:t>
        <a:bodyPr/>
        <a:lstStyle/>
        <a:p>
          <a:endParaRPr lang="ru-RU"/>
        </a:p>
      </dgm:t>
    </dgm:pt>
    <dgm:pt modelId="{238E3CE0-A43F-4FB3-AF0A-12F5ADA0A07C}" type="sibTrans" cxnId="{397DD809-B137-441F-9E0D-E0355BBBDC02}">
      <dgm:prSet/>
      <dgm:spPr/>
      <dgm:t>
        <a:bodyPr/>
        <a:lstStyle/>
        <a:p>
          <a:endParaRPr lang="ru-RU"/>
        </a:p>
      </dgm:t>
    </dgm:pt>
    <dgm:pt modelId="{1C6E2C1E-D2F4-4021-A77B-E821D4647160}">
      <dgm:prSet phldrT="[Текст]" custT="1"/>
      <dgm:spPr/>
      <dgm:t>
        <a:bodyPr/>
        <a:lstStyle/>
        <a:p>
          <a:r>
            <a: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Мейоз</a:t>
          </a:r>
          <a:r>
            <a:rPr lang="uk-UA" sz="2700" dirty="0"/>
            <a:t> – </a:t>
          </a:r>
          <a:r>
            <a:rPr lang="uk-UA" sz="2600" dirty="0"/>
            <a:t>це поділ, за якого з однієї материнської клітини утворюються дочірні клітини з половинним набором хромосом і видозміненою спадковою інформацією.</a:t>
          </a:r>
          <a:endParaRPr lang="ru-RU" sz="2600" dirty="0"/>
        </a:p>
      </dgm:t>
    </dgm:pt>
    <dgm:pt modelId="{22FE051B-DBCC-43AC-A2AD-F18B142F0648}" type="parTrans" cxnId="{E01BB4A7-526F-464F-86F4-C19B0C3C4835}">
      <dgm:prSet/>
      <dgm:spPr/>
      <dgm:t>
        <a:bodyPr/>
        <a:lstStyle/>
        <a:p>
          <a:endParaRPr lang="ru-RU"/>
        </a:p>
      </dgm:t>
    </dgm:pt>
    <dgm:pt modelId="{3FC39083-D705-4CE3-BE8F-BED8F832253B}" type="sibTrans" cxnId="{E01BB4A7-526F-464F-86F4-C19B0C3C4835}">
      <dgm:prSet/>
      <dgm:spPr/>
      <dgm:t>
        <a:bodyPr/>
        <a:lstStyle/>
        <a:p>
          <a:endParaRPr lang="ru-RU"/>
        </a:p>
      </dgm:t>
    </dgm:pt>
    <dgm:pt modelId="{967E6277-F665-41F8-A6BC-9150DB69E11F}" type="pres">
      <dgm:prSet presAssocID="{89A9ABE5-6753-4475-B50C-053A4F6B6E8E}" presName="linear" presStyleCnt="0">
        <dgm:presLayoutVars>
          <dgm:dir/>
          <dgm:resizeHandles val="exact"/>
        </dgm:presLayoutVars>
      </dgm:prSet>
      <dgm:spPr/>
    </dgm:pt>
    <dgm:pt modelId="{C792AE00-8D54-4522-99A1-3F64D65E0FCC}" type="pres">
      <dgm:prSet presAssocID="{406982E5-6381-4AE3-8B51-9ECE47568FEA}" presName="comp" presStyleCnt="0"/>
      <dgm:spPr/>
    </dgm:pt>
    <dgm:pt modelId="{FDCF8CD1-616E-45B6-8230-7498A5DED743}" type="pres">
      <dgm:prSet presAssocID="{406982E5-6381-4AE3-8B51-9ECE47568FEA}" presName="box" presStyleLbl="node1" presStyleIdx="0" presStyleCnt="2" custLinFactNeighborX="-4172" custLinFactNeighborY="-3450"/>
      <dgm:spPr/>
    </dgm:pt>
    <dgm:pt modelId="{97AADC23-3249-4160-A4F6-82A40443074D}" type="pres">
      <dgm:prSet presAssocID="{406982E5-6381-4AE3-8B51-9ECE47568FEA}" presName="img" presStyleLbl="fgImgPlace1" presStyleIdx="0" presStyleCnt="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70" r="-11388"/>
          </a:stretch>
        </a:blipFill>
      </dgm:spPr>
    </dgm:pt>
    <dgm:pt modelId="{668C42CA-A704-4380-A576-63AAE1512CA0}" type="pres">
      <dgm:prSet presAssocID="{406982E5-6381-4AE3-8B51-9ECE47568FEA}" presName="text" presStyleLbl="node1" presStyleIdx="0" presStyleCnt="2">
        <dgm:presLayoutVars>
          <dgm:bulletEnabled val="1"/>
        </dgm:presLayoutVars>
      </dgm:prSet>
      <dgm:spPr/>
    </dgm:pt>
    <dgm:pt modelId="{42459025-7C22-496F-B2E0-0279978B3C05}" type="pres">
      <dgm:prSet presAssocID="{238E3CE0-A43F-4FB3-AF0A-12F5ADA0A07C}" presName="spacer" presStyleCnt="0"/>
      <dgm:spPr/>
    </dgm:pt>
    <dgm:pt modelId="{AC4C4957-C487-4F4D-A924-0D32FAD6FFFB}" type="pres">
      <dgm:prSet presAssocID="{1C6E2C1E-D2F4-4021-A77B-E821D4647160}" presName="comp" presStyleCnt="0"/>
      <dgm:spPr/>
    </dgm:pt>
    <dgm:pt modelId="{608E06FA-A10D-481A-96DE-FA75739631EC}" type="pres">
      <dgm:prSet presAssocID="{1C6E2C1E-D2F4-4021-A77B-E821D4647160}" presName="box" presStyleLbl="node1" presStyleIdx="1" presStyleCnt="2" custLinFactNeighborX="-4172" custLinFactNeighborY="21560"/>
      <dgm:spPr/>
    </dgm:pt>
    <dgm:pt modelId="{E6DB46CD-85FE-4041-BDDF-42B7AF6FEF6F}" type="pres">
      <dgm:prSet presAssocID="{1C6E2C1E-D2F4-4021-A77B-E821D4647160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9E7BCDC-A9FE-4DB0-A279-A1C6AC9E9CD2}" type="pres">
      <dgm:prSet presAssocID="{1C6E2C1E-D2F4-4021-A77B-E821D4647160}" presName="text" presStyleLbl="node1" presStyleIdx="1" presStyleCnt="2">
        <dgm:presLayoutVars>
          <dgm:bulletEnabled val="1"/>
        </dgm:presLayoutVars>
      </dgm:prSet>
      <dgm:spPr/>
    </dgm:pt>
  </dgm:ptLst>
  <dgm:cxnLst>
    <dgm:cxn modelId="{397DD809-B137-441F-9E0D-E0355BBBDC02}" srcId="{89A9ABE5-6753-4475-B50C-053A4F6B6E8E}" destId="{406982E5-6381-4AE3-8B51-9ECE47568FEA}" srcOrd="0" destOrd="0" parTransId="{C34070C7-4FA0-4356-9367-C68E942308B5}" sibTransId="{238E3CE0-A43F-4FB3-AF0A-12F5ADA0A07C}"/>
    <dgm:cxn modelId="{44432D1B-9431-4609-82CC-12E8D617F817}" type="presOf" srcId="{1C6E2C1E-D2F4-4021-A77B-E821D4647160}" destId="{C9E7BCDC-A9FE-4DB0-A279-A1C6AC9E9CD2}" srcOrd="1" destOrd="0" presId="urn:microsoft.com/office/officeart/2005/8/layout/vList4"/>
    <dgm:cxn modelId="{9A09A02A-ED8D-4B5E-A10C-6791ECF8C503}" type="presOf" srcId="{89A9ABE5-6753-4475-B50C-053A4F6B6E8E}" destId="{967E6277-F665-41F8-A6BC-9150DB69E11F}" srcOrd="0" destOrd="0" presId="urn:microsoft.com/office/officeart/2005/8/layout/vList4"/>
    <dgm:cxn modelId="{C9A7658F-7B6B-4A65-BEFA-202B5C251196}" type="presOf" srcId="{406982E5-6381-4AE3-8B51-9ECE47568FEA}" destId="{668C42CA-A704-4380-A576-63AAE1512CA0}" srcOrd="1" destOrd="0" presId="urn:microsoft.com/office/officeart/2005/8/layout/vList4"/>
    <dgm:cxn modelId="{FC9D5799-570C-4298-9A8C-7C18EA210CF4}" type="presOf" srcId="{1C6E2C1E-D2F4-4021-A77B-E821D4647160}" destId="{608E06FA-A10D-481A-96DE-FA75739631EC}" srcOrd="0" destOrd="0" presId="urn:microsoft.com/office/officeart/2005/8/layout/vList4"/>
    <dgm:cxn modelId="{0CA23BA7-3DF2-42F5-9EF2-07AB5E60DF28}" type="presOf" srcId="{406982E5-6381-4AE3-8B51-9ECE47568FEA}" destId="{FDCF8CD1-616E-45B6-8230-7498A5DED743}" srcOrd="0" destOrd="0" presId="urn:microsoft.com/office/officeart/2005/8/layout/vList4"/>
    <dgm:cxn modelId="{E01BB4A7-526F-464F-86F4-C19B0C3C4835}" srcId="{89A9ABE5-6753-4475-B50C-053A4F6B6E8E}" destId="{1C6E2C1E-D2F4-4021-A77B-E821D4647160}" srcOrd="1" destOrd="0" parTransId="{22FE051B-DBCC-43AC-A2AD-F18B142F0648}" sibTransId="{3FC39083-D705-4CE3-BE8F-BED8F832253B}"/>
    <dgm:cxn modelId="{2BCF9996-926F-4770-8EA5-2939CB7C8045}" type="presParOf" srcId="{967E6277-F665-41F8-A6BC-9150DB69E11F}" destId="{C792AE00-8D54-4522-99A1-3F64D65E0FCC}" srcOrd="0" destOrd="0" presId="urn:microsoft.com/office/officeart/2005/8/layout/vList4"/>
    <dgm:cxn modelId="{A24CBAA0-F20B-48CC-B96C-7BE4EC1D4104}" type="presParOf" srcId="{C792AE00-8D54-4522-99A1-3F64D65E0FCC}" destId="{FDCF8CD1-616E-45B6-8230-7498A5DED743}" srcOrd="0" destOrd="0" presId="urn:microsoft.com/office/officeart/2005/8/layout/vList4"/>
    <dgm:cxn modelId="{C4BF29B1-1644-4F4E-8A4C-F8B8F530B519}" type="presParOf" srcId="{C792AE00-8D54-4522-99A1-3F64D65E0FCC}" destId="{97AADC23-3249-4160-A4F6-82A40443074D}" srcOrd="1" destOrd="0" presId="urn:microsoft.com/office/officeart/2005/8/layout/vList4"/>
    <dgm:cxn modelId="{3AC853C7-119E-4F5C-9602-01AF467CEB9B}" type="presParOf" srcId="{C792AE00-8D54-4522-99A1-3F64D65E0FCC}" destId="{668C42CA-A704-4380-A576-63AAE1512CA0}" srcOrd="2" destOrd="0" presId="urn:microsoft.com/office/officeart/2005/8/layout/vList4"/>
    <dgm:cxn modelId="{2E7D6FFA-54AB-464D-930E-50588229003D}" type="presParOf" srcId="{967E6277-F665-41F8-A6BC-9150DB69E11F}" destId="{42459025-7C22-496F-B2E0-0279978B3C05}" srcOrd="1" destOrd="0" presId="urn:microsoft.com/office/officeart/2005/8/layout/vList4"/>
    <dgm:cxn modelId="{8A441FC5-D754-4FB9-A6CF-24896138B6B5}" type="presParOf" srcId="{967E6277-F665-41F8-A6BC-9150DB69E11F}" destId="{AC4C4957-C487-4F4D-A924-0D32FAD6FFFB}" srcOrd="2" destOrd="0" presId="urn:microsoft.com/office/officeart/2005/8/layout/vList4"/>
    <dgm:cxn modelId="{66387AA2-CBE0-4585-8CA7-E4F87749F905}" type="presParOf" srcId="{AC4C4957-C487-4F4D-A924-0D32FAD6FFFB}" destId="{608E06FA-A10D-481A-96DE-FA75739631EC}" srcOrd="0" destOrd="0" presId="urn:microsoft.com/office/officeart/2005/8/layout/vList4"/>
    <dgm:cxn modelId="{BF26FBDC-4050-4D5E-9F40-36A1A8F3D860}" type="presParOf" srcId="{AC4C4957-C487-4F4D-A924-0D32FAD6FFFB}" destId="{E6DB46CD-85FE-4041-BDDF-42B7AF6FEF6F}" srcOrd="1" destOrd="0" presId="urn:microsoft.com/office/officeart/2005/8/layout/vList4"/>
    <dgm:cxn modelId="{A507EFEA-A8BD-4630-A44C-A33F1830FC84}" type="presParOf" srcId="{AC4C4957-C487-4F4D-A924-0D32FAD6FFFB}" destId="{C9E7BCDC-A9FE-4DB0-A279-A1C6AC9E9C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0BE87-14C2-4E76-8F9C-F004C536814F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9F1DC-F7DF-4F2A-BC02-6E2FEA413B46}">
      <dgm:prSet phldrT="[Текст]" custT="1"/>
      <dgm:spPr/>
      <dgm:t>
        <a:bodyPr/>
        <a:lstStyle/>
        <a:p>
          <a:pPr algn="just"/>
          <a:r>
            <a:rPr lang="uk-UA" sz="2800" b="1" kern="1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Клітинний цикл</a:t>
          </a:r>
          <a:r>
            <a:rPr lang="uk-UA" sz="2000" kern="1200" dirty="0"/>
            <a:t> – це період існування клітини від початку одного поділу до наступного або від початку останнього поділу клітини до її загибелі.</a:t>
          </a:r>
          <a:endParaRPr lang="ru-RU" sz="2000" kern="1200" dirty="0"/>
        </a:p>
      </dgm:t>
    </dgm:pt>
    <dgm:pt modelId="{B84AF9B3-7CB6-4F94-A4AF-6AF943B7090C}" type="parTrans" cxnId="{52C57E92-ABE8-4B17-ACA2-EE2A54ACB10E}">
      <dgm:prSet/>
      <dgm:spPr/>
      <dgm:t>
        <a:bodyPr/>
        <a:lstStyle/>
        <a:p>
          <a:endParaRPr lang="ru-RU"/>
        </a:p>
      </dgm:t>
    </dgm:pt>
    <dgm:pt modelId="{F209B50F-B21C-4929-88BF-C48E0C23BF00}" type="sibTrans" cxnId="{52C57E92-ABE8-4B17-ACA2-EE2A54ACB10E}">
      <dgm:prSet/>
      <dgm:spPr/>
      <dgm:t>
        <a:bodyPr/>
        <a:lstStyle/>
        <a:p>
          <a:endParaRPr lang="ru-RU"/>
        </a:p>
      </dgm:t>
    </dgm:pt>
    <dgm:pt modelId="{3EB67487-7F97-47F3-BB17-CEFE73CCAE1B}">
      <dgm:prSet phldrT="[Текст]" custT="1"/>
      <dgm:spPr/>
      <dgm:t>
        <a:bodyPr/>
        <a:lstStyle/>
        <a:p>
          <a:pPr algn="just"/>
          <a:r>
            <a:rPr lang="uk-UA" sz="2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Інтерфаза</a:t>
          </a:r>
          <a:r>
            <a:rPr lang="uk-UA" sz="1800" kern="1200" dirty="0"/>
            <a:t> – період між поділами клітини (ріст клітини, синтез органічних сполук, подвоєння ДНК, накопичення енергії АТФ). </a:t>
          </a:r>
          <a:endParaRPr lang="ru-RU" sz="1800" kern="1200" dirty="0"/>
        </a:p>
      </dgm:t>
    </dgm:pt>
    <dgm:pt modelId="{97075F8F-A6A8-4565-84D8-EE695296B2FE}" type="parTrans" cxnId="{F8476A32-7E02-470E-A9C1-FA9FA61BD17D}">
      <dgm:prSet/>
      <dgm:spPr/>
      <dgm:t>
        <a:bodyPr/>
        <a:lstStyle/>
        <a:p>
          <a:endParaRPr lang="ru-RU"/>
        </a:p>
      </dgm:t>
    </dgm:pt>
    <dgm:pt modelId="{7BEBA330-002C-49BE-A75A-0D77F4BB047B}" type="sibTrans" cxnId="{F8476A32-7E02-470E-A9C1-FA9FA61BD17D}">
      <dgm:prSet/>
      <dgm:spPr/>
      <dgm:t>
        <a:bodyPr/>
        <a:lstStyle/>
        <a:p>
          <a:endParaRPr lang="ru-RU"/>
        </a:p>
      </dgm:t>
    </dgm:pt>
    <dgm:pt modelId="{9949CD8D-09D3-424E-A4DA-D6230A9906EB}">
      <dgm:prSet phldrT="[Текст]" custT="1"/>
      <dgm:spPr/>
      <dgm:t>
        <a:bodyPr/>
        <a:lstStyle/>
        <a:p>
          <a:r>
            <a:rPr lang="uk-UA" sz="2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Мітоз</a:t>
          </a:r>
          <a:endParaRPr lang="ru-RU" sz="2800" b="1" kern="1200" dirty="0">
            <a:ln w="9525">
              <a:solidFill>
                <a:prstClr val="white"/>
              </a:solidFill>
              <a:prstDash val="solid"/>
            </a:ln>
            <a:solidFill>
              <a:srgbClr val="0070C0"/>
            </a:solidFill>
            <a:effectLst>
              <a:outerShdw blurRad="12700" dist="38100" dir="2700000" algn="tl" rotWithShape="0">
                <a:srgbClr val="4472C4">
                  <a:lumMod val="60000"/>
                  <a:lumOff val="4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A6B49CD5-7469-440D-AF25-71ED16297160}" type="parTrans" cxnId="{F9843C66-0D7C-4DA4-8B1C-B2A0368CCEB7}">
      <dgm:prSet/>
      <dgm:spPr/>
      <dgm:t>
        <a:bodyPr/>
        <a:lstStyle/>
        <a:p>
          <a:endParaRPr lang="ru-RU"/>
        </a:p>
      </dgm:t>
    </dgm:pt>
    <dgm:pt modelId="{268A88DD-3E07-406C-ABC9-7275177FB300}" type="sibTrans" cxnId="{F9843C66-0D7C-4DA4-8B1C-B2A0368CCEB7}">
      <dgm:prSet/>
      <dgm:spPr/>
      <dgm:t>
        <a:bodyPr/>
        <a:lstStyle/>
        <a:p>
          <a:endParaRPr lang="ru-RU"/>
        </a:p>
      </dgm:t>
    </dgm:pt>
    <dgm:pt modelId="{46AF4F94-5B53-4E60-88DE-FE9F89D36D1B}" type="pres">
      <dgm:prSet presAssocID="{B430BE87-14C2-4E76-8F9C-F004C53681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EDE5963-BAE3-4440-8720-92F69F3361FC}" type="pres">
      <dgm:prSet presAssocID="{B889F1DC-F7DF-4F2A-BC02-6E2FEA413B46}" presName="root" presStyleCnt="0">
        <dgm:presLayoutVars>
          <dgm:chMax/>
          <dgm:chPref val="4"/>
        </dgm:presLayoutVars>
      </dgm:prSet>
      <dgm:spPr/>
    </dgm:pt>
    <dgm:pt modelId="{3FB8F657-CFD1-42CC-9150-AF862AD218F8}" type="pres">
      <dgm:prSet presAssocID="{B889F1DC-F7DF-4F2A-BC02-6E2FEA413B46}" presName="rootComposite" presStyleCnt="0">
        <dgm:presLayoutVars/>
      </dgm:prSet>
      <dgm:spPr/>
    </dgm:pt>
    <dgm:pt modelId="{737F5D47-5E80-4AB8-A3B1-6FBF3180B75E}" type="pres">
      <dgm:prSet presAssocID="{B889F1DC-F7DF-4F2A-BC02-6E2FEA413B46}" presName="rootText" presStyleLbl="node0" presStyleIdx="0" presStyleCnt="1" custScaleY="102041" custLinFactNeighborX="-520" custLinFactNeighborY="231">
        <dgm:presLayoutVars>
          <dgm:chMax/>
          <dgm:chPref val="4"/>
        </dgm:presLayoutVars>
      </dgm:prSet>
      <dgm:spPr/>
    </dgm:pt>
    <dgm:pt modelId="{4CA183CD-EB1A-4F28-9622-BAA187CBFDE9}" type="pres">
      <dgm:prSet presAssocID="{B889F1DC-F7DF-4F2A-BC02-6E2FEA413B46}" presName="childShape" presStyleCnt="0">
        <dgm:presLayoutVars>
          <dgm:chMax val="0"/>
          <dgm:chPref val="0"/>
        </dgm:presLayoutVars>
      </dgm:prSet>
      <dgm:spPr/>
    </dgm:pt>
    <dgm:pt modelId="{C6BE09E3-5AB0-4EA9-ABCA-6B04D597B857}" type="pres">
      <dgm:prSet presAssocID="{3EB67487-7F97-47F3-BB17-CEFE73CCAE1B}" presName="childComposite" presStyleCnt="0">
        <dgm:presLayoutVars>
          <dgm:chMax val="0"/>
          <dgm:chPref val="0"/>
        </dgm:presLayoutVars>
      </dgm:prSet>
      <dgm:spPr/>
    </dgm:pt>
    <dgm:pt modelId="{72062966-FF94-4A1A-948F-53C681B588E2}" type="pres">
      <dgm:prSet presAssocID="{3EB67487-7F97-47F3-BB17-CEFE73CCAE1B}" presName="Image" presStyleLbl="node1" presStyleIdx="0" presStyleCnt="2" custScaleX="53477" custScaleY="145084" custLinFactX="-21388" custLinFactNeighborX="-100000" custLinFactNeighborY="-242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C5F39D9-5E28-4A91-8FE9-B5C6A70C3C79}" type="pres">
      <dgm:prSet presAssocID="{3EB67487-7F97-47F3-BB17-CEFE73CCAE1B}" presName="childText" presStyleLbl="lnNode1" presStyleIdx="0" presStyleCnt="2" custScaleX="50406" custScaleY="145084" custLinFactNeighborX="-43259" custLinFactNeighborY="-2424">
        <dgm:presLayoutVars>
          <dgm:chMax val="0"/>
          <dgm:chPref val="0"/>
          <dgm:bulletEnabled val="1"/>
        </dgm:presLayoutVars>
      </dgm:prSet>
      <dgm:spPr/>
    </dgm:pt>
    <dgm:pt modelId="{12C4CC2E-E08B-454B-BA33-D2CE104C32D1}" type="pres">
      <dgm:prSet presAssocID="{9949CD8D-09D3-424E-A4DA-D6230A9906EB}" presName="childComposite" presStyleCnt="0">
        <dgm:presLayoutVars>
          <dgm:chMax val="0"/>
          <dgm:chPref val="0"/>
        </dgm:presLayoutVars>
      </dgm:prSet>
      <dgm:spPr/>
    </dgm:pt>
    <dgm:pt modelId="{D228238A-4686-4E6E-9301-758DA8135477}" type="pres">
      <dgm:prSet presAssocID="{9949CD8D-09D3-424E-A4DA-D6230A9906EB}" presName="Image" presStyleLbl="node1" presStyleIdx="1" presStyleCnt="2" custScaleX="53478" custScaleY="55096" custLinFactX="-66954" custLinFactNeighborX="-100000" custLinFactNeighborY="30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FEFF2F5-E8B3-4BD6-B0F0-53DD1B8802AE}" type="pres">
      <dgm:prSet presAssocID="{9949CD8D-09D3-424E-A4DA-D6230A9906EB}" presName="childText" presStyleLbl="lnNode1" presStyleIdx="1" presStyleCnt="2" custScaleX="51248" custScaleY="55096" custLinFactNeighborX="-43056" custLinFactNeighborY="57">
        <dgm:presLayoutVars>
          <dgm:chMax val="0"/>
          <dgm:chPref val="0"/>
          <dgm:bulletEnabled val="1"/>
        </dgm:presLayoutVars>
      </dgm:prSet>
      <dgm:spPr/>
    </dgm:pt>
  </dgm:ptLst>
  <dgm:cxnLst>
    <dgm:cxn modelId="{F8476A32-7E02-470E-A9C1-FA9FA61BD17D}" srcId="{B889F1DC-F7DF-4F2A-BC02-6E2FEA413B46}" destId="{3EB67487-7F97-47F3-BB17-CEFE73CCAE1B}" srcOrd="0" destOrd="0" parTransId="{97075F8F-A6A8-4565-84D8-EE695296B2FE}" sibTransId="{7BEBA330-002C-49BE-A75A-0D77F4BB047B}"/>
    <dgm:cxn modelId="{F9843C66-0D7C-4DA4-8B1C-B2A0368CCEB7}" srcId="{B889F1DC-F7DF-4F2A-BC02-6E2FEA413B46}" destId="{9949CD8D-09D3-424E-A4DA-D6230A9906EB}" srcOrd="1" destOrd="0" parTransId="{A6B49CD5-7469-440D-AF25-71ED16297160}" sibTransId="{268A88DD-3E07-406C-ABC9-7275177FB300}"/>
    <dgm:cxn modelId="{A7D94C69-ADC1-454C-8C0B-5EFFE733E132}" type="presOf" srcId="{3EB67487-7F97-47F3-BB17-CEFE73CCAE1B}" destId="{6C5F39D9-5E28-4A91-8FE9-B5C6A70C3C79}" srcOrd="0" destOrd="0" presId="urn:microsoft.com/office/officeart/2008/layout/PictureAccentList"/>
    <dgm:cxn modelId="{5061A77B-7035-4195-996F-11F98E794E01}" type="presOf" srcId="{B430BE87-14C2-4E76-8F9C-F004C536814F}" destId="{46AF4F94-5B53-4E60-88DE-FE9F89D36D1B}" srcOrd="0" destOrd="0" presId="urn:microsoft.com/office/officeart/2008/layout/PictureAccentList"/>
    <dgm:cxn modelId="{52C57E92-ABE8-4B17-ACA2-EE2A54ACB10E}" srcId="{B430BE87-14C2-4E76-8F9C-F004C536814F}" destId="{B889F1DC-F7DF-4F2A-BC02-6E2FEA413B46}" srcOrd="0" destOrd="0" parTransId="{B84AF9B3-7CB6-4F94-A4AF-6AF943B7090C}" sibTransId="{F209B50F-B21C-4929-88BF-C48E0C23BF00}"/>
    <dgm:cxn modelId="{9CBA91B7-54EB-47B5-BC51-9CF1202FB210}" type="presOf" srcId="{9949CD8D-09D3-424E-A4DA-D6230A9906EB}" destId="{AFEFF2F5-E8B3-4BD6-B0F0-53DD1B8802AE}" srcOrd="0" destOrd="0" presId="urn:microsoft.com/office/officeart/2008/layout/PictureAccentList"/>
    <dgm:cxn modelId="{B5ADBFC2-3B02-4ACD-8D95-74E67E0D1F6F}" type="presOf" srcId="{B889F1DC-F7DF-4F2A-BC02-6E2FEA413B46}" destId="{737F5D47-5E80-4AB8-A3B1-6FBF3180B75E}" srcOrd="0" destOrd="0" presId="urn:microsoft.com/office/officeart/2008/layout/PictureAccentList"/>
    <dgm:cxn modelId="{265991A1-1DA4-48F6-AB3F-D761E3B7EBC5}" type="presParOf" srcId="{46AF4F94-5B53-4E60-88DE-FE9F89D36D1B}" destId="{BEDE5963-BAE3-4440-8720-92F69F3361FC}" srcOrd="0" destOrd="0" presId="urn:microsoft.com/office/officeart/2008/layout/PictureAccentList"/>
    <dgm:cxn modelId="{0CCDDB24-1B74-4D72-B49B-EE165F78D50A}" type="presParOf" srcId="{BEDE5963-BAE3-4440-8720-92F69F3361FC}" destId="{3FB8F657-CFD1-42CC-9150-AF862AD218F8}" srcOrd="0" destOrd="0" presId="urn:microsoft.com/office/officeart/2008/layout/PictureAccentList"/>
    <dgm:cxn modelId="{52D04122-832E-4DE4-9C8C-57B1DCE2E769}" type="presParOf" srcId="{3FB8F657-CFD1-42CC-9150-AF862AD218F8}" destId="{737F5D47-5E80-4AB8-A3B1-6FBF3180B75E}" srcOrd="0" destOrd="0" presId="urn:microsoft.com/office/officeart/2008/layout/PictureAccentList"/>
    <dgm:cxn modelId="{62FF9C81-E07D-4F4E-AE72-D69E5CD13B46}" type="presParOf" srcId="{BEDE5963-BAE3-4440-8720-92F69F3361FC}" destId="{4CA183CD-EB1A-4F28-9622-BAA187CBFDE9}" srcOrd="1" destOrd="0" presId="urn:microsoft.com/office/officeart/2008/layout/PictureAccentList"/>
    <dgm:cxn modelId="{3F7B49CC-3564-479D-ABA0-00DB1730CC22}" type="presParOf" srcId="{4CA183CD-EB1A-4F28-9622-BAA187CBFDE9}" destId="{C6BE09E3-5AB0-4EA9-ABCA-6B04D597B857}" srcOrd="0" destOrd="0" presId="urn:microsoft.com/office/officeart/2008/layout/PictureAccentList"/>
    <dgm:cxn modelId="{3D7CEC21-BC0E-4FF5-9E5E-18430196B952}" type="presParOf" srcId="{C6BE09E3-5AB0-4EA9-ABCA-6B04D597B857}" destId="{72062966-FF94-4A1A-948F-53C681B588E2}" srcOrd="0" destOrd="0" presId="urn:microsoft.com/office/officeart/2008/layout/PictureAccentList"/>
    <dgm:cxn modelId="{82EF8C5F-1751-411E-9301-8B5E9C7AFD86}" type="presParOf" srcId="{C6BE09E3-5AB0-4EA9-ABCA-6B04D597B857}" destId="{6C5F39D9-5E28-4A91-8FE9-B5C6A70C3C79}" srcOrd="1" destOrd="0" presId="urn:microsoft.com/office/officeart/2008/layout/PictureAccentList"/>
    <dgm:cxn modelId="{8DEBCB96-3DD7-4C1E-B04F-96B40610BD1A}" type="presParOf" srcId="{4CA183CD-EB1A-4F28-9622-BAA187CBFDE9}" destId="{12C4CC2E-E08B-454B-BA33-D2CE104C32D1}" srcOrd="1" destOrd="0" presId="urn:microsoft.com/office/officeart/2008/layout/PictureAccentList"/>
    <dgm:cxn modelId="{31C5C7BA-86CC-4334-A835-3023F250769B}" type="presParOf" srcId="{12C4CC2E-E08B-454B-BA33-D2CE104C32D1}" destId="{D228238A-4686-4E6E-9301-758DA8135477}" srcOrd="0" destOrd="0" presId="urn:microsoft.com/office/officeart/2008/layout/PictureAccentList"/>
    <dgm:cxn modelId="{99E389B9-359C-4685-84ED-E5D89B2AE634}" type="presParOf" srcId="{12C4CC2E-E08B-454B-BA33-D2CE104C32D1}" destId="{AFEFF2F5-E8B3-4BD6-B0F0-53DD1B8802A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03BE85-EAEB-49D2-8AED-E139E77A141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0EEB39-6411-4A8E-805C-297BF53769B9}">
      <dgm:prSet phldrT="[Текст]"/>
      <dgm:spPr/>
      <dgm:t>
        <a:bodyPr/>
        <a:lstStyle/>
        <a:p>
          <a:r>
            <a:rPr lang="uk-UA" dirty="0"/>
            <a:t>Мітотичний поділ рослинних клітин відкритий у 1874р. І.Д. Чистяковим</a:t>
          </a:r>
          <a:endParaRPr lang="ru-RU" dirty="0"/>
        </a:p>
      </dgm:t>
    </dgm:pt>
    <dgm:pt modelId="{C00103A3-EF4B-4425-810A-DDF165A8CAB4}" type="parTrans" cxnId="{70C9C1CD-A9D9-46C3-B4AB-19A81BA0F4F3}">
      <dgm:prSet/>
      <dgm:spPr/>
      <dgm:t>
        <a:bodyPr/>
        <a:lstStyle/>
        <a:p>
          <a:endParaRPr lang="ru-RU"/>
        </a:p>
      </dgm:t>
    </dgm:pt>
    <dgm:pt modelId="{86DF546E-4E8C-476B-AD3D-6D0C6F730FEF}" type="sibTrans" cxnId="{70C9C1CD-A9D9-46C3-B4AB-19A81BA0F4F3}">
      <dgm:prSet/>
      <dgm:spPr/>
      <dgm:t>
        <a:bodyPr/>
        <a:lstStyle/>
        <a:p>
          <a:endParaRPr lang="ru-RU"/>
        </a:p>
      </dgm:t>
    </dgm:pt>
    <dgm:pt modelId="{3E4FB131-A3AF-4B71-8FE2-90BBDE1514B6}">
      <dgm:prSet phldrT="[Текст]"/>
      <dgm:spPr/>
      <dgm:t>
        <a:bodyPr/>
        <a:lstStyle/>
        <a:p>
          <a:pPr>
            <a:buFontTx/>
            <a:buNone/>
          </a:pPr>
          <a:r>
            <a:rPr lang="uk-UA" dirty="0"/>
            <a:t> </a:t>
          </a:r>
          <a:endParaRPr lang="ru-RU" dirty="0"/>
        </a:p>
      </dgm:t>
    </dgm:pt>
    <dgm:pt modelId="{1710DFF8-FDA1-417E-99D5-5FC061395F62}" type="parTrans" cxnId="{00FF89E9-5BE1-40A8-962E-36BC403FCCA7}">
      <dgm:prSet/>
      <dgm:spPr/>
      <dgm:t>
        <a:bodyPr/>
        <a:lstStyle/>
        <a:p>
          <a:endParaRPr lang="ru-RU"/>
        </a:p>
      </dgm:t>
    </dgm:pt>
    <dgm:pt modelId="{B95B7814-7596-4299-B53C-A47F95203B84}" type="sibTrans" cxnId="{00FF89E9-5BE1-40A8-962E-36BC403FCCA7}">
      <dgm:prSet/>
      <dgm:spPr/>
      <dgm:t>
        <a:bodyPr/>
        <a:lstStyle/>
        <a:p>
          <a:endParaRPr lang="ru-RU"/>
        </a:p>
      </dgm:t>
    </dgm:pt>
    <dgm:pt modelId="{4E1CCED2-9DFF-428C-8F2E-7658F8BF0850}">
      <dgm:prSet phldrT="[Текст]"/>
      <dgm:spPr/>
      <dgm:t>
        <a:bodyPr/>
        <a:lstStyle/>
        <a:p>
          <a:r>
            <a:rPr lang="uk-UA" dirty="0"/>
            <a:t>Мітотичний поділ тваринних клітин описали в 1878р. В.Флемінг</a:t>
          </a:r>
          <a:r>
            <a:rPr lang="en-US" dirty="0"/>
            <a:t> </a:t>
          </a:r>
          <a:r>
            <a:rPr lang="uk-UA" dirty="0"/>
            <a:t>та П.І.Перемежко</a:t>
          </a:r>
          <a:endParaRPr lang="ru-RU" dirty="0"/>
        </a:p>
      </dgm:t>
    </dgm:pt>
    <dgm:pt modelId="{40FC6661-0069-4185-89A0-712A156853B7}" type="parTrans" cxnId="{19F6C9D2-5E14-4DE3-A776-0B390D3A05F1}">
      <dgm:prSet/>
      <dgm:spPr/>
      <dgm:t>
        <a:bodyPr/>
        <a:lstStyle/>
        <a:p>
          <a:endParaRPr lang="ru-RU"/>
        </a:p>
      </dgm:t>
    </dgm:pt>
    <dgm:pt modelId="{F4A62784-CA67-49E6-95A8-03FBBD258E54}" type="sibTrans" cxnId="{19F6C9D2-5E14-4DE3-A776-0B390D3A05F1}">
      <dgm:prSet/>
      <dgm:spPr/>
      <dgm:t>
        <a:bodyPr/>
        <a:lstStyle/>
        <a:p>
          <a:endParaRPr lang="ru-RU"/>
        </a:p>
      </dgm:t>
    </dgm:pt>
    <dgm:pt modelId="{8BA965BD-C6B8-4106-BEB4-CD6BBD64117C}">
      <dgm:prSet phldrT="[Текст]"/>
      <dgm:spPr/>
      <dgm:t>
        <a:bodyPr/>
        <a:lstStyle/>
        <a:p>
          <a:pPr>
            <a:buNone/>
          </a:pPr>
          <a:r>
            <a:rPr lang="uk-UA" dirty="0"/>
            <a:t> </a:t>
          </a:r>
          <a:endParaRPr lang="ru-RU" dirty="0"/>
        </a:p>
      </dgm:t>
    </dgm:pt>
    <dgm:pt modelId="{89C0B5B6-5F6B-4093-AAE6-64B6945C7723}" type="parTrans" cxnId="{C706624E-9FC2-44B2-94CB-E436332505C4}">
      <dgm:prSet/>
      <dgm:spPr/>
      <dgm:t>
        <a:bodyPr/>
        <a:lstStyle/>
        <a:p>
          <a:endParaRPr lang="ru-RU"/>
        </a:p>
      </dgm:t>
    </dgm:pt>
    <dgm:pt modelId="{7E3430B9-952C-4A0B-AD4E-BA96322AD745}" type="sibTrans" cxnId="{C706624E-9FC2-44B2-94CB-E436332505C4}">
      <dgm:prSet/>
      <dgm:spPr/>
      <dgm:t>
        <a:bodyPr/>
        <a:lstStyle/>
        <a:p>
          <a:endParaRPr lang="ru-RU"/>
        </a:p>
      </dgm:t>
    </dgm:pt>
    <dgm:pt modelId="{E187F848-24AB-466B-9ADF-CEC05B561517}" type="pres">
      <dgm:prSet presAssocID="{6C03BE85-EAEB-49D2-8AED-E139E77A1411}" presName="linear" presStyleCnt="0">
        <dgm:presLayoutVars>
          <dgm:animLvl val="lvl"/>
          <dgm:resizeHandles val="exact"/>
        </dgm:presLayoutVars>
      </dgm:prSet>
      <dgm:spPr/>
    </dgm:pt>
    <dgm:pt modelId="{DC332834-21E7-4C6B-AC7D-7A02D82E3D82}" type="pres">
      <dgm:prSet presAssocID="{8F0EEB39-6411-4A8E-805C-297BF53769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5DFBB3-4CF3-4442-849C-9BC56BA7F883}" type="pres">
      <dgm:prSet presAssocID="{8F0EEB39-6411-4A8E-805C-297BF53769B9}" presName="childText" presStyleLbl="revTx" presStyleIdx="0" presStyleCnt="2">
        <dgm:presLayoutVars>
          <dgm:bulletEnabled val="1"/>
        </dgm:presLayoutVars>
      </dgm:prSet>
      <dgm:spPr/>
    </dgm:pt>
    <dgm:pt modelId="{561FD924-8C73-43DC-873C-37CA92DCEFFD}" type="pres">
      <dgm:prSet presAssocID="{4E1CCED2-9DFF-428C-8F2E-7658F8BF08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CC259B7-BD48-4F06-A6ED-06D5CAA0F3EC}" type="pres">
      <dgm:prSet presAssocID="{4E1CCED2-9DFF-428C-8F2E-7658F8BF085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555F1D-068C-4D0C-B654-00E8D68301EC}" type="presOf" srcId="{3E4FB131-A3AF-4B71-8FE2-90BBDE1514B6}" destId="{F05DFBB3-4CF3-4442-849C-9BC56BA7F883}" srcOrd="0" destOrd="0" presId="urn:microsoft.com/office/officeart/2005/8/layout/vList2"/>
    <dgm:cxn modelId="{CF62C429-744B-43E9-85F2-F179B54C4E42}" type="presOf" srcId="{8BA965BD-C6B8-4106-BEB4-CD6BBD64117C}" destId="{1CC259B7-BD48-4F06-A6ED-06D5CAA0F3EC}" srcOrd="0" destOrd="0" presId="urn:microsoft.com/office/officeart/2005/8/layout/vList2"/>
    <dgm:cxn modelId="{B2273C39-3F15-4AD6-84A1-91A78774EE61}" type="presOf" srcId="{6C03BE85-EAEB-49D2-8AED-E139E77A1411}" destId="{E187F848-24AB-466B-9ADF-CEC05B561517}" srcOrd="0" destOrd="0" presId="urn:microsoft.com/office/officeart/2005/8/layout/vList2"/>
    <dgm:cxn modelId="{563DDA64-9CD3-418C-B876-A90FCEA94F6F}" type="presOf" srcId="{4E1CCED2-9DFF-428C-8F2E-7658F8BF0850}" destId="{561FD924-8C73-43DC-873C-37CA92DCEFFD}" srcOrd="0" destOrd="0" presId="urn:microsoft.com/office/officeart/2005/8/layout/vList2"/>
    <dgm:cxn modelId="{C706624E-9FC2-44B2-94CB-E436332505C4}" srcId="{4E1CCED2-9DFF-428C-8F2E-7658F8BF0850}" destId="{8BA965BD-C6B8-4106-BEB4-CD6BBD64117C}" srcOrd="0" destOrd="0" parTransId="{89C0B5B6-5F6B-4093-AAE6-64B6945C7723}" sibTransId="{7E3430B9-952C-4A0B-AD4E-BA96322AD745}"/>
    <dgm:cxn modelId="{70C9C1CD-A9D9-46C3-B4AB-19A81BA0F4F3}" srcId="{6C03BE85-EAEB-49D2-8AED-E139E77A1411}" destId="{8F0EEB39-6411-4A8E-805C-297BF53769B9}" srcOrd="0" destOrd="0" parTransId="{C00103A3-EF4B-4425-810A-DDF165A8CAB4}" sibTransId="{86DF546E-4E8C-476B-AD3D-6D0C6F730FEF}"/>
    <dgm:cxn modelId="{19F6C9D2-5E14-4DE3-A776-0B390D3A05F1}" srcId="{6C03BE85-EAEB-49D2-8AED-E139E77A1411}" destId="{4E1CCED2-9DFF-428C-8F2E-7658F8BF0850}" srcOrd="1" destOrd="0" parTransId="{40FC6661-0069-4185-89A0-712A156853B7}" sibTransId="{F4A62784-CA67-49E6-95A8-03FBBD258E54}"/>
    <dgm:cxn modelId="{31982ADB-A41C-47DC-963B-FCB765378C0B}" type="presOf" srcId="{8F0EEB39-6411-4A8E-805C-297BF53769B9}" destId="{DC332834-21E7-4C6B-AC7D-7A02D82E3D82}" srcOrd="0" destOrd="0" presId="urn:microsoft.com/office/officeart/2005/8/layout/vList2"/>
    <dgm:cxn modelId="{00FF89E9-5BE1-40A8-962E-36BC403FCCA7}" srcId="{8F0EEB39-6411-4A8E-805C-297BF53769B9}" destId="{3E4FB131-A3AF-4B71-8FE2-90BBDE1514B6}" srcOrd="0" destOrd="0" parTransId="{1710DFF8-FDA1-417E-99D5-5FC061395F62}" sibTransId="{B95B7814-7596-4299-B53C-A47F95203B84}"/>
    <dgm:cxn modelId="{6317E5C3-035B-4D04-B37E-3841AAD27036}" type="presParOf" srcId="{E187F848-24AB-466B-9ADF-CEC05B561517}" destId="{DC332834-21E7-4C6B-AC7D-7A02D82E3D82}" srcOrd="0" destOrd="0" presId="urn:microsoft.com/office/officeart/2005/8/layout/vList2"/>
    <dgm:cxn modelId="{EB036856-275C-42C0-9ED1-03A441271580}" type="presParOf" srcId="{E187F848-24AB-466B-9ADF-CEC05B561517}" destId="{F05DFBB3-4CF3-4442-849C-9BC56BA7F883}" srcOrd="1" destOrd="0" presId="urn:microsoft.com/office/officeart/2005/8/layout/vList2"/>
    <dgm:cxn modelId="{E57D7FB5-FD13-4449-9F47-1992699DF22F}" type="presParOf" srcId="{E187F848-24AB-466B-9ADF-CEC05B561517}" destId="{561FD924-8C73-43DC-873C-37CA92DCEFFD}" srcOrd="2" destOrd="0" presId="urn:microsoft.com/office/officeart/2005/8/layout/vList2"/>
    <dgm:cxn modelId="{8BDD4464-7DF2-4479-B85E-689F55F04815}" type="presParOf" srcId="{E187F848-24AB-466B-9ADF-CEC05B561517}" destId="{1CC259B7-BD48-4F06-A6ED-06D5CAA0F3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9BE36-5400-4EE4-90B3-4D675E8A3BA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7C5629-6177-4083-91C6-04F703D9AECB}">
      <dgm:prSet phldrT="[Текст]"/>
      <dgm:spPr/>
      <dgm:t>
        <a:bodyPr/>
        <a:lstStyle/>
        <a:p>
          <a:r>
            <a:rPr lang="uk-UA" b="1" cap="all" baseline="0" dirty="0"/>
            <a:t>Профаза</a:t>
          </a:r>
          <a:r>
            <a:rPr lang="uk-UA" dirty="0"/>
            <a:t> </a:t>
          </a:r>
          <a:r>
            <a:rPr lang="uk-UA" b="1" dirty="0"/>
            <a:t>– згортання (конденсація) хромосом</a:t>
          </a:r>
        </a:p>
        <a:p>
          <a:r>
            <a:rPr lang="uk-UA" dirty="0"/>
            <a:t>Ущільнення двохроматидних хромосом, розходження центріолей до полюсів, формування веретена поділу, розпад ядерної оболонки, зникнення ядерець.</a:t>
          </a:r>
          <a:endParaRPr lang="ru-RU" dirty="0"/>
        </a:p>
      </dgm:t>
    </dgm:pt>
    <dgm:pt modelId="{5639291D-A785-47F7-8784-58A2721FB226}" type="parTrans" cxnId="{94D57D51-F718-4A9C-A80C-8B04DDD9C2F4}">
      <dgm:prSet/>
      <dgm:spPr/>
      <dgm:t>
        <a:bodyPr/>
        <a:lstStyle/>
        <a:p>
          <a:endParaRPr lang="ru-RU"/>
        </a:p>
      </dgm:t>
    </dgm:pt>
    <dgm:pt modelId="{5763F443-FBED-489D-95B0-CDA67DB795E1}" type="sibTrans" cxnId="{94D57D51-F718-4A9C-A80C-8B04DDD9C2F4}">
      <dgm:prSet/>
      <dgm:spPr/>
      <dgm:t>
        <a:bodyPr/>
        <a:lstStyle/>
        <a:p>
          <a:endParaRPr lang="ru-RU"/>
        </a:p>
      </dgm:t>
    </dgm:pt>
    <dgm:pt modelId="{BA64CBBA-7EFA-469B-9A43-4D1B159446D3}">
      <dgm:prSet phldrT="[Текст]"/>
      <dgm:spPr/>
      <dgm:t>
        <a:bodyPr/>
        <a:lstStyle/>
        <a:p>
          <a:r>
            <a:rPr lang="uk-UA" b="1" cap="all" baseline="0" dirty="0"/>
            <a:t>Метафаза</a:t>
          </a:r>
          <a:r>
            <a:rPr lang="uk-UA" dirty="0"/>
            <a:t> </a:t>
          </a:r>
          <a:r>
            <a:rPr lang="uk-UA" b="1" dirty="0"/>
            <a:t>– утворення метафазної пластинки на екваторі клітини</a:t>
          </a:r>
        </a:p>
        <a:p>
          <a:r>
            <a:rPr lang="uk-UA" dirty="0"/>
            <a:t>Максимальна спіралізація хромосом, видимі хроматиди, які з'єднанні в області центромери. Хромосоми розташовані на екваторі в один ряд. </a:t>
          </a:r>
          <a:endParaRPr lang="ru-RU" dirty="0"/>
        </a:p>
      </dgm:t>
    </dgm:pt>
    <dgm:pt modelId="{5DBC29D8-9DF1-4D6E-B719-8416A084A38C}" type="parTrans" cxnId="{14878114-9DD8-47CF-B966-DB4463049A3D}">
      <dgm:prSet/>
      <dgm:spPr/>
      <dgm:t>
        <a:bodyPr/>
        <a:lstStyle/>
        <a:p>
          <a:endParaRPr lang="ru-RU"/>
        </a:p>
      </dgm:t>
    </dgm:pt>
    <dgm:pt modelId="{8DB3C0BB-62A5-4CE0-AB9C-3C2E108C010C}" type="sibTrans" cxnId="{14878114-9DD8-47CF-B966-DB4463049A3D}">
      <dgm:prSet/>
      <dgm:spPr/>
      <dgm:t>
        <a:bodyPr/>
        <a:lstStyle/>
        <a:p>
          <a:endParaRPr lang="ru-RU"/>
        </a:p>
      </dgm:t>
    </dgm:pt>
    <dgm:pt modelId="{8E95CD44-7F8B-4626-B3B2-3E90749A9087}">
      <dgm:prSet phldrT="[Текст]"/>
      <dgm:spPr/>
      <dgm:t>
        <a:bodyPr/>
        <a:lstStyle/>
        <a:p>
          <a:r>
            <a:rPr lang="uk-UA" b="1" cap="all" baseline="0" dirty="0"/>
            <a:t>Телофаза</a:t>
          </a:r>
          <a:r>
            <a:rPr lang="uk-UA" dirty="0"/>
            <a:t> </a:t>
          </a:r>
          <a:r>
            <a:rPr lang="uk-UA" b="1" dirty="0"/>
            <a:t>– деконденсація хромосом</a:t>
          </a:r>
        </a:p>
        <a:p>
          <a:r>
            <a:rPr lang="uk-UA" dirty="0"/>
            <a:t>Хромосоми деспіралізуються, розгортаються, утворюються ядерні оболонки, формуються ядерця, руйнується веретено поділу, ділиться цитоплазма – цитокінез.</a:t>
          </a:r>
          <a:endParaRPr lang="ru-RU" dirty="0"/>
        </a:p>
      </dgm:t>
    </dgm:pt>
    <dgm:pt modelId="{08A26661-E9D4-4206-9D3F-8297528E4BEA}" type="parTrans" cxnId="{C3CFE02C-EEC3-413A-B7E3-1D0B509384D8}">
      <dgm:prSet/>
      <dgm:spPr/>
      <dgm:t>
        <a:bodyPr/>
        <a:lstStyle/>
        <a:p>
          <a:endParaRPr lang="ru-RU"/>
        </a:p>
      </dgm:t>
    </dgm:pt>
    <dgm:pt modelId="{1D018F91-F7FC-494A-AEF4-B8D82CA9A38E}" type="sibTrans" cxnId="{C3CFE02C-EEC3-413A-B7E3-1D0B509384D8}">
      <dgm:prSet/>
      <dgm:spPr/>
      <dgm:t>
        <a:bodyPr/>
        <a:lstStyle/>
        <a:p>
          <a:endParaRPr lang="ru-RU"/>
        </a:p>
      </dgm:t>
    </dgm:pt>
    <dgm:pt modelId="{6B614700-1A2C-4FF0-984C-1A8EE96CD64C}">
      <dgm:prSet/>
      <dgm:spPr/>
      <dgm:t>
        <a:bodyPr/>
        <a:lstStyle/>
        <a:p>
          <a:r>
            <a:rPr lang="uk-UA" b="1" cap="all" baseline="0" dirty="0"/>
            <a:t>Анафаза</a:t>
          </a:r>
          <a:r>
            <a:rPr lang="uk-UA" dirty="0"/>
            <a:t> </a:t>
          </a:r>
          <a:r>
            <a:rPr lang="uk-UA" b="1" dirty="0"/>
            <a:t>– розходження хроматид (дочірні хромосоми)</a:t>
          </a:r>
        </a:p>
        <a:p>
          <a:r>
            <a:rPr lang="uk-UA" dirty="0"/>
            <a:t>Хроматиди роз'єднуються і прямують до полюсів клітини за допомогою мікротрубочок веретена поділу.</a:t>
          </a:r>
          <a:endParaRPr lang="ru-RU" dirty="0"/>
        </a:p>
      </dgm:t>
    </dgm:pt>
    <dgm:pt modelId="{1D56313C-97B9-4E50-AA8E-EB41EBF9810B}" type="parTrans" cxnId="{21CFCDCC-0302-45B9-99EF-D0BE8B4EE05A}">
      <dgm:prSet/>
      <dgm:spPr/>
      <dgm:t>
        <a:bodyPr/>
        <a:lstStyle/>
        <a:p>
          <a:endParaRPr lang="ru-RU"/>
        </a:p>
      </dgm:t>
    </dgm:pt>
    <dgm:pt modelId="{723994B0-3DEE-41D0-8748-2F8B0767E8AB}" type="sibTrans" cxnId="{21CFCDCC-0302-45B9-99EF-D0BE8B4EE05A}">
      <dgm:prSet/>
      <dgm:spPr/>
      <dgm:t>
        <a:bodyPr/>
        <a:lstStyle/>
        <a:p>
          <a:endParaRPr lang="ru-RU"/>
        </a:p>
      </dgm:t>
    </dgm:pt>
    <dgm:pt modelId="{6DFB1931-C1AA-42A9-8072-D1619E69391B}" type="pres">
      <dgm:prSet presAssocID="{AE89BE36-5400-4EE4-90B3-4D675E8A3BA0}" presName="linear" presStyleCnt="0">
        <dgm:presLayoutVars>
          <dgm:dir/>
          <dgm:resizeHandles val="exact"/>
        </dgm:presLayoutVars>
      </dgm:prSet>
      <dgm:spPr/>
    </dgm:pt>
    <dgm:pt modelId="{40F29E0D-A829-48FC-9E6B-6528EB7F842E}" type="pres">
      <dgm:prSet presAssocID="{6C7C5629-6177-4083-91C6-04F703D9AECB}" presName="comp" presStyleCnt="0"/>
      <dgm:spPr/>
    </dgm:pt>
    <dgm:pt modelId="{38A29CA2-D2CA-4843-8A13-067A003799F6}" type="pres">
      <dgm:prSet presAssocID="{6C7C5629-6177-4083-91C6-04F703D9AECB}" presName="box" presStyleLbl="node1" presStyleIdx="0" presStyleCnt="4"/>
      <dgm:spPr/>
    </dgm:pt>
    <dgm:pt modelId="{658226CC-E2B8-4100-9C74-CBA0DEFD2DCC}" type="pres">
      <dgm:prSet presAssocID="{6C7C5629-6177-4083-91C6-04F703D9AECB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936AFB74-C75C-4122-9E3A-391B6988DFFC}" type="pres">
      <dgm:prSet presAssocID="{6C7C5629-6177-4083-91C6-04F703D9AECB}" presName="text" presStyleLbl="node1" presStyleIdx="0" presStyleCnt="4">
        <dgm:presLayoutVars>
          <dgm:bulletEnabled val="1"/>
        </dgm:presLayoutVars>
      </dgm:prSet>
      <dgm:spPr/>
    </dgm:pt>
    <dgm:pt modelId="{7A0CB660-BB83-463A-BCAC-7A7E08DFD9AB}" type="pres">
      <dgm:prSet presAssocID="{5763F443-FBED-489D-95B0-CDA67DB795E1}" presName="spacer" presStyleCnt="0"/>
      <dgm:spPr/>
    </dgm:pt>
    <dgm:pt modelId="{601100D1-CCC1-4F7A-9277-5E741E272A9A}" type="pres">
      <dgm:prSet presAssocID="{BA64CBBA-7EFA-469B-9A43-4D1B159446D3}" presName="comp" presStyleCnt="0"/>
      <dgm:spPr/>
    </dgm:pt>
    <dgm:pt modelId="{E3B6840F-55AE-46E3-B147-16B9479F90D3}" type="pres">
      <dgm:prSet presAssocID="{BA64CBBA-7EFA-469B-9A43-4D1B159446D3}" presName="box" presStyleLbl="node1" presStyleIdx="1" presStyleCnt="4"/>
      <dgm:spPr/>
    </dgm:pt>
    <dgm:pt modelId="{403E0401-C9EE-4E5A-9A0E-71382234A742}" type="pres">
      <dgm:prSet presAssocID="{BA64CBBA-7EFA-469B-9A43-4D1B159446D3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C429A397-65F7-4341-B4DE-CB2CD0DBDFC7}" type="pres">
      <dgm:prSet presAssocID="{BA64CBBA-7EFA-469B-9A43-4D1B159446D3}" presName="text" presStyleLbl="node1" presStyleIdx="1" presStyleCnt="4">
        <dgm:presLayoutVars>
          <dgm:bulletEnabled val="1"/>
        </dgm:presLayoutVars>
      </dgm:prSet>
      <dgm:spPr/>
    </dgm:pt>
    <dgm:pt modelId="{4162CBF5-2E8A-4188-B66A-BEE791909DC3}" type="pres">
      <dgm:prSet presAssocID="{8DB3C0BB-62A5-4CE0-AB9C-3C2E108C010C}" presName="spacer" presStyleCnt="0"/>
      <dgm:spPr/>
    </dgm:pt>
    <dgm:pt modelId="{F4A09BC6-4106-4435-8B4C-E15197AB1D6F}" type="pres">
      <dgm:prSet presAssocID="{6B614700-1A2C-4FF0-984C-1A8EE96CD64C}" presName="comp" presStyleCnt="0"/>
      <dgm:spPr/>
    </dgm:pt>
    <dgm:pt modelId="{6E87683D-2602-495F-8DE6-82D4E9B32843}" type="pres">
      <dgm:prSet presAssocID="{6B614700-1A2C-4FF0-984C-1A8EE96CD64C}" presName="box" presStyleLbl="node1" presStyleIdx="2" presStyleCnt="4"/>
      <dgm:spPr/>
    </dgm:pt>
    <dgm:pt modelId="{055EA4F3-584C-48FA-8E71-20BD084E784D}" type="pres">
      <dgm:prSet presAssocID="{6B614700-1A2C-4FF0-984C-1A8EE96CD64C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A386DBD6-6271-481E-99DB-990FCEB92FD7}" type="pres">
      <dgm:prSet presAssocID="{6B614700-1A2C-4FF0-984C-1A8EE96CD64C}" presName="text" presStyleLbl="node1" presStyleIdx="2" presStyleCnt="4">
        <dgm:presLayoutVars>
          <dgm:bulletEnabled val="1"/>
        </dgm:presLayoutVars>
      </dgm:prSet>
      <dgm:spPr/>
    </dgm:pt>
    <dgm:pt modelId="{006D6A60-33BB-4D7A-ABB3-854AC776B918}" type="pres">
      <dgm:prSet presAssocID="{723994B0-3DEE-41D0-8748-2F8B0767E8AB}" presName="spacer" presStyleCnt="0"/>
      <dgm:spPr/>
    </dgm:pt>
    <dgm:pt modelId="{D5D8AB44-2349-48E6-9F4B-A83B75047988}" type="pres">
      <dgm:prSet presAssocID="{8E95CD44-7F8B-4626-B3B2-3E90749A9087}" presName="comp" presStyleCnt="0"/>
      <dgm:spPr/>
    </dgm:pt>
    <dgm:pt modelId="{4C880941-1278-43FA-940F-DDFC516B0029}" type="pres">
      <dgm:prSet presAssocID="{8E95CD44-7F8B-4626-B3B2-3E90749A9087}" presName="box" presStyleLbl="node1" presStyleIdx="3" presStyleCnt="4"/>
      <dgm:spPr/>
    </dgm:pt>
    <dgm:pt modelId="{F6507560-EDD5-4620-A904-B6AC8EAF9730}" type="pres">
      <dgm:prSet presAssocID="{8E95CD44-7F8B-4626-B3B2-3E90749A9087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</dgm:pt>
    <dgm:pt modelId="{0D9579F8-DC8C-49DE-8152-5E08AEEAFC47}" type="pres">
      <dgm:prSet presAssocID="{8E95CD44-7F8B-4626-B3B2-3E90749A9087}" presName="text" presStyleLbl="node1" presStyleIdx="3" presStyleCnt="4">
        <dgm:presLayoutVars>
          <dgm:bulletEnabled val="1"/>
        </dgm:presLayoutVars>
      </dgm:prSet>
      <dgm:spPr/>
    </dgm:pt>
  </dgm:ptLst>
  <dgm:cxnLst>
    <dgm:cxn modelId="{331A7714-DA8B-4885-A904-C8393081E9E8}" type="presOf" srcId="{6B614700-1A2C-4FF0-984C-1A8EE96CD64C}" destId="{A386DBD6-6271-481E-99DB-990FCEB92FD7}" srcOrd="1" destOrd="0" presId="urn:microsoft.com/office/officeart/2005/8/layout/vList4"/>
    <dgm:cxn modelId="{14878114-9DD8-47CF-B966-DB4463049A3D}" srcId="{AE89BE36-5400-4EE4-90B3-4D675E8A3BA0}" destId="{BA64CBBA-7EFA-469B-9A43-4D1B159446D3}" srcOrd="1" destOrd="0" parTransId="{5DBC29D8-9DF1-4D6E-B719-8416A084A38C}" sibTransId="{8DB3C0BB-62A5-4CE0-AB9C-3C2E108C010C}"/>
    <dgm:cxn modelId="{C3CFE02C-EEC3-413A-B7E3-1D0B509384D8}" srcId="{AE89BE36-5400-4EE4-90B3-4D675E8A3BA0}" destId="{8E95CD44-7F8B-4626-B3B2-3E90749A9087}" srcOrd="3" destOrd="0" parTransId="{08A26661-E9D4-4206-9D3F-8297528E4BEA}" sibTransId="{1D018F91-F7FC-494A-AEF4-B8D82CA9A38E}"/>
    <dgm:cxn modelId="{36BCCD3D-57A3-464B-A616-2968B0B266F4}" type="presOf" srcId="{BA64CBBA-7EFA-469B-9A43-4D1B159446D3}" destId="{E3B6840F-55AE-46E3-B147-16B9479F90D3}" srcOrd="0" destOrd="0" presId="urn:microsoft.com/office/officeart/2005/8/layout/vList4"/>
    <dgm:cxn modelId="{7091A840-5B94-461B-8C08-87F38DBC674A}" type="presOf" srcId="{AE89BE36-5400-4EE4-90B3-4D675E8A3BA0}" destId="{6DFB1931-C1AA-42A9-8072-D1619E69391B}" srcOrd="0" destOrd="0" presId="urn:microsoft.com/office/officeart/2005/8/layout/vList4"/>
    <dgm:cxn modelId="{1063BB5E-3292-49B9-B431-FBC19B5FD952}" type="presOf" srcId="{6C7C5629-6177-4083-91C6-04F703D9AECB}" destId="{936AFB74-C75C-4122-9E3A-391B6988DFFC}" srcOrd="1" destOrd="0" presId="urn:microsoft.com/office/officeart/2005/8/layout/vList4"/>
    <dgm:cxn modelId="{94D57D51-F718-4A9C-A80C-8B04DDD9C2F4}" srcId="{AE89BE36-5400-4EE4-90B3-4D675E8A3BA0}" destId="{6C7C5629-6177-4083-91C6-04F703D9AECB}" srcOrd="0" destOrd="0" parTransId="{5639291D-A785-47F7-8784-58A2721FB226}" sibTransId="{5763F443-FBED-489D-95B0-CDA67DB795E1}"/>
    <dgm:cxn modelId="{72833190-C575-466D-8445-B1A2F6BAD876}" type="presOf" srcId="{6C7C5629-6177-4083-91C6-04F703D9AECB}" destId="{38A29CA2-D2CA-4843-8A13-067A003799F6}" srcOrd="0" destOrd="0" presId="urn:microsoft.com/office/officeart/2005/8/layout/vList4"/>
    <dgm:cxn modelId="{36505EAF-4A8C-4B6C-A0AA-BB0F9FCBDA55}" type="presOf" srcId="{6B614700-1A2C-4FF0-984C-1A8EE96CD64C}" destId="{6E87683D-2602-495F-8DE6-82D4E9B32843}" srcOrd="0" destOrd="0" presId="urn:microsoft.com/office/officeart/2005/8/layout/vList4"/>
    <dgm:cxn modelId="{38B7DEC9-416A-41DE-B7B1-5E3C2C6E47EB}" type="presOf" srcId="{BA64CBBA-7EFA-469B-9A43-4D1B159446D3}" destId="{C429A397-65F7-4341-B4DE-CB2CD0DBDFC7}" srcOrd="1" destOrd="0" presId="urn:microsoft.com/office/officeart/2005/8/layout/vList4"/>
    <dgm:cxn modelId="{21CFCDCC-0302-45B9-99EF-D0BE8B4EE05A}" srcId="{AE89BE36-5400-4EE4-90B3-4D675E8A3BA0}" destId="{6B614700-1A2C-4FF0-984C-1A8EE96CD64C}" srcOrd="2" destOrd="0" parTransId="{1D56313C-97B9-4E50-AA8E-EB41EBF9810B}" sibTransId="{723994B0-3DEE-41D0-8748-2F8B0767E8AB}"/>
    <dgm:cxn modelId="{E3856CD6-BE00-4D75-AB1F-526CAB6B0AC1}" type="presOf" srcId="{8E95CD44-7F8B-4626-B3B2-3E90749A9087}" destId="{4C880941-1278-43FA-940F-DDFC516B0029}" srcOrd="0" destOrd="0" presId="urn:microsoft.com/office/officeart/2005/8/layout/vList4"/>
    <dgm:cxn modelId="{8417C5F0-84F5-4E3E-8685-8887068C25B6}" type="presOf" srcId="{8E95CD44-7F8B-4626-B3B2-3E90749A9087}" destId="{0D9579F8-DC8C-49DE-8152-5E08AEEAFC47}" srcOrd="1" destOrd="0" presId="urn:microsoft.com/office/officeart/2005/8/layout/vList4"/>
    <dgm:cxn modelId="{CA3F5B1C-06DA-4596-A436-9B1B4E82BFEE}" type="presParOf" srcId="{6DFB1931-C1AA-42A9-8072-D1619E69391B}" destId="{40F29E0D-A829-48FC-9E6B-6528EB7F842E}" srcOrd="0" destOrd="0" presId="urn:microsoft.com/office/officeart/2005/8/layout/vList4"/>
    <dgm:cxn modelId="{E2DDAED4-0C85-4A77-A676-1535CCD78B6F}" type="presParOf" srcId="{40F29E0D-A829-48FC-9E6B-6528EB7F842E}" destId="{38A29CA2-D2CA-4843-8A13-067A003799F6}" srcOrd="0" destOrd="0" presId="urn:microsoft.com/office/officeart/2005/8/layout/vList4"/>
    <dgm:cxn modelId="{305EC6D6-627B-4C56-8F60-DE0DF5161D9B}" type="presParOf" srcId="{40F29E0D-A829-48FC-9E6B-6528EB7F842E}" destId="{658226CC-E2B8-4100-9C74-CBA0DEFD2DCC}" srcOrd="1" destOrd="0" presId="urn:microsoft.com/office/officeart/2005/8/layout/vList4"/>
    <dgm:cxn modelId="{13637E55-3E10-491D-9A7C-5B61830C0C43}" type="presParOf" srcId="{40F29E0D-A829-48FC-9E6B-6528EB7F842E}" destId="{936AFB74-C75C-4122-9E3A-391B6988DFFC}" srcOrd="2" destOrd="0" presId="urn:microsoft.com/office/officeart/2005/8/layout/vList4"/>
    <dgm:cxn modelId="{89A0888A-B3F1-46EA-A8D5-2FCA7D30873D}" type="presParOf" srcId="{6DFB1931-C1AA-42A9-8072-D1619E69391B}" destId="{7A0CB660-BB83-463A-BCAC-7A7E08DFD9AB}" srcOrd="1" destOrd="0" presId="urn:microsoft.com/office/officeart/2005/8/layout/vList4"/>
    <dgm:cxn modelId="{F46781F7-9A35-41B8-84E4-E475E0C929B2}" type="presParOf" srcId="{6DFB1931-C1AA-42A9-8072-D1619E69391B}" destId="{601100D1-CCC1-4F7A-9277-5E741E272A9A}" srcOrd="2" destOrd="0" presId="urn:microsoft.com/office/officeart/2005/8/layout/vList4"/>
    <dgm:cxn modelId="{9722307E-E54B-4037-B538-4BA7727E2C4F}" type="presParOf" srcId="{601100D1-CCC1-4F7A-9277-5E741E272A9A}" destId="{E3B6840F-55AE-46E3-B147-16B9479F90D3}" srcOrd="0" destOrd="0" presId="urn:microsoft.com/office/officeart/2005/8/layout/vList4"/>
    <dgm:cxn modelId="{2A0A1263-3A17-4B59-B1C4-40B37DDD5540}" type="presParOf" srcId="{601100D1-CCC1-4F7A-9277-5E741E272A9A}" destId="{403E0401-C9EE-4E5A-9A0E-71382234A742}" srcOrd="1" destOrd="0" presId="urn:microsoft.com/office/officeart/2005/8/layout/vList4"/>
    <dgm:cxn modelId="{31D2B501-521E-4F09-B346-0363365E4628}" type="presParOf" srcId="{601100D1-CCC1-4F7A-9277-5E741E272A9A}" destId="{C429A397-65F7-4341-B4DE-CB2CD0DBDFC7}" srcOrd="2" destOrd="0" presId="urn:microsoft.com/office/officeart/2005/8/layout/vList4"/>
    <dgm:cxn modelId="{B06D39BF-7952-4A46-B349-0E4280A560BD}" type="presParOf" srcId="{6DFB1931-C1AA-42A9-8072-D1619E69391B}" destId="{4162CBF5-2E8A-4188-B66A-BEE791909DC3}" srcOrd="3" destOrd="0" presId="urn:microsoft.com/office/officeart/2005/8/layout/vList4"/>
    <dgm:cxn modelId="{2880AD56-2D17-4C6C-A1F4-BF45A2A1B471}" type="presParOf" srcId="{6DFB1931-C1AA-42A9-8072-D1619E69391B}" destId="{F4A09BC6-4106-4435-8B4C-E15197AB1D6F}" srcOrd="4" destOrd="0" presId="urn:microsoft.com/office/officeart/2005/8/layout/vList4"/>
    <dgm:cxn modelId="{25615E9B-6FCA-41E7-82F6-BBEF68B3954B}" type="presParOf" srcId="{F4A09BC6-4106-4435-8B4C-E15197AB1D6F}" destId="{6E87683D-2602-495F-8DE6-82D4E9B32843}" srcOrd="0" destOrd="0" presId="urn:microsoft.com/office/officeart/2005/8/layout/vList4"/>
    <dgm:cxn modelId="{80BF5D61-A1DC-44A9-A776-F398ED89FCCB}" type="presParOf" srcId="{F4A09BC6-4106-4435-8B4C-E15197AB1D6F}" destId="{055EA4F3-584C-48FA-8E71-20BD084E784D}" srcOrd="1" destOrd="0" presId="urn:microsoft.com/office/officeart/2005/8/layout/vList4"/>
    <dgm:cxn modelId="{7F540BE8-AA80-4775-BE13-4ED01F0AB332}" type="presParOf" srcId="{F4A09BC6-4106-4435-8B4C-E15197AB1D6F}" destId="{A386DBD6-6271-481E-99DB-990FCEB92FD7}" srcOrd="2" destOrd="0" presId="urn:microsoft.com/office/officeart/2005/8/layout/vList4"/>
    <dgm:cxn modelId="{FEB1C9C6-7002-40F6-A911-E5C48B34FEC4}" type="presParOf" srcId="{6DFB1931-C1AA-42A9-8072-D1619E69391B}" destId="{006D6A60-33BB-4D7A-ABB3-854AC776B918}" srcOrd="5" destOrd="0" presId="urn:microsoft.com/office/officeart/2005/8/layout/vList4"/>
    <dgm:cxn modelId="{DDD6912F-1543-49AF-AB42-9458DBF7D923}" type="presParOf" srcId="{6DFB1931-C1AA-42A9-8072-D1619E69391B}" destId="{D5D8AB44-2349-48E6-9F4B-A83B75047988}" srcOrd="6" destOrd="0" presId="urn:microsoft.com/office/officeart/2005/8/layout/vList4"/>
    <dgm:cxn modelId="{7F72EB4F-D120-48F5-B882-1DD157FA1FED}" type="presParOf" srcId="{D5D8AB44-2349-48E6-9F4B-A83B75047988}" destId="{4C880941-1278-43FA-940F-DDFC516B0029}" srcOrd="0" destOrd="0" presId="urn:microsoft.com/office/officeart/2005/8/layout/vList4"/>
    <dgm:cxn modelId="{1DE7E541-7402-4E3E-A61C-4C9C7C32CC9D}" type="presParOf" srcId="{D5D8AB44-2349-48E6-9F4B-A83B75047988}" destId="{F6507560-EDD5-4620-A904-B6AC8EAF9730}" srcOrd="1" destOrd="0" presId="urn:microsoft.com/office/officeart/2005/8/layout/vList4"/>
    <dgm:cxn modelId="{0B1A011A-72C7-4BB2-ABC6-6835197DA286}" type="presParOf" srcId="{D5D8AB44-2349-48E6-9F4B-A83B75047988}" destId="{0D9579F8-DC8C-49DE-8152-5E08AEEAFC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96743C-17C8-456E-AC93-CE0DABFFB8D9}" type="doc">
      <dgm:prSet loTypeId="urn:microsoft.com/office/officeart/2005/8/layout/hProcess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44648-74C8-42D0-A217-29455E5B07BC}">
      <dgm:prSet phldrT="[Текст]"/>
      <dgm:spPr/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B8C643E5-8B89-48A1-AB71-70A2C6DC32A3}" type="parTrans" cxnId="{61B0D064-D5EE-47B7-AF47-3756BF3E126E}">
      <dgm:prSet/>
      <dgm:spPr/>
      <dgm:t>
        <a:bodyPr/>
        <a:lstStyle/>
        <a:p>
          <a:endParaRPr lang="ru-RU"/>
        </a:p>
      </dgm:t>
    </dgm:pt>
    <dgm:pt modelId="{C54FE360-B2A9-4911-8C4D-820384E7B8C1}" type="sibTrans" cxnId="{61B0D064-D5EE-47B7-AF47-3756BF3E126E}">
      <dgm:prSet/>
      <dgm:spPr/>
      <dgm:t>
        <a:bodyPr/>
        <a:lstStyle/>
        <a:p>
          <a:endParaRPr lang="ru-RU"/>
        </a:p>
      </dgm:t>
    </dgm:pt>
    <dgm:pt modelId="{0F4397EA-F9C0-4E7F-BC02-24119E5CFFEB}">
      <dgm:prSet phldrT="[Текст]"/>
      <dgm:spPr/>
      <dgm:t>
        <a:bodyPr/>
        <a:lstStyle/>
        <a:p>
          <a:r>
            <a:rPr lang="uk-UA" dirty="0"/>
            <a:t>Забезпечує точний розподіл спадкового матеріалу між двома дочірніми клітинами</a:t>
          </a:r>
          <a:endParaRPr lang="ru-RU" dirty="0"/>
        </a:p>
      </dgm:t>
    </dgm:pt>
    <dgm:pt modelId="{EE42ADF6-E78F-4A9E-847B-A70B8F069254}" type="parTrans" cxnId="{2FD195CD-F50D-4114-9F8B-7631674C169D}">
      <dgm:prSet/>
      <dgm:spPr/>
      <dgm:t>
        <a:bodyPr/>
        <a:lstStyle/>
        <a:p>
          <a:endParaRPr lang="ru-RU"/>
        </a:p>
      </dgm:t>
    </dgm:pt>
    <dgm:pt modelId="{1ED6973C-3AC8-42FB-81AA-7A0708AB3FAE}" type="sibTrans" cxnId="{2FD195CD-F50D-4114-9F8B-7631674C169D}">
      <dgm:prSet/>
      <dgm:spPr/>
      <dgm:t>
        <a:bodyPr/>
        <a:lstStyle/>
        <a:p>
          <a:endParaRPr lang="ru-RU"/>
        </a:p>
      </dgm:t>
    </dgm:pt>
    <dgm:pt modelId="{B41FD735-C136-4400-9F6B-D8860294D544}">
      <dgm:prSet phldrT="[Текст]"/>
      <dgm:spPr/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536C7D23-A43B-4829-B40D-AB2F3840329F}" type="parTrans" cxnId="{C56C9FBC-5308-490C-BC33-D35B741449DD}">
      <dgm:prSet/>
      <dgm:spPr/>
      <dgm:t>
        <a:bodyPr/>
        <a:lstStyle/>
        <a:p>
          <a:endParaRPr lang="ru-RU"/>
        </a:p>
      </dgm:t>
    </dgm:pt>
    <dgm:pt modelId="{13BF4487-0064-4D7F-9F06-87A6989F9E83}" type="sibTrans" cxnId="{C56C9FBC-5308-490C-BC33-D35B741449DD}">
      <dgm:prSet/>
      <dgm:spPr/>
      <dgm:t>
        <a:bodyPr/>
        <a:lstStyle/>
        <a:p>
          <a:endParaRPr lang="ru-RU"/>
        </a:p>
      </dgm:t>
    </dgm:pt>
    <dgm:pt modelId="{2B887829-0FFB-40D5-B30A-CDC664DAF937}">
      <dgm:prSet phldrT="[Текст]"/>
      <dgm:spPr/>
      <dgm:t>
        <a:bodyPr/>
        <a:lstStyle/>
        <a:p>
          <a:r>
            <a:rPr lang="uk-UA" dirty="0"/>
            <a:t>Забезпечує сталість каріотипу під час нестатевого розмноження</a:t>
          </a:r>
          <a:endParaRPr lang="ru-RU" dirty="0"/>
        </a:p>
      </dgm:t>
    </dgm:pt>
    <dgm:pt modelId="{2C9EC92E-4EAF-475D-941E-6878C9D9E087}" type="parTrans" cxnId="{88B6151F-5B2E-43C8-99AB-96822DF09D13}">
      <dgm:prSet/>
      <dgm:spPr/>
      <dgm:t>
        <a:bodyPr/>
        <a:lstStyle/>
        <a:p>
          <a:endParaRPr lang="ru-RU"/>
        </a:p>
      </dgm:t>
    </dgm:pt>
    <dgm:pt modelId="{595B6047-6009-4C31-94C8-EF7066B612DA}" type="sibTrans" cxnId="{88B6151F-5B2E-43C8-99AB-96822DF09D13}">
      <dgm:prSet/>
      <dgm:spPr/>
      <dgm:t>
        <a:bodyPr/>
        <a:lstStyle/>
        <a:p>
          <a:endParaRPr lang="ru-RU"/>
        </a:p>
      </dgm:t>
    </dgm:pt>
    <dgm:pt modelId="{37F3D0FE-315D-4CA6-BB09-E513E64E51A9}">
      <dgm:prSet phldrT="[Текст]"/>
      <dgm:spPr/>
      <dgm:t>
        <a:bodyPr/>
        <a:lstStyle/>
        <a:p>
          <a:r>
            <a:rPr lang="uk-UA" dirty="0"/>
            <a:t> </a:t>
          </a:r>
          <a:endParaRPr lang="ru-RU" dirty="0"/>
        </a:p>
      </dgm:t>
    </dgm:pt>
    <dgm:pt modelId="{997987FC-0B57-43F1-B84F-0DB351D5BC57}" type="parTrans" cxnId="{FC18A325-3319-40ED-8474-C6D14BD38303}">
      <dgm:prSet/>
      <dgm:spPr/>
      <dgm:t>
        <a:bodyPr/>
        <a:lstStyle/>
        <a:p>
          <a:endParaRPr lang="ru-RU"/>
        </a:p>
      </dgm:t>
    </dgm:pt>
    <dgm:pt modelId="{770B2C50-5BA5-470B-8FE7-0652079FB5AD}" type="sibTrans" cxnId="{FC18A325-3319-40ED-8474-C6D14BD38303}">
      <dgm:prSet/>
      <dgm:spPr/>
      <dgm:t>
        <a:bodyPr/>
        <a:lstStyle/>
        <a:p>
          <a:endParaRPr lang="ru-RU"/>
        </a:p>
      </dgm:t>
    </dgm:pt>
    <dgm:pt modelId="{4599CC2E-2CD2-4983-A65F-23F0E9E6E1AD}">
      <dgm:prSet phldrT="[Текст]"/>
      <dgm:spPr/>
      <dgm:t>
        <a:bodyPr/>
        <a:lstStyle/>
        <a:p>
          <a:r>
            <a:rPr lang="uk-UA" dirty="0"/>
            <a:t>Забезпечує ембріональний розвиток, ріст, відновлення органів і тканин в результаті пошкодження та функціонування</a:t>
          </a:r>
          <a:endParaRPr lang="ru-RU" dirty="0"/>
        </a:p>
      </dgm:t>
    </dgm:pt>
    <dgm:pt modelId="{03D38D29-E72A-4C11-B663-36ADE4FEE3B9}" type="parTrans" cxnId="{2E94F5E6-E3B1-4F32-B18C-C1654E30FE70}">
      <dgm:prSet/>
      <dgm:spPr/>
      <dgm:t>
        <a:bodyPr/>
        <a:lstStyle/>
        <a:p>
          <a:endParaRPr lang="ru-RU"/>
        </a:p>
      </dgm:t>
    </dgm:pt>
    <dgm:pt modelId="{B4F7668C-A14B-4B5C-8075-1760678C2D8F}" type="sibTrans" cxnId="{2E94F5E6-E3B1-4F32-B18C-C1654E30FE70}">
      <dgm:prSet/>
      <dgm:spPr/>
      <dgm:t>
        <a:bodyPr/>
        <a:lstStyle/>
        <a:p>
          <a:endParaRPr lang="ru-RU"/>
        </a:p>
      </dgm:t>
    </dgm:pt>
    <dgm:pt modelId="{1BCE16DE-D373-467E-85CA-F640EF53A068}" type="pres">
      <dgm:prSet presAssocID="{E596743C-17C8-456E-AC93-CE0DABFFB8D9}" presName="Name0" presStyleCnt="0">
        <dgm:presLayoutVars>
          <dgm:dir/>
          <dgm:animLvl val="lvl"/>
          <dgm:resizeHandles val="exact"/>
        </dgm:presLayoutVars>
      </dgm:prSet>
      <dgm:spPr/>
    </dgm:pt>
    <dgm:pt modelId="{16D43864-6BA4-4BB4-A275-034842C4C668}" type="pres">
      <dgm:prSet presAssocID="{5F244648-74C8-42D0-A217-29455E5B07BC}" presName="compositeNode" presStyleCnt="0">
        <dgm:presLayoutVars>
          <dgm:bulletEnabled val="1"/>
        </dgm:presLayoutVars>
      </dgm:prSet>
      <dgm:spPr/>
    </dgm:pt>
    <dgm:pt modelId="{AECA79A3-4084-4193-8D83-2E07164C960A}" type="pres">
      <dgm:prSet presAssocID="{5F244648-74C8-42D0-A217-29455E5B07BC}" presName="bgRect" presStyleLbl="node1" presStyleIdx="0" presStyleCnt="3" custScaleY="118007"/>
      <dgm:spPr/>
    </dgm:pt>
    <dgm:pt modelId="{050BED07-6147-4DFB-990E-3AA6773C4A0B}" type="pres">
      <dgm:prSet presAssocID="{5F244648-74C8-42D0-A217-29455E5B07B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CFAF08F-9D8E-495B-853E-F7A9F1BBDF7F}" type="pres">
      <dgm:prSet presAssocID="{5F244648-74C8-42D0-A217-29455E5B07BC}" presName="childNode" presStyleLbl="node1" presStyleIdx="0" presStyleCnt="3">
        <dgm:presLayoutVars>
          <dgm:bulletEnabled val="1"/>
        </dgm:presLayoutVars>
      </dgm:prSet>
      <dgm:spPr/>
    </dgm:pt>
    <dgm:pt modelId="{9F01296A-BB2C-4A8B-87F7-3513A07401BF}" type="pres">
      <dgm:prSet presAssocID="{C54FE360-B2A9-4911-8C4D-820384E7B8C1}" presName="hSp" presStyleCnt="0"/>
      <dgm:spPr/>
    </dgm:pt>
    <dgm:pt modelId="{08DAE417-8CA7-473A-BE71-3402A54F25FC}" type="pres">
      <dgm:prSet presAssocID="{C54FE360-B2A9-4911-8C4D-820384E7B8C1}" presName="vProcSp" presStyleCnt="0"/>
      <dgm:spPr/>
    </dgm:pt>
    <dgm:pt modelId="{C060FA28-7B32-4AB6-84C9-3CFD121B0876}" type="pres">
      <dgm:prSet presAssocID="{C54FE360-B2A9-4911-8C4D-820384E7B8C1}" presName="vSp1" presStyleCnt="0"/>
      <dgm:spPr/>
    </dgm:pt>
    <dgm:pt modelId="{B78DBB83-1829-448D-921A-69604675DC76}" type="pres">
      <dgm:prSet presAssocID="{C54FE360-B2A9-4911-8C4D-820384E7B8C1}" presName="simulatedConn" presStyleLbl="solidFgAcc1" presStyleIdx="0" presStyleCnt="2"/>
      <dgm:spPr/>
    </dgm:pt>
    <dgm:pt modelId="{D17E16B5-0DCC-4A77-BD50-190768DBB5DE}" type="pres">
      <dgm:prSet presAssocID="{C54FE360-B2A9-4911-8C4D-820384E7B8C1}" presName="vSp2" presStyleCnt="0"/>
      <dgm:spPr/>
    </dgm:pt>
    <dgm:pt modelId="{99A4827F-8300-4A27-AB1E-FE95DDACB820}" type="pres">
      <dgm:prSet presAssocID="{C54FE360-B2A9-4911-8C4D-820384E7B8C1}" presName="sibTrans" presStyleCnt="0"/>
      <dgm:spPr/>
    </dgm:pt>
    <dgm:pt modelId="{02F253EF-2875-417C-B976-A0A5082AFA1E}" type="pres">
      <dgm:prSet presAssocID="{B41FD735-C136-4400-9F6B-D8860294D544}" presName="compositeNode" presStyleCnt="0">
        <dgm:presLayoutVars>
          <dgm:bulletEnabled val="1"/>
        </dgm:presLayoutVars>
      </dgm:prSet>
      <dgm:spPr/>
    </dgm:pt>
    <dgm:pt modelId="{1402467C-B9A6-4872-9C23-4839199C91BB}" type="pres">
      <dgm:prSet presAssocID="{B41FD735-C136-4400-9F6B-D8860294D544}" presName="bgRect" presStyleLbl="node1" presStyleIdx="1" presStyleCnt="3" custScaleY="118007"/>
      <dgm:spPr/>
    </dgm:pt>
    <dgm:pt modelId="{83B2A397-5AA8-4F93-9114-FA15BF2DC8E6}" type="pres">
      <dgm:prSet presAssocID="{B41FD735-C136-4400-9F6B-D8860294D54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5657C99-0417-498D-875C-C3EB6196AEEE}" type="pres">
      <dgm:prSet presAssocID="{B41FD735-C136-4400-9F6B-D8860294D544}" presName="childNode" presStyleLbl="node1" presStyleIdx="1" presStyleCnt="3">
        <dgm:presLayoutVars>
          <dgm:bulletEnabled val="1"/>
        </dgm:presLayoutVars>
      </dgm:prSet>
      <dgm:spPr/>
    </dgm:pt>
    <dgm:pt modelId="{26A6ED84-FDBF-418A-8ADB-48145261EA11}" type="pres">
      <dgm:prSet presAssocID="{13BF4487-0064-4D7F-9F06-87A6989F9E83}" presName="hSp" presStyleCnt="0"/>
      <dgm:spPr/>
    </dgm:pt>
    <dgm:pt modelId="{4B3AE26D-0113-46F8-8C68-0426AFD9669B}" type="pres">
      <dgm:prSet presAssocID="{13BF4487-0064-4D7F-9F06-87A6989F9E83}" presName="vProcSp" presStyleCnt="0"/>
      <dgm:spPr/>
    </dgm:pt>
    <dgm:pt modelId="{173468A9-C209-4514-A627-84287CF18BF0}" type="pres">
      <dgm:prSet presAssocID="{13BF4487-0064-4D7F-9F06-87A6989F9E83}" presName="vSp1" presStyleCnt="0"/>
      <dgm:spPr/>
    </dgm:pt>
    <dgm:pt modelId="{815F2D39-AFE5-4270-86F3-0606A6A404DD}" type="pres">
      <dgm:prSet presAssocID="{13BF4487-0064-4D7F-9F06-87A6989F9E83}" presName="simulatedConn" presStyleLbl="solidFgAcc1" presStyleIdx="1" presStyleCnt="2"/>
      <dgm:spPr/>
    </dgm:pt>
    <dgm:pt modelId="{D47C3BEA-83C4-4898-A9CE-EBADEEEF37A4}" type="pres">
      <dgm:prSet presAssocID="{13BF4487-0064-4D7F-9F06-87A6989F9E83}" presName="vSp2" presStyleCnt="0"/>
      <dgm:spPr/>
    </dgm:pt>
    <dgm:pt modelId="{0B43FE24-EE8F-4E15-8E8E-E77126065BC1}" type="pres">
      <dgm:prSet presAssocID="{13BF4487-0064-4D7F-9F06-87A6989F9E83}" presName="sibTrans" presStyleCnt="0"/>
      <dgm:spPr/>
    </dgm:pt>
    <dgm:pt modelId="{A495A3FE-0AEB-43B5-AD5F-36BAD3C6D047}" type="pres">
      <dgm:prSet presAssocID="{37F3D0FE-315D-4CA6-BB09-E513E64E51A9}" presName="compositeNode" presStyleCnt="0">
        <dgm:presLayoutVars>
          <dgm:bulletEnabled val="1"/>
        </dgm:presLayoutVars>
      </dgm:prSet>
      <dgm:spPr/>
    </dgm:pt>
    <dgm:pt modelId="{20A1E2B6-7BE8-4DD0-97CC-9854BA496A92}" type="pres">
      <dgm:prSet presAssocID="{37F3D0FE-315D-4CA6-BB09-E513E64E51A9}" presName="bgRect" presStyleLbl="node1" presStyleIdx="2" presStyleCnt="3" custScaleY="118007"/>
      <dgm:spPr/>
    </dgm:pt>
    <dgm:pt modelId="{3C9AB882-BB41-4AA6-943E-6E06DFD8180D}" type="pres">
      <dgm:prSet presAssocID="{37F3D0FE-315D-4CA6-BB09-E513E64E51A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875E078-27FA-48F7-B4FA-4363B5AF5D58}" type="pres">
      <dgm:prSet presAssocID="{37F3D0FE-315D-4CA6-BB09-E513E64E51A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C116018-5300-4330-930D-51C12C4DE0F0}" type="presOf" srcId="{4599CC2E-2CD2-4983-A65F-23F0E9E6E1AD}" destId="{3875E078-27FA-48F7-B4FA-4363B5AF5D58}" srcOrd="0" destOrd="0" presId="urn:microsoft.com/office/officeart/2005/8/layout/hProcess7"/>
    <dgm:cxn modelId="{88B6151F-5B2E-43C8-99AB-96822DF09D13}" srcId="{B41FD735-C136-4400-9F6B-D8860294D544}" destId="{2B887829-0FFB-40D5-B30A-CDC664DAF937}" srcOrd="0" destOrd="0" parTransId="{2C9EC92E-4EAF-475D-941E-6878C9D9E087}" sibTransId="{595B6047-6009-4C31-94C8-EF7066B612DA}"/>
    <dgm:cxn modelId="{E6195620-A130-4951-AFD2-0A936D094FA3}" type="presOf" srcId="{37F3D0FE-315D-4CA6-BB09-E513E64E51A9}" destId="{3C9AB882-BB41-4AA6-943E-6E06DFD8180D}" srcOrd="1" destOrd="0" presId="urn:microsoft.com/office/officeart/2005/8/layout/hProcess7"/>
    <dgm:cxn modelId="{E530F124-D31D-469C-9AB6-2255EDE74A59}" type="presOf" srcId="{0F4397EA-F9C0-4E7F-BC02-24119E5CFFEB}" destId="{CCFAF08F-9D8E-495B-853E-F7A9F1BBDF7F}" srcOrd="0" destOrd="0" presId="urn:microsoft.com/office/officeart/2005/8/layout/hProcess7"/>
    <dgm:cxn modelId="{FC18A325-3319-40ED-8474-C6D14BD38303}" srcId="{E596743C-17C8-456E-AC93-CE0DABFFB8D9}" destId="{37F3D0FE-315D-4CA6-BB09-E513E64E51A9}" srcOrd="2" destOrd="0" parTransId="{997987FC-0B57-43F1-B84F-0DB351D5BC57}" sibTransId="{770B2C50-5BA5-470B-8FE7-0652079FB5AD}"/>
    <dgm:cxn modelId="{61B0D064-D5EE-47B7-AF47-3756BF3E126E}" srcId="{E596743C-17C8-456E-AC93-CE0DABFFB8D9}" destId="{5F244648-74C8-42D0-A217-29455E5B07BC}" srcOrd="0" destOrd="0" parTransId="{B8C643E5-8B89-48A1-AB71-70A2C6DC32A3}" sibTransId="{C54FE360-B2A9-4911-8C4D-820384E7B8C1}"/>
    <dgm:cxn modelId="{CEEEEE55-6DE7-4DFA-A495-5F2871294E69}" type="presOf" srcId="{B41FD735-C136-4400-9F6B-D8860294D544}" destId="{1402467C-B9A6-4872-9C23-4839199C91BB}" srcOrd="0" destOrd="0" presId="urn:microsoft.com/office/officeart/2005/8/layout/hProcess7"/>
    <dgm:cxn modelId="{A772815A-F4E8-4818-BB6C-AC0A474860BF}" type="presOf" srcId="{B41FD735-C136-4400-9F6B-D8860294D544}" destId="{83B2A397-5AA8-4F93-9114-FA15BF2DC8E6}" srcOrd="1" destOrd="0" presId="urn:microsoft.com/office/officeart/2005/8/layout/hProcess7"/>
    <dgm:cxn modelId="{A49B7C85-63B8-48D1-93B9-EDCF562CB154}" type="presOf" srcId="{2B887829-0FFB-40D5-B30A-CDC664DAF937}" destId="{D5657C99-0417-498D-875C-C3EB6196AEEE}" srcOrd="0" destOrd="0" presId="urn:microsoft.com/office/officeart/2005/8/layout/hProcess7"/>
    <dgm:cxn modelId="{74648C87-F342-43C3-BB14-5F763BAB5884}" type="presOf" srcId="{5F244648-74C8-42D0-A217-29455E5B07BC}" destId="{050BED07-6147-4DFB-990E-3AA6773C4A0B}" srcOrd="1" destOrd="0" presId="urn:microsoft.com/office/officeart/2005/8/layout/hProcess7"/>
    <dgm:cxn modelId="{C56C9FBC-5308-490C-BC33-D35B741449DD}" srcId="{E596743C-17C8-456E-AC93-CE0DABFFB8D9}" destId="{B41FD735-C136-4400-9F6B-D8860294D544}" srcOrd="1" destOrd="0" parTransId="{536C7D23-A43B-4829-B40D-AB2F3840329F}" sibTransId="{13BF4487-0064-4D7F-9F06-87A6989F9E83}"/>
    <dgm:cxn modelId="{2FD195CD-F50D-4114-9F8B-7631674C169D}" srcId="{5F244648-74C8-42D0-A217-29455E5B07BC}" destId="{0F4397EA-F9C0-4E7F-BC02-24119E5CFFEB}" srcOrd="0" destOrd="0" parTransId="{EE42ADF6-E78F-4A9E-847B-A70B8F069254}" sibTransId="{1ED6973C-3AC8-42FB-81AA-7A0708AB3FAE}"/>
    <dgm:cxn modelId="{369F27E4-7C38-4CEE-9B6E-1815B80977A6}" type="presOf" srcId="{E596743C-17C8-456E-AC93-CE0DABFFB8D9}" destId="{1BCE16DE-D373-467E-85CA-F640EF53A068}" srcOrd="0" destOrd="0" presId="urn:microsoft.com/office/officeart/2005/8/layout/hProcess7"/>
    <dgm:cxn modelId="{2E94F5E6-E3B1-4F32-B18C-C1654E30FE70}" srcId="{37F3D0FE-315D-4CA6-BB09-E513E64E51A9}" destId="{4599CC2E-2CD2-4983-A65F-23F0E9E6E1AD}" srcOrd="0" destOrd="0" parTransId="{03D38D29-E72A-4C11-B663-36ADE4FEE3B9}" sibTransId="{B4F7668C-A14B-4B5C-8075-1760678C2D8F}"/>
    <dgm:cxn modelId="{53AF4BE8-803F-42A6-911F-0EDAA2A2F8E6}" type="presOf" srcId="{37F3D0FE-315D-4CA6-BB09-E513E64E51A9}" destId="{20A1E2B6-7BE8-4DD0-97CC-9854BA496A92}" srcOrd="0" destOrd="0" presId="urn:microsoft.com/office/officeart/2005/8/layout/hProcess7"/>
    <dgm:cxn modelId="{88EEC2F8-97A1-4E5F-851F-BA7B178B6DF7}" type="presOf" srcId="{5F244648-74C8-42D0-A217-29455E5B07BC}" destId="{AECA79A3-4084-4193-8D83-2E07164C960A}" srcOrd="0" destOrd="0" presId="urn:microsoft.com/office/officeart/2005/8/layout/hProcess7"/>
    <dgm:cxn modelId="{8732C7C2-05DD-4565-A194-938616B765F1}" type="presParOf" srcId="{1BCE16DE-D373-467E-85CA-F640EF53A068}" destId="{16D43864-6BA4-4BB4-A275-034842C4C668}" srcOrd="0" destOrd="0" presId="urn:microsoft.com/office/officeart/2005/8/layout/hProcess7"/>
    <dgm:cxn modelId="{A6F47DA3-73A1-455C-AF9A-9B5D7B84D354}" type="presParOf" srcId="{16D43864-6BA4-4BB4-A275-034842C4C668}" destId="{AECA79A3-4084-4193-8D83-2E07164C960A}" srcOrd="0" destOrd="0" presId="urn:microsoft.com/office/officeart/2005/8/layout/hProcess7"/>
    <dgm:cxn modelId="{E57F0575-1F91-490A-9F65-586A01AD125A}" type="presParOf" srcId="{16D43864-6BA4-4BB4-A275-034842C4C668}" destId="{050BED07-6147-4DFB-990E-3AA6773C4A0B}" srcOrd="1" destOrd="0" presId="urn:microsoft.com/office/officeart/2005/8/layout/hProcess7"/>
    <dgm:cxn modelId="{A7467497-6428-46E0-879B-F42C5B272D79}" type="presParOf" srcId="{16D43864-6BA4-4BB4-A275-034842C4C668}" destId="{CCFAF08F-9D8E-495B-853E-F7A9F1BBDF7F}" srcOrd="2" destOrd="0" presId="urn:microsoft.com/office/officeart/2005/8/layout/hProcess7"/>
    <dgm:cxn modelId="{70FD37E7-6223-4236-AB5E-8A81FEDDEB8C}" type="presParOf" srcId="{1BCE16DE-D373-467E-85CA-F640EF53A068}" destId="{9F01296A-BB2C-4A8B-87F7-3513A07401BF}" srcOrd="1" destOrd="0" presId="urn:microsoft.com/office/officeart/2005/8/layout/hProcess7"/>
    <dgm:cxn modelId="{B3FB83AB-E4F4-47FB-8C31-F578ECE4DBED}" type="presParOf" srcId="{1BCE16DE-D373-467E-85CA-F640EF53A068}" destId="{08DAE417-8CA7-473A-BE71-3402A54F25FC}" srcOrd="2" destOrd="0" presId="urn:microsoft.com/office/officeart/2005/8/layout/hProcess7"/>
    <dgm:cxn modelId="{4313A8C8-3BE0-4612-B05B-E5B723A3D157}" type="presParOf" srcId="{08DAE417-8CA7-473A-BE71-3402A54F25FC}" destId="{C060FA28-7B32-4AB6-84C9-3CFD121B0876}" srcOrd="0" destOrd="0" presId="urn:microsoft.com/office/officeart/2005/8/layout/hProcess7"/>
    <dgm:cxn modelId="{05495D2B-B0A9-498E-A5D9-98527F99069F}" type="presParOf" srcId="{08DAE417-8CA7-473A-BE71-3402A54F25FC}" destId="{B78DBB83-1829-448D-921A-69604675DC76}" srcOrd="1" destOrd="0" presId="urn:microsoft.com/office/officeart/2005/8/layout/hProcess7"/>
    <dgm:cxn modelId="{1A39CE70-9D55-4976-A308-B8C27BDE3598}" type="presParOf" srcId="{08DAE417-8CA7-473A-BE71-3402A54F25FC}" destId="{D17E16B5-0DCC-4A77-BD50-190768DBB5DE}" srcOrd="2" destOrd="0" presId="urn:microsoft.com/office/officeart/2005/8/layout/hProcess7"/>
    <dgm:cxn modelId="{C522570B-8BB5-459E-9E1A-EEACEDA53B06}" type="presParOf" srcId="{1BCE16DE-D373-467E-85CA-F640EF53A068}" destId="{99A4827F-8300-4A27-AB1E-FE95DDACB820}" srcOrd="3" destOrd="0" presId="urn:microsoft.com/office/officeart/2005/8/layout/hProcess7"/>
    <dgm:cxn modelId="{33B81C6B-FB22-4964-B2CE-407C423C5A6E}" type="presParOf" srcId="{1BCE16DE-D373-467E-85CA-F640EF53A068}" destId="{02F253EF-2875-417C-B976-A0A5082AFA1E}" srcOrd="4" destOrd="0" presId="urn:microsoft.com/office/officeart/2005/8/layout/hProcess7"/>
    <dgm:cxn modelId="{CAFCEA3C-F1BE-4316-96D7-9B320372D1EA}" type="presParOf" srcId="{02F253EF-2875-417C-B976-A0A5082AFA1E}" destId="{1402467C-B9A6-4872-9C23-4839199C91BB}" srcOrd="0" destOrd="0" presId="urn:microsoft.com/office/officeart/2005/8/layout/hProcess7"/>
    <dgm:cxn modelId="{3E5D803C-0D69-4B55-8D2F-A5F6AA650D33}" type="presParOf" srcId="{02F253EF-2875-417C-B976-A0A5082AFA1E}" destId="{83B2A397-5AA8-4F93-9114-FA15BF2DC8E6}" srcOrd="1" destOrd="0" presId="urn:microsoft.com/office/officeart/2005/8/layout/hProcess7"/>
    <dgm:cxn modelId="{9DF2F329-951C-4EB5-A067-5032B965E18B}" type="presParOf" srcId="{02F253EF-2875-417C-B976-A0A5082AFA1E}" destId="{D5657C99-0417-498D-875C-C3EB6196AEEE}" srcOrd="2" destOrd="0" presId="urn:microsoft.com/office/officeart/2005/8/layout/hProcess7"/>
    <dgm:cxn modelId="{776E97DF-B682-495B-9EA8-30DE974D1A98}" type="presParOf" srcId="{1BCE16DE-D373-467E-85CA-F640EF53A068}" destId="{26A6ED84-FDBF-418A-8ADB-48145261EA11}" srcOrd="5" destOrd="0" presId="urn:microsoft.com/office/officeart/2005/8/layout/hProcess7"/>
    <dgm:cxn modelId="{1C16789E-ACAD-46FC-B8E5-FB7678ACDA6E}" type="presParOf" srcId="{1BCE16DE-D373-467E-85CA-F640EF53A068}" destId="{4B3AE26D-0113-46F8-8C68-0426AFD9669B}" srcOrd="6" destOrd="0" presId="urn:microsoft.com/office/officeart/2005/8/layout/hProcess7"/>
    <dgm:cxn modelId="{CA1B0D27-1A17-4B59-AD20-DB9720A98C64}" type="presParOf" srcId="{4B3AE26D-0113-46F8-8C68-0426AFD9669B}" destId="{173468A9-C209-4514-A627-84287CF18BF0}" srcOrd="0" destOrd="0" presId="urn:microsoft.com/office/officeart/2005/8/layout/hProcess7"/>
    <dgm:cxn modelId="{FE5800AC-59B6-49DC-BCC6-44B571F05EE9}" type="presParOf" srcId="{4B3AE26D-0113-46F8-8C68-0426AFD9669B}" destId="{815F2D39-AFE5-4270-86F3-0606A6A404DD}" srcOrd="1" destOrd="0" presId="urn:microsoft.com/office/officeart/2005/8/layout/hProcess7"/>
    <dgm:cxn modelId="{CA383277-9B9A-43D3-8AB8-F0E18CAE89DC}" type="presParOf" srcId="{4B3AE26D-0113-46F8-8C68-0426AFD9669B}" destId="{D47C3BEA-83C4-4898-A9CE-EBADEEEF37A4}" srcOrd="2" destOrd="0" presId="urn:microsoft.com/office/officeart/2005/8/layout/hProcess7"/>
    <dgm:cxn modelId="{DF91EFE3-24C6-4C07-A3A0-679574A7DD34}" type="presParOf" srcId="{1BCE16DE-D373-467E-85CA-F640EF53A068}" destId="{0B43FE24-EE8F-4E15-8E8E-E77126065BC1}" srcOrd="7" destOrd="0" presId="urn:microsoft.com/office/officeart/2005/8/layout/hProcess7"/>
    <dgm:cxn modelId="{1535F773-5FF0-4E7A-A99D-A9DFE11B31DB}" type="presParOf" srcId="{1BCE16DE-D373-467E-85CA-F640EF53A068}" destId="{A495A3FE-0AEB-43B5-AD5F-36BAD3C6D047}" srcOrd="8" destOrd="0" presId="urn:microsoft.com/office/officeart/2005/8/layout/hProcess7"/>
    <dgm:cxn modelId="{C7AC999E-43A6-4FE1-A51F-AAE3B55AB3B9}" type="presParOf" srcId="{A495A3FE-0AEB-43B5-AD5F-36BAD3C6D047}" destId="{20A1E2B6-7BE8-4DD0-97CC-9854BA496A92}" srcOrd="0" destOrd="0" presId="urn:microsoft.com/office/officeart/2005/8/layout/hProcess7"/>
    <dgm:cxn modelId="{B1B5621D-2F1C-4858-9260-B9C516A416C5}" type="presParOf" srcId="{A495A3FE-0AEB-43B5-AD5F-36BAD3C6D047}" destId="{3C9AB882-BB41-4AA6-943E-6E06DFD8180D}" srcOrd="1" destOrd="0" presId="urn:microsoft.com/office/officeart/2005/8/layout/hProcess7"/>
    <dgm:cxn modelId="{93BCD76B-2049-418D-9CFA-C533E231DABA}" type="presParOf" srcId="{A495A3FE-0AEB-43B5-AD5F-36BAD3C6D047}" destId="{3875E078-27FA-48F7-B4FA-4363B5AF5D5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B6E2F4-B5B1-45F2-A686-45CAA1A790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AAB53-3EC0-4FB1-ADDB-AC44598391F1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1) Клітини прокаріотів діляться за допомогою: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BDAEFFBB-B22D-4DED-8D2C-7A8E3576173D}" type="parTrans" cxnId="{3C48A0EE-F52B-491B-866B-2E653135D007}">
      <dgm:prSet/>
      <dgm:spPr/>
      <dgm:t>
        <a:bodyPr/>
        <a:lstStyle/>
        <a:p>
          <a:endParaRPr lang="ru-RU"/>
        </a:p>
      </dgm:t>
    </dgm:pt>
    <dgm:pt modelId="{30665C16-2778-4A6E-9A77-D33F464A78FF}" type="sibTrans" cxnId="{3C48A0EE-F52B-491B-866B-2E653135D007}">
      <dgm:prSet/>
      <dgm:spPr/>
      <dgm:t>
        <a:bodyPr/>
        <a:lstStyle/>
        <a:p>
          <a:endParaRPr lang="ru-RU"/>
        </a:p>
      </dgm:t>
    </dgm:pt>
    <dgm:pt modelId="{C800CBE4-3F9D-4E19-9A7D-E0BBAFFF02EB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uk-UA" sz="1600" kern="1200" dirty="0">
              <a:latin typeface="+mn-lt"/>
            </a:rPr>
            <a:t> Бінарного поділу</a:t>
          </a:r>
          <a:endParaRPr lang="ru-RU" sz="1600" kern="1200" dirty="0">
            <a:latin typeface="+mn-lt"/>
          </a:endParaRPr>
        </a:p>
      </dgm:t>
    </dgm:pt>
    <dgm:pt modelId="{CB88A48A-D658-4F60-971E-A722EB26C745}" type="parTrans" cxnId="{0A9D82B7-7F38-4238-8B67-30AF6B90A5B4}">
      <dgm:prSet/>
      <dgm:spPr/>
      <dgm:t>
        <a:bodyPr/>
        <a:lstStyle/>
        <a:p>
          <a:endParaRPr lang="ru-RU"/>
        </a:p>
      </dgm:t>
    </dgm:pt>
    <dgm:pt modelId="{68642621-5055-4FC4-9D3C-70B85B42C5A0}" type="sibTrans" cxnId="{0A9D82B7-7F38-4238-8B67-30AF6B90A5B4}">
      <dgm:prSet/>
      <dgm:spPr/>
      <dgm:t>
        <a:bodyPr/>
        <a:lstStyle/>
        <a:p>
          <a:endParaRPr lang="ru-RU"/>
        </a:p>
      </dgm:t>
    </dgm:pt>
    <dgm:pt modelId="{819BD894-40CF-42B4-A03C-0927A515BA3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Шизогонії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7CF2C8FC-136D-472F-9E5B-8A23407C7D34}" type="parTrans" cxnId="{DDC87022-D0F7-416B-BAE2-C788A69AA1E8}">
      <dgm:prSet/>
      <dgm:spPr/>
      <dgm:t>
        <a:bodyPr/>
        <a:lstStyle/>
        <a:p>
          <a:endParaRPr lang="ru-RU"/>
        </a:p>
      </dgm:t>
    </dgm:pt>
    <dgm:pt modelId="{8F6456A8-430F-467B-8060-A2892A3EE1AB}" type="sibTrans" cxnId="{DDC87022-D0F7-416B-BAE2-C788A69AA1E8}">
      <dgm:prSet/>
      <dgm:spPr/>
      <dgm:t>
        <a:bodyPr/>
        <a:lstStyle/>
        <a:p>
          <a:endParaRPr lang="ru-RU"/>
        </a:p>
      </dgm:t>
    </dgm:pt>
    <dgm:pt modelId="{E44AA75B-4724-4F2F-A1C0-9124A0661D95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2) Період існування клітини від одного поділу до іншого:</a:t>
          </a:r>
          <a:endParaRPr lang="ru-RU" sz="1600" dirty="0">
            <a:latin typeface="+mn-lt"/>
          </a:endParaRPr>
        </a:p>
      </dgm:t>
    </dgm:pt>
    <dgm:pt modelId="{F9E5B6B1-5ED0-4123-A1F0-18018447681B}" type="parTrans" cxnId="{1E5A2510-124A-4647-84C6-A57096D4909C}">
      <dgm:prSet/>
      <dgm:spPr/>
      <dgm:t>
        <a:bodyPr/>
        <a:lstStyle/>
        <a:p>
          <a:endParaRPr lang="ru-RU"/>
        </a:p>
      </dgm:t>
    </dgm:pt>
    <dgm:pt modelId="{21E24255-4ECD-4E20-9CF4-A65135859C1C}" type="sibTrans" cxnId="{1E5A2510-124A-4647-84C6-A57096D4909C}">
      <dgm:prSet/>
      <dgm:spPr/>
      <dgm:t>
        <a:bodyPr/>
        <a:lstStyle/>
        <a:p>
          <a:endParaRPr lang="ru-RU"/>
        </a:p>
      </dgm:t>
    </dgm:pt>
    <dgm:pt modelId="{64B34B26-1934-42B8-8C91-FD83D294752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Клітинний цикл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4E173DD-0E85-4F97-9A0D-64AF5CA0F5AF}" type="parTrans" cxnId="{C548F546-6067-4B98-A6CD-881F0AD34D28}">
      <dgm:prSet/>
      <dgm:spPr/>
      <dgm:t>
        <a:bodyPr/>
        <a:lstStyle/>
        <a:p>
          <a:endParaRPr lang="ru-RU"/>
        </a:p>
      </dgm:t>
    </dgm:pt>
    <dgm:pt modelId="{5FD2441E-6861-41F2-B8C4-EBEA6F733ECC}" type="sibTrans" cxnId="{C548F546-6067-4B98-A6CD-881F0AD34D28}">
      <dgm:prSet/>
      <dgm:spPr/>
      <dgm:t>
        <a:bodyPr/>
        <a:lstStyle/>
        <a:p>
          <a:endParaRPr lang="ru-RU"/>
        </a:p>
      </dgm:t>
    </dgm:pt>
    <dgm:pt modelId="{74770698-EEC7-471B-A0A7-346BB69BE50C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3) Реплікація ДНК і подвоєння хромосом відбувається:</a:t>
          </a:r>
          <a:endParaRPr lang="ru-RU" sz="1600" dirty="0">
            <a:latin typeface="+mn-lt"/>
          </a:endParaRPr>
        </a:p>
      </dgm:t>
    </dgm:pt>
    <dgm:pt modelId="{22E1A6C1-EA75-4F63-82FC-FBA5672C25D5}" type="parTrans" cxnId="{9B0E7EFA-6498-41CE-A506-324AAADD4968}">
      <dgm:prSet/>
      <dgm:spPr/>
      <dgm:t>
        <a:bodyPr/>
        <a:lstStyle/>
        <a:p>
          <a:endParaRPr lang="ru-RU"/>
        </a:p>
      </dgm:t>
    </dgm:pt>
    <dgm:pt modelId="{E94613CB-9BBD-4AB0-B467-59B3E1BFFA77}" type="sibTrans" cxnId="{9B0E7EFA-6498-41CE-A506-324AAADD4968}">
      <dgm:prSet/>
      <dgm:spPr/>
      <dgm:t>
        <a:bodyPr/>
        <a:lstStyle/>
        <a:p>
          <a:endParaRPr lang="ru-RU"/>
        </a:p>
      </dgm:t>
    </dgm:pt>
    <dgm:pt modelId="{388472F0-410D-49A4-A8DC-DA3681BEFC70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В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3DF4F12-EC8B-41D8-A94A-09A76E5026DE}" type="parTrans" cxnId="{1E3584C7-337D-4243-A5A0-2FE740BE7327}">
      <dgm:prSet/>
      <dgm:spPr/>
      <dgm:t>
        <a:bodyPr/>
        <a:lstStyle/>
        <a:p>
          <a:endParaRPr lang="ru-RU"/>
        </a:p>
      </dgm:t>
    </dgm:pt>
    <dgm:pt modelId="{3593D0D9-E6FD-4B73-A1D7-D4F21C600826}" type="sibTrans" cxnId="{1E3584C7-337D-4243-A5A0-2FE740BE7327}">
      <dgm:prSet/>
      <dgm:spPr/>
      <dgm:t>
        <a:bodyPr/>
        <a:lstStyle/>
        <a:p>
          <a:endParaRPr lang="ru-RU"/>
        </a:p>
      </dgm:t>
    </dgm:pt>
    <dgm:pt modelId="{840BCFFF-91E5-4DF9-B860-D38A405CA5EF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Під час поділу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A83AB3-45C7-4E6B-A092-F78FEB535A71}" type="parTrans" cxnId="{81BEADB9-39DC-4036-B3B0-C78B7640E74E}">
      <dgm:prSet/>
      <dgm:spPr/>
      <dgm:t>
        <a:bodyPr/>
        <a:lstStyle/>
        <a:p>
          <a:endParaRPr lang="ru-RU"/>
        </a:p>
      </dgm:t>
    </dgm:pt>
    <dgm:pt modelId="{820DCE16-DC36-46DF-95ED-BB531001B097}" type="sibTrans" cxnId="{81BEADB9-39DC-4036-B3B0-C78B7640E74E}">
      <dgm:prSet/>
      <dgm:spPr/>
      <dgm:t>
        <a:bodyPr/>
        <a:lstStyle/>
        <a:p>
          <a:endParaRPr lang="ru-RU"/>
        </a:p>
      </dgm:t>
    </dgm:pt>
    <dgm:pt modelId="{21694396-B798-4703-8706-17E6ED71BCE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Мітозу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A0D4E51E-2A57-40AC-8C02-531EF63B4C55}" type="parTrans" cxnId="{B9A966AE-62F4-46B0-91D1-6950FC90C45B}">
      <dgm:prSet/>
      <dgm:spPr/>
      <dgm:t>
        <a:bodyPr/>
        <a:lstStyle/>
        <a:p>
          <a:endParaRPr lang="ru-RU"/>
        </a:p>
      </dgm:t>
    </dgm:pt>
    <dgm:pt modelId="{2853CF68-C11F-4C19-A70F-07689DD93FB7}" type="sibTrans" cxnId="{B9A966AE-62F4-46B0-91D1-6950FC90C45B}">
      <dgm:prSet/>
      <dgm:spPr/>
      <dgm:t>
        <a:bodyPr/>
        <a:lstStyle/>
        <a:p>
          <a:endParaRPr lang="ru-RU"/>
        </a:p>
      </dgm:t>
    </dgm:pt>
    <dgm:pt modelId="{8665358D-889E-495A-8CE2-6637592659F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Мейозу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171FB43-E30F-469E-9697-31A226395F2E}" type="parTrans" cxnId="{8067409A-54F9-4969-9DF3-6236ABA20C81}">
      <dgm:prSet/>
      <dgm:spPr/>
      <dgm:t>
        <a:bodyPr/>
        <a:lstStyle/>
        <a:p>
          <a:endParaRPr lang="ru-RU"/>
        </a:p>
      </dgm:t>
    </dgm:pt>
    <dgm:pt modelId="{54A905C0-7720-4054-A1BA-22D54400E967}" type="sibTrans" cxnId="{8067409A-54F9-4969-9DF3-6236ABA20C81}">
      <dgm:prSet/>
      <dgm:spPr/>
      <dgm:t>
        <a:bodyPr/>
        <a:lstStyle/>
        <a:p>
          <a:endParaRPr lang="ru-RU"/>
        </a:p>
      </dgm:t>
    </dgm:pt>
    <dgm:pt modelId="{9BD24ECD-D0E9-4683-ADA0-35165151CCB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Поділ клітини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A78763D-D75F-4977-9D1B-7084F50F5F91}" type="parTrans" cxnId="{AA761B2C-A3D4-4F90-8CFF-17C56F9A4670}">
      <dgm:prSet/>
      <dgm:spPr/>
      <dgm:t>
        <a:bodyPr/>
        <a:lstStyle/>
        <a:p>
          <a:endParaRPr lang="ru-RU"/>
        </a:p>
      </dgm:t>
    </dgm:pt>
    <dgm:pt modelId="{3FB2283B-056F-4539-B020-3D99E9CB8474}" type="sibTrans" cxnId="{AA761B2C-A3D4-4F90-8CFF-17C56F9A4670}">
      <dgm:prSet/>
      <dgm:spPr/>
      <dgm:t>
        <a:bodyPr/>
        <a:lstStyle/>
        <a:p>
          <a:endParaRPr lang="ru-RU"/>
        </a:p>
      </dgm:t>
    </dgm:pt>
    <dgm:pt modelId="{B555B573-50F0-44A8-89CA-2F1E8C5C1BE6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8E34A60-B546-4098-A554-C8CEF8C1264D}" type="parTrans" cxnId="{98B93994-E3EB-4C8D-B46A-1AC4BEB83322}">
      <dgm:prSet/>
      <dgm:spPr/>
      <dgm:t>
        <a:bodyPr/>
        <a:lstStyle/>
        <a:p>
          <a:endParaRPr lang="ru-RU"/>
        </a:p>
      </dgm:t>
    </dgm:pt>
    <dgm:pt modelId="{49F96559-6540-4F62-BDAA-84F8396A0D79}" type="sibTrans" cxnId="{98B93994-E3EB-4C8D-B46A-1AC4BEB83322}">
      <dgm:prSet/>
      <dgm:spPr/>
      <dgm:t>
        <a:bodyPr/>
        <a:lstStyle/>
        <a:p>
          <a:endParaRPr lang="ru-RU"/>
        </a:p>
      </dgm:t>
    </dgm:pt>
    <dgm:pt modelId="{82091625-B6F1-4A7C-B187-A12BB73658E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Цитокінез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CCF5E22-634B-44B9-BAE9-A00A6EC1582C}" type="parTrans" cxnId="{5431900B-B0C8-4D89-BB12-0FA1D3DA8B8A}">
      <dgm:prSet/>
      <dgm:spPr/>
      <dgm:t>
        <a:bodyPr/>
        <a:lstStyle/>
        <a:p>
          <a:endParaRPr lang="ru-RU"/>
        </a:p>
      </dgm:t>
    </dgm:pt>
    <dgm:pt modelId="{F58CF7AE-67A2-4FD8-9331-10A532E30FFC}" type="sibTrans" cxnId="{5431900B-B0C8-4D89-BB12-0FA1D3DA8B8A}">
      <dgm:prSet/>
      <dgm:spPr/>
      <dgm:t>
        <a:bodyPr/>
        <a:lstStyle/>
        <a:p>
          <a:endParaRPr lang="ru-RU"/>
        </a:p>
      </dgm:t>
    </dgm:pt>
    <dgm:pt modelId="{37EEB46B-6FDD-45A8-A1E9-B5105B48E8E2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 профазі мітозу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0BF187F-F827-4638-9853-F71086A7CDAA}" type="parTrans" cxnId="{B8C87959-6FFE-4F95-A2B2-29E3B770D881}">
      <dgm:prSet/>
      <dgm:spPr/>
      <dgm:t>
        <a:bodyPr/>
        <a:lstStyle/>
        <a:p>
          <a:endParaRPr lang="ru-RU"/>
        </a:p>
      </dgm:t>
    </dgm:pt>
    <dgm:pt modelId="{0A5B1A07-5C48-4423-8AA6-5354B144E2DE}" type="sibTrans" cxnId="{B8C87959-6FFE-4F95-A2B2-29E3B770D881}">
      <dgm:prSet/>
      <dgm:spPr/>
      <dgm:t>
        <a:bodyPr/>
        <a:lstStyle/>
        <a:p>
          <a:endParaRPr lang="ru-RU"/>
        </a:p>
      </dgm:t>
    </dgm:pt>
    <dgm:pt modelId="{9E8AA6E3-F820-438F-8574-404A0BDB88BD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 цітокінезі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FF8C7F-DB5C-42AB-8AAE-43D277F59868}" type="parTrans" cxnId="{FBFBFB38-1467-4F17-ACF7-E3DE4AEDF014}">
      <dgm:prSet/>
      <dgm:spPr/>
      <dgm:t>
        <a:bodyPr/>
        <a:lstStyle/>
        <a:p>
          <a:endParaRPr lang="ru-RU"/>
        </a:p>
      </dgm:t>
    </dgm:pt>
    <dgm:pt modelId="{D3579620-0F80-4D6E-B7B1-FB2FE040F58C}" type="sibTrans" cxnId="{FBFBFB38-1467-4F17-ACF7-E3DE4AEDF014}">
      <dgm:prSet/>
      <dgm:spPr/>
      <dgm:t>
        <a:bodyPr/>
        <a:lstStyle/>
        <a:p>
          <a:endParaRPr lang="ru-RU"/>
        </a:p>
      </dgm:t>
    </dgm:pt>
    <dgm:pt modelId="{8A01AB20-39E1-4502-82D3-5460457A571E}" type="pres">
      <dgm:prSet presAssocID="{4BB6E2F4-B5B1-45F2-A686-45CAA1A7909A}" presName="Name0" presStyleCnt="0">
        <dgm:presLayoutVars>
          <dgm:dir/>
          <dgm:animLvl val="lvl"/>
          <dgm:resizeHandles val="exact"/>
        </dgm:presLayoutVars>
      </dgm:prSet>
      <dgm:spPr/>
    </dgm:pt>
    <dgm:pt modelId="{80B768AD-984D-490C-A825-A58DE4C298E2}" type="pres">
      <dgm:prSet presAssocID="{B06AAB53-3EC0-4FB1-ADDB-AC44598391F1}" presName="composite" presStyleCnt="0"/>
      <dgm:spPr/>
    </dgm:pt>
    <dgm:pt modelId="{133D6A9E-62F3-4058-AB37-EEBA21C4B079}" type="pres">
      <dgm:prSet presAssocID="{B06AAB53-3EC0-4FB1-ADDB-AC44598391F1}" presName="parTx" presStyleLbl="alignNode1" presStyleIdx="0" presStyleCnt="3" custLinFactNeighborY="830">
        <dgm:presLayoutVars>
          <dgm:chMax val="0"/>
          <dgm:chPref val="0"/>
          <dgm:bulletEnabled val="1"/>
        </dgm:presLayoutVars>
      </dgm:prSet>
      <dgm:spPr/>
    </dgm:pt>
    <dgm:pt modelId="{5A8F4B29-F64C-44FE-814C-B85AAD7A62B5}" type="pres">
      <dgm:prSet presAssocID="{B06AAB53-3EC0-4FB1-ADDB-AC44598391F1}" presName="desTx" presStyleLbl="alignAccFollowNode1" presStyleIdx="0" presStyleCnt="3" custLinFactNeighborX="-103" custLinFactNeighborY="1650">
        <dgm:presLayoutVars>
          <dgm:bulletEnabled val="1"/>
        </dgm:presLayoutVars>
      </dgm:prSet>
      <dgm:spPr/>
    </dgm:pt>
    <dgm:pt modelId="{C1924419-2954-4310-A235-DDA2CB0B77F2}" type="pres">
      <dgm:prSet presAssocID="{30665C16-2778-4A6E-9A77-D33F464A78FF}" presName="space" presStyleCnt="0"/>
      <dgm:spPr/>
    </dgm:pt>
    <dgm:pt modelId="{99B3894E-4C52-48A8-8377-E1A2DACC86D4}" type="pres">
      <dgm:prSet presAssocID="{E44AA75B-4724-4F2F-A1C0-9124A0661D95}" presName="composite" presStyleCnt="0"/>
      <dgm:spPr/>
    </dgm:pt>
    <dgm:pt modelId="{F8691A98-173D-4E06-8DDE-579FA1F74641}" type="pres">
      <dgm:prSet presAssocID="{E44AA75B-4724-4F2F-A1C0-9124A0661D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F9F452-DDD5-422C-A084-E3E9AFF88109}" type="pres">
      <dgm:prSet presAssocID="{E44AA75B-4724-4F2F-A1C0-9124A0661D95}" presName="desTx" presStyleLbl="alignAccFollowNode1" presStyleIdx="1" presStyleCnt="3">
        <dgm:presLayoutVars>
          <dgm:bulletEnabled val="1"/>
        </dgm:presLayoutVars>
      </dgm:prSet>
      <dgm:spPr/>
    </dgm:pt>
    <dgm:pt modelId="{9D42E507-7318-4773-BF21-A176CEADB2C2}" type="pres">
      <dgm:prSet presAssocID="{21E24255-4ECD-4E20-9CF4-A65135859C1C}" presName="space" presStyleCnt="0"/>
      <dgm:spPr/>
    </dgm:pt>
    <dgm:pt modelId="{E7BC7B48-6D8A-487E-8F48-313E394B46C0}" type="pres">
      <dgm:prSet presAssocID="{74770698-EEC7-471B-A0A7-346BB69BE50C}" presName="composite" presStyleCnt="0"/>
      <dgm:spPr/>
    </dgm:pt>
    <dgm:pt modelId="{3133B764-AF01-44FB-B6F1-F6FCF192B29E}" type="pres">
      <dgm:prSet presAssocID="{74770698-EEC7-471B-A0A7-346BB69BE5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CD4F23-71E7-488C-88D8-C6AFD4C9DC14}" type="pres">
      <dgm:prSet presAssocID="{74770698-EEC7-471B-A0A7-346BB69BE5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1900B-B0C8-4D89-BB12-0FA1D3DA8B8A}" srcId="{E44AA75B-4724-4F2F-A1C0-9124A0661D95}" destId="{82091625-B6F1-4A7C-B187-A12BB73658EA}" srcOrd="3" destOrd="0" parTransId="{5CCF5E22-634B-44B9-BAE9-A00A6EC1582C}" sibTransId="{F58CF7AE-67A2-4FD8-9331-10A532E30FFC}"/>
    <dgm:cxn modelId="{F4D3D50F-5A4B-4AD4-900C-24BD4DD968E6}" type="presOf" srcId="{840BCFFF-91E5-4DF9-B860-D38A405CA5EF}" destId="{FACD4F23-71E7-488C-88D8-C6AFD4C9DC14}" srcOrd="0" destOrd="1" presId="urn:microsoft.com/office/officeart/2005/8/layout/hList1"/>
    <dgm:cxn modelId="{1E5A2510-124A-4647-84C6-A57096D4909C}" srcId="{4BB6E2F4-B5B1-45F2-A686-45CAA1A7909A}" destId="{E44AA75B-4724-4F2F-A1C0-9124A0661D95}" srcOrd="1" destOrd="0" parTransId="{F9E5B6B1-5ED0-4123-A1F0-18018447681B}" sibTransId="{21E24255-4ECD-4E20-9CF4-A65135859C1C}"/>
    <dgm:cxn modelId="{E7884410-5F3B-40FC-9578-72B47F2D3096}" type="presOf" srcId="{E44AA75B-4724-4F2F-A1C0-9124A0661D95}" destId="{F8691A98-173D-4E06-8DDE-579FA1F74641}" srcOrd="0" destOrd="0" presId="urn:microsoft.com/office/officeart/2005/8/layout/hList1"/>
    <dgm:cxn modelId="{E1EEFB10-318F-4557-81BD-49B44AC83872}" type="presOf" srcId="{82091625-B6F1-4A7C-B187-A12BB73658EA}" destId="{78F9F452-DDD5-422C-A084-E3E9AFF88109}" srcOrd="0" destOrd="3" presId="urn:microsoft.com/office/officeart/2005/8/layout/hList1"/>
    <dgm:cxn modelId="{C322791C-97EC-4A6B-A789-E18B224E1B46}" type="presOf" srcId="{9BD24ECD-D0E9-4683-ADA0-35165151CCBA}" destId="{78F9F452-DDD5-422C-A084-E3E9AFF88109}" srcOrd="0" destOrd="1" presId="urn:microsoft.com/office/officeart/2005/8/layout/hList1"/>
    <dgm:cxn modelId="{DDC87022-D0F7-416B-BAE2-C788A69AA1E8}" srcId="{B06AAB53-3EC0-4FB1-ADDB-AC44598391F1}" destId="{819BD894-40CF-42B4-A03C-0927A515BA31}" srcOrd="1" destOrd="0" parTransId="{7CF2C8FC-136D-472F-9E5B-8A23407C7D34}" sibTransId="{8F6456A8-430F-467B-8060-A2892A3EE1AB}"/>
    <dgm:cxn modelId="{AA761B2C-A3D4-4F90-8CFF-17C56F9A4670}" srcId="{E44AA75B-4724-4F2F-A1C0-9124A0661D95}" destId="{9BD24ECD-D0E9-4683-ADA0-35165151CCBA}" srcOrd="1" destOrd="0" parTransId="{BA78763D-D75F-4977-9D1B-7084F50F5F91}" sibTransId="{3FB2283B-056F-4539-B020-3D99E9CB8474}"/>
    <dgm:cxn modelId="{0F45FF32-32BF-463D-9BAA-0BC65A41E860}" type="presOf" srcId="{4BB6E2F4-B5B1-45F2-A686-45CAA1A7909A}" destId="{8A01AB20-39E1-4502-82D3-5460457A571E}" srcOrd="0" destOrd="0" presId="urn:microsoft.com/office/officeart/2005/8/layout/hList1"/>
    <dgm:cxn modelId="{FBFBFB38-1467-4F17-ACF7-E3DE4AEDF014}" srcId="{74770698-EEC7-471B-A0A7-346BB69BE50C}" destId="{9E8AA6E3-F820-438F-8574-404A0BDB88BD}" srcOrd="3" destOrd="0" parTransId="{27FF8C7F-DB5C-42AB-8AAE-43D277F59868}" sibTransId="{D3579620-0F80-4D6E-B7B1-FB2FE040F58C}"/>
    <dgm:cxn modelId="{8F41633B-D94A-40FE-8623-D8B104C1F7DB}" type="presOf" srcId="{8665358D-889E-495A-8CE2-6637592659F1}" destId="{5A8F4B29-F64C-44FE-814C-B85AAD7A62B5}" srcOrd="0" destOrd="3" presId="urn:microsoft.com/office/officeart/2005/8/layout/hList1"/>
    <dgm:cxn modelId="{C548F546-6067-4B98-A6CD-881F0AD34D28}" srcId="{E44AA75B-4724-4F2F-A1C0-9124A0661D95}" destId="{64B34B26-1934-42B8-8C91-FD83D2947523}" srcOrd="0" destOrd="0" parTransId="{84E173DD-0E85-4F97-9A0D-64AF5CA0F5AF}" sibTransId="{5FD2441E-6861-41F2-B8C4-EBEA6F733ECC}"/>
    <dgm:cxn modelId="{7197284D-5C3E-405C-8F69-CB428B47EA59}" type="presOf" srcId="{C800CBE4-3F9D-4E19-9A7D-E0BBAFFF02EB}" destId="{5A8F4B29-F64C-44FE-814C-B85AAD7A62B5}" srcOrd="0" destOrd="0" presId="urn:microsoft.com/office/officeart/2005/8/layout/hList1"/>
    <dgm:cxn modelId="{1543CA4D-E68D-4AA1-A96A-6A67A192BA81}" type="presOf" srcId="{388472F0-410D-49A4-A8DC-DA3681BEFC70}" destId="{FACD4F23-71E7-488C-88D8-C6AFD4C9DC14}" srcOrd="0" destOrd="0" presId="urn:microsoft.com/office/officeart/2005/8/layout/hList1"/>
    <dgm:cxn modelId="{B8C87959-6FFE-4F95-A2B2-29E3B770D881}" srcId="{74770698-EEC7-471B-A0A7-346BB69BE50C}" destId="{37EEB46B-6FDD-45A8-A1E9-B5105B48E8E2}" srcOrd="2" destOrd="0" parTransId="{D0BF187F-F827-4638-9853-F71086A7CDAA}" sibTransId="{0A5B1A07-5C48-4423-8AA6-5354B144E2DE}"/>
    <dgm:cxn modelId="{98B93994-E3EB-4C8D-B46A-1AC4BEB83322}" srcId="{E44AA75B-4724-4F2F-A1C0-9124A0661D95}" destId="{B555B573-50F0-44A8-89CA-2F1E8C5C1BE6}" srcOrd="2" destOrd="0" parTransId="{58E34A60-B546-4098-A554-C8CEF8C1264D}" sibTransId="{49F96559-6540-4F62-BDAA-84F8396A0D79}"/>
    <dgm:cxn modelId="{C599F198-12D7-4E23-9E8A-C7E497EDBCE9}" type="presOf" srcId="{9E8AA6E3-F820-438F-8574-404A0BDB88BD}" destId="{FACD4F23-71E7-488C-88D8-C6AFD4C9DC14}" srcOrd="0" destOrd="3" presId="urn:microsoft.com/office/officeart/2005/8/layout/hList1"/>
    <dgm:cxn modelId="{8067409A-54F9-4969-9DF3-6236ABA20C81}" srcId="{B06AAB53-3EC0-4FB1-ADDB-AC44598391F1}" destId="{8665358D-889E-495A-8CE2-6637592659F1}" srcOrd="3" destOrd="0" parTransId="{6171FB43-E30F-469E-9697-31A226395F2E}" sibTransId="{54A905C0-7720-4054-A1BA-22D54400E967}"/>
    <dgm:cxn modelId="{8924BE9A-E931-423A-B004-F084AA967295}" type="presOf" srcId="{819BD894-40CF-42B4-A03C-0927A515BA31}" destId="{5A8F4B29-F64C-44FE-814C-B85AAD7A62B5}" srcOrd="0" destOrd="1" presId="urn:microsoft.com/office/officeart/2005/8/layout/hList1"/>
    <dgm:cxn modelId="{5F55E2A3-ACF9-4DC9-9143-C62E42EE0EDF}" type="presOf" srcId="{64B34B26-1934-42B8-8C91-FD83D2947523}" destId="{78F9F452-DDD5-422C-A084-E3E9AFF88109}" srcOrd="0" destOrd="0" presId="urn:microsoft.com/office/officeart/2005/8/layout/hList1"/>
    <dgm:cxn modelId="{747566A4-588A-44E2-A83A-4714829A7193}" type="presOf" srcId="{74770698-EEC7-471B-A0A7-346BB69BE50C}" destId="{3133B764-AF01-44FB-B6F1-F6FCF192B29E}" srcOrd="0" destOrd="0" presId="urn:microsoft.com/office/officeart/2005/8/layout/hList1"/>
    <dgm:cxn modelId="{4C93BCA4-9E99-4ED7-9FB1-719E84E63D20}" type="presOf" srcId="{21694396-B798-4703-8706-17E6ED71BCE3}" destId="{5A8F4B29-F64C-44FE-814C-B85AAD7A62B5}" srcOrd="0" destOrd="2" presId="urn:microsoft.com/office/officeart/2005/8/layout/hList1"/>
    <dgm:cxn modelId="{B9A966AE-62F4-46B0-91D1-6950FC90C45B}" srcId="{B06AAB53-3EC0-4FB1-ADDB-AC44598391F1}" destId="{21694396-B798-4703-8706-17E6ED71BCE3}" srcOrd="2" destOrd="0" parTransId="{A0D4E51E-2A57-40AC-8C02-531EF63B4C55}" sibTransId="{2853CF68-C11F-4C19-A70F-07689DD93FB7}"/>
    <dgm:cxn modelId="{0A9D82B7-7F38-4238-8B67-30AF6B90A5B4}" srcId="{B06AAB53-3EC0-4FB1-ADDB-AC44598391F1}" destId="{C800CBE4-3F9D-4E19-9A7D-E0BBAFFF02EB}" srcOrd="0" destOrd="0" parTransId="{CB88A48A-D658-4F60-971E-A722EB26C745}" sibTransId="{68642621-5055-4FC4-9D3C-70B85B42C5A0}"/>
    <dgm:cxn modelId="{81BEADB9-39DC-4036-B3B0-C78B7640E74E}" srcId="{74770698-EEC7-471B-A0A7-346BB69BE50C}" destId="{840BCFFF-91E5-4DF9-B860-D38A405CA5EF}" srcOrd="1" destOrd="0" parTransId="{27A83AB3-45C7-4E6B-A092-F78FEB535A71}" sibTransId="{820DCE16-DC36-46DF-95ED-BB531001B097}"/>
    <dgm:cxn modelId="{7239FEC4-B436-4E1E-80CC-BA33736B8E46}" type="presOf" srcId="{B06AAB53-3EC0-4FB1-ADDB-AC44598391F1}" destId="{133D6A9E-62F3-4058-AB37-EEBA21C4B079}" srcOrd="0" destOrd="0" presId="urn:microsoft.com/office/officeart/2005/8/layout/hList1"/>
    <dgm:cxn modelId="{1E3584C7-337D-4243-A5A0-2FE740BE7327}" srcId="{74770698-EEC7-471B-A0A7-346BB69BE50C}" destId="{388472F0-410D-49A4-A8DC-DA3681BEFC70}" srcOrd="0" destOrd="0" parTransId="{D3DF4F12-EC8B-41D8-A94A-09A76E5026DE}" sibTransId="{3593D0D9-E6FD-4B73-A1D7-D4F21C600826}"/>
    <dgm:cxn modelId="{43538DE8-C2BE-4B42-9A7D-36EF305614DF}" type="presOf" srcId="{B555B573-50F0-44A8-89CA-2F1E8C5C1BE6}" destId="{78F9F452-DDD5-422C-A084-E3E9AFF88109}" srcOrd="0" destOrd="2" presId="urn:microsoft.com/office/officeart/2005/8/layout/hList1"/>
    <dgm:cxn modelId="{3C48A0EE-F52B-491B-866B-2E653135D007}" srcId="{4BB6E2F4-B5B1-45F2-A686-45CAA1A7909A}" destId="{B06AAB53-3EC0-4FB1-ADDB-AC44598391F1}" srcOrd="0" destOrd="0" parTransId="{BDAEFFBB-B22D-4DED-8D2C-7A8E3576173D}" sibTransId="{30665C16-2778-4A6E-9A77-D33F464A78FF}"/>
    <dgm:cxn modelId="{1478C4EF-9F8A-43CD-B11D-71B2690F1BFB}" type="presOf" srcId="{37EEB46B-6FDD-45A8-A1E9-B5105B48E8E2}" destId="{FACD4F23-71E7-488C-88D8-C6AFD4C9DC14}" srcOrd="0" destOrd="2" presId="urn:microsoft.com/office/officeart/2005/8/layout/hList1"/>
    <dgm:cxn modelId="{9B0E7EFA-6498-41CE-A506-324AAADD4968}" srcId="{4BB6E2F4-B5B1-45F2-A686-45CAA1A7909A}" destId="{74770698-EEC7-471B-A0A7-346BB69BE50C}" srcOrd="2" destOrd="0" parTransId="{22E1A6C1-EA75-4F63-82FC-FBA5672C25D5}" sibTransId="{E94613CB-9BBD-4AB0-B467-59B3E1BFFA77}"/>
    <dgm:cxn modelId="{E79F7480-EDD5-4657-AB2A-ABEFF0529665}" type="presParOf" srcId="{8A01AB20-39E1-4502-82D3-5460457A571E}" destId="{80B768AD-984D-490C-A825-A58DE4C298E2}" srcOrd="0" destOrd="0" presId="urn:microsoft.com/office/officeart/2005/8/layout/hList1"/>
    <dgm:cxn modelId="{63C9079A-05E0-4C12-8BAE-FA0F99981485}" type="presParOf" srcId="{80B768AD-984D-490C-A825-A58DE4C298E2}" destId="{133D6A9E-62F3-4058-AB37-EEBA21C4B079}" srcOrd="0" destOrd="0" presId="urn:microsoft.com/office/officeart/2005/8/layout/hList1"/>
    <dgm:cxn modelId="{5A3E6B39-81FF-4E28-955E-3C8CCB05D2A1}" type="presParOf" srcId="{80B768AD-984D-490C-A825-A58DE4C298E2}" destId="{5A8F4B29-F64C-44FE-814C-B85AAD7A62B5}" srcOrd="1" destOrd="0" presId="urn:microsoft.com/office/officeart/2005/8/layout/hList1"/>
    <dgm:cxn modelId="{879F83E8-25DA-4C59-B4F9-551EADE8DF71}" type="presParOf" srcId="{8A01AB20-39E1-4502-82D3-5460457A571E}" destId="{C1924419-2954-4310-A235-DDA2CB0B77F2}" srcOrd="1" destOrd="0" presId="urn:microsoft.com/office/officeart/2005/8/layout/hList1"/>
    <dgm:cxn modelId="{20A9027F-7530-48A6-A689-ECB9907192A4}" type="presParOf" srcId="{8A01AB20-39E1-4502-82D3-5460457A571E}" destId="{99B3894E-4C52-48A8-8377-E1A2DACC86D4}" srcOrd="2" destOrd="0" presId="urn:microsoft.com/office/officeart/2005/8/layout/hList1"/>
    <dgm:cxn modelId="{D8F09978-500A-4113-B543-CFF8B501BFCF}" type="presParOf" srcId="{99B3894E-4C52-48A8-8377-E1A2DACC86D4}" destId="{F8691A98-173D-4E06-8DDE-579FA1F74641}" srcOrd="0" destOrd="0" presId="urn:microsoft.com/office/officeart/2005/8/layout/hList1"/>
    <dgm:cxn modelId="{174EE7FE-E733-4188-B176-CAC1B7DAC28B}" type="presParOf" srcId="{99B3894E-4C52-48A8-8377-E1A2DACC86D4}" destId="{78F9F452-DDD5-422C-A084-E3E9AFF88109}" srcOrd="1" destOrd="0" presId="urn:microsoft.com/office/officeart/2005/8/layout/hList1"/>
    <dgm:cxn modelId="{0BA7C9B0-23FD-4469-A485-16EB81D7BD6F}" type="presParOf" srcId="{8A01AB20-39E1-4502-82D3-5460457A571E}" destId="{9D42E507-7318-4773-BF21-A176CEADB2C2}" srcOrd="3" destOrd="0" presId="urn:microsoft.com/office/officeart/2005/8/layout/hList1"/>
    <dgm:cxn modelId="{AC931D8C-B6E8-4B56-B5B3-680627CE2AE0}" type="presParOf" srcId="{8A01AB20-39E1-4502-82D3-5460457A571E}" destId="{E7BC7B48-6D8A-487E-8F48-313E394B46C0}" srcOrd="4" destOrd="0" presId="urn:microsoft.com/office/officeart/2005/8/layout/hList1"/>
    <dgm:cxn modelId="{BEE191EF-4C4E-4B1B-9E16-CACAEFEA6B62}" type="presParOf" srcId="{E7BC7B48-6D8A-487E-8F48-313E394B46C0}" destId="{3133B764-AF01-44FB-B6F1-F6FCF192B29E}" srcOrd="0" destOrd="0" presId="urn:microsoft.com/office/officeart/2005/8/layout/hList1"/>
    <dgm:cxn modelId="{003B7C33-00F4-4D66-85B1-C4BDAE75FBFE}" type="presParOf" srcId="{E7BC7B48-6D8A-487E-8F48-313E394B46C0}" destId="{FACD4F23-71E7-488C-88D8-C6AFD4C9DC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B6E2F4-B5B1-45F2-A686-45CAA1A790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AAB53-3EC0-4FB1-ADDB-AC44598391F1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4) В інтерфазі відбувається: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BDAEFFBB-B22D-4DED-8D2C-7A8E3576173D}" type="parTrans" cxnId="{3C48A0EE-F52B-491B-866B-2E653135D007}">
      <dgm:prSet/>
      <dgm:spPr/>
      <dgm:t>
        <a:bodyPr/>
        <a:lstStyle/>
        <a:p>
          <a:endParaRPr lang="ru-RU"/>
        </a:p>
      </dgm:t>
    </dgm:pt>
    <dgm:pt modelId="{30665C16-2778-4A6E-9A77-D33F464A78FF}" type="sibTrans" cxnId="{3C48A0EE-F52B-491B-866B-2E653135D007}">
      <dgm:prSet/>
      <dgm:spPr/>
      <dgm:t>
        <a:bodyPr/>
        <a:lstStyle/>
        <a:p>
          <a:endParaRPr lang="ru-RU"/>
        </a:p>
      </dgm:t>
    </dgm:pt>
    <dgm:pt modelId="{C800CBE4-3F9D-4E19-9A7D-E0BBAFFF02EB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Подвоєння ДНК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CB88A48A-D658-4F60-971E-A722EB26C745}" type="parTrans" cxnId="{0A9D82B7-7F38-4238-8B67-30AF6B90A5B4}">
      <dgm:prSet/>
      <dgm:spPr/>
      <dgm:t>
        <a:bodyPr/>
        <a:lstStyle/>
        <a:p>
          <a:endParaRPr lang="ru-RU"/>
        </a:p>
      </dgm:t>
    </dgm:pt>
    <dgm:pt modelId="{68642621-5055-4FC4-9D3C-70B85B42C5A0}" type="sibTrans" cxnId="{0A9D82B7-7F38-4238-8B67-30AF6B90A5B4}">
      <dgm:prSet/>
      <dgm:spPr/>
      <dgm:t>
        <a:bodyPr/>
        <a:lstStyle/>
        <a:p>
          <a:endParaRPr lang="ru-RU"/>
        </a:p>
      </dgm:t>
    </dgm:pt>
    <dgm:pt modelId="{819BD894-40CF-42B4-A03C-0927A515BA3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Утворення веретена поділу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7CF2C8FC-136D-472F-9E5B-8A23407C7D34}" type="parTrans" cxnId="{DDC87022-D0F7-416B-BAE2-C788A69AA1E8}">
      <dgm:prSet/>
      <dgm:spPr/>
      <dgm:t>
        <a:bodyPr/>
        <a:lstStyle/>
        <a:p>
          <a:endParaRPr lang="ru-RU"/>
        </a:p>
      </dgm:t>
    </dgm:pt>
    <dgm:pt modelId="{8F6456A8-430F-467B-8060-A2892A3EE1AB}" type="sibTrans" cxnId="{DDC87022-D0F7-416B-BAE2-C788A69AA1E8}">
      <dgm:prSet/>
      <dgm:spPr/>
      <dgm:t>
        <a:bodyPr/>
        <a:lstStyle/>
        <a:p>
          <a:endParaRPr lang="ru-RU"/>
        </a:p>
      </dgm:t>
    </dgm:pt>
    <dgm:pt modelId="{E44AA75B-4724-4F2F-A1C0-9124A0661D95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5) Який набір хромосом у дочірніх клітин буде після мітозу, якщо материнська мала 8 хромосом:</a:t>
          </a:r>
          <a:endParaRPr lang="ru-RU" sz="1600" dirty="0">
            <a:latin typeface="+mn-lt"/>
          </a:endParaRPr>
        </a:p>
      </dgm:t>
    </dgm:pt>
    <dgm:pt modelId="{F9E5B6B1-5ED0-4123-A1F0-18018447681B}" type="parTrans" cxnId="{1E5A2510-124A-4647-84C6-A57096D4909C}">
      <dgm:prSet/>
      <dgm:spPr/>
      <dgm:t>
        <a:bodyPr/>
        <a:lstStyle/>
        <a:p>
          <a:endParaRPr lang="ru-RU"/>
        </a:p>
      </dgm:t>
    </dgm:pt>
    <dgm:pt modelId="{21E24255-4ECD-4E20-9CF4-A65135859C1C}" type="sibTrans" cxnId="{1E5A2510-124A-4647-84C6-A57096D4909C}">
      <dgm:prSet/>
      <dgm:spPr/>
      <dgm:t>
        <a:bodyPr/>
        <a:lstStyle/>
        <a:p>
          <a:endParaRPr lang="ru-RU"/>
        </a:p>
      </dgm:t>
    </dgm:pt>
    <dgm:pt modelId="{64B34B26-1934-42B8-8C91-FD83D294752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4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4E173DD-0E85-4F97-9A0D-64AF5CA0F5AF}" type="parTrans" cxnId="{C548F546-6067-4B98-A6CD-881F0AD34D28}">
      <dgm:prSet/>
      <dgm:spPr/>
      <dgm:t>
        <a:bodyPr/>
        <a:lstStyle/>
        <a:p>
          <a:endParaRPr lang="ru-RU"/>
        </a:p>
      </dgm:t>
    </dgm:pt>
    <dgm:pt modelId="{5FD2441E-6861-41F2-B8C4-EBEA6F733ECC}" type="sibTrans" cxnId="{C548F546-6067-4B98-A6CD-881F0AD34D28}">
      <dgm:prSet/>
      <dgm:spPr/>
      <dgm:t>
        <a:bodyPr/>
        <a:lstStyle/>
        <a:p>
          <a:endParaRPr lang="ru-RU"/>
        </a:p>
      </dgm:t>
    </dgm:pt>
    <dgm:pt modelId="{74770698-EEC7-471B-A0A7-346BB69BE50C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6) У наслідок мітозу в дочірніх клітинах порівняно з материнською кількість хромосом:</a:t>
          </a:r>
          <a:endParaRPr lang="ru-RU" sz="1600" dirty="0">
            <a:latin typeface="+mn-lt"/>
          </a:endParaRPr>
        </a:p>
      </dgm:t>
    </dgm:pt>
    <dgm:pt modelId="{22E1A6C1-EA75-4F63-82FC-FBA5672C25D5}" type="parTrans" cxnId="{9B0E7EFA-6498-41CE-A506-324AAADD4968}">
      <dgm:prSet/>
      <dgm:spPr/>
      <dgm:t>
        <a:bodyPr/>
        <a:lstStyle/>
        <a:p>
          <a:endParaRPr lang="ru-RU"/>
        </a:p>
      </dgm:t>
    </dgm:pt>
    <dgm:pt modelId="{E94613CB-9BBD-4AB0-B467-59B3E1BFFA77}" type="sibTrans" cxnId="{9B0E7EFA-6498-41CE-A506-324AAADD4968}">
      <dgm:prSet/>
      <dgm:spPr/>
      <dgm:t>
        <a:bodyPr/>
        <a:lstStyle/>
        <a:p>
          <a:endParaRPr lang="ru-RU"/>
        </a:p>
      </dgm:t>
    </dgm:pt>
    <dgm:pt modelId="{388472F0-410D-49A4-A8DC-DA3681BEFC70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Зменшується вдвічі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3DF4F12-EC8B-41D8-A94A-09A76E5026DE}" type="parTrans" cxnId="{1E3584C7-337D-4243-A5A0-2FE740BE7327}">
      <dgm:prSet/>
      <dgm:spPr/>
      <dgm:t>
        <a:bodyPr/>
        <a:lstStyle/>
        <a:p>
          <a:endParaRPr lang="ru-RU"/>
        </a:p>
      </dgm:t>
    </dgm:pt>
    <dgm:pt modelId="{3593D0D9-E6FD-4B73-A1D7-D4F21C600826}" type="sibTrans" cxnId="{1E3584C7-337D-4243-A5A0-2FE740BE7327}">
      <dgm:prSet/>
      <dgm:spPr/>
      <dgm:t>
        <a:bodyPr/>
        <a:lstStyle/>
        <a:p>
          <a:endParaRPr lang="ru-RU"/>
        </a:p>
      </dgm:t>
    </dgm:pt>
    <dgm:pt modelId="{840BCFFF-91E5-4DF9-B860-D38A405CA5EF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Збільшується вдвічі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A83AB3-45C7-4E6B-A092-F78FEB535A71}" type="parTrans" cxnId="{81BEADB9-39DC-4036-B3B0-C78B7640E74E}">
      <dgm:prSet/>
      <dgm:spPr/>
      <dgm:t>
        <a:bodyPr/>
        <a:lstStyle/>
        <a:p>
          <a:endParaRPr lang="ru-RU"/>
        </a:p>
      </dgm:t>
    </dgm:pt>
    <dgm:pt modelId="{820DCE16-DC36-46DF-95ED-BB531001B097}" type="sibTrans" cxnId="{81BEADB9-39DC-4036-B3B0-C78B7640E74E}">
      <dgm:prSet/>
      <dgm:spPr/>
      <dgm:t>
        <a:bodyPr/>
        <a:lstStyle/>
        <a:p>
          <a:endParaRPr lang="ru-RU"/>
        </a:p>
      </dgm:t>
    </dgm:pt>
    <dgm:pt modelId="{21694396-B798-4703-8706-17E6ED71BCE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uk-UA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Деконденсація</a:t>
          </a: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хромосом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A0D4E51E-2A57-40AC-8C02-531EF63B4C55}" type="parTrans" cxnId="{B9A966AE-62F4-46B0-91D1-6950FC90C45B}">
      <dgm:prSet/>
      <dgm:spPr/>
      <dgm:t>
        <a:bodyPr/>
        <a:lstStyle/>
        <a:p>
          <a:endParaRPr lang="ru-RU"/>
        </a:p>
      </dgm:t>
    </dgm:pt>
    <dgm:pt modelId="{2853CF68-C11F-4C19-A70F-07689DD93FB7}" type="sibTrans" cxnId="{B9A966AE-62F4-46B0-91D1-6950FC90C45B}">
      <dgm:prSet/>
      <dgm:spPr/>
      <dgm:t>
        <a:bodyPr/>
        <a:lstStyle/>
        <a:p>
          <a:endParaRPr lang="ru-RU"/>
        </a:p>
      </dgm:t>
    </dgm:pt>
    <dgm:pt modelId="{8665358D-889E-495A-8CE2-6637592659F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Конденсація хромосом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171FB43-E30F-469E-9697-31A226395F2E}" type="parTrans" cxnId="{8067409A-54F9-4969-9DF3-6236ABA20C81}">
      <dgm:prSet/>
      <dgm:spPr/>
      <dgm:t>
        <a:bodyPr/>
        <a:lstStyle/>
        <a:p>
          <a:endParaRPr lang="ru-RU"/>
        </a:p>
      </dgm:t>
    </dgm:pt>
    <dgm:pt modelId="{54A905C0-7720-4054-A1BA-22D54400E967}" type="sibTrans" cxnId="{8067409A-54F9-4969-9DF3-6236ABA20C81}">
      <dgm:prSet/>
      <dgm:spPr/>
      <dgm:t>
        <a:bodyPr/>
        <a:lstStyle/>
        <a:p>
          <a:endParaRPr lang="ru-RU"/>
        </a:p>
      </dgm:t>
    </dgm:pt>
    <dgm:pt modelId="{9BD24ECD-D0E9-4683-ADA0-35165151CCB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8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BA78763D-D75F-4977-9D1B-7084F50F5F91}" type="parTrans" cxnId="{AA761B2C-A3D4-4F90-8CFF-17C56F9A4670}">
      <dgm:prSet/>
      <dgm:spPr/>
      <dgm:t>
        <a:bodyPr/>
        <a:lstStyle/>
        <a:p>
          <a:endParaRPr lang="ru-RU"/>
        </a:p>
      </dgm:t>
    </dgm:pt>
    <dgm:pt modelId="{3FB2283B-056F-4539-B020-3D99E9CB8474}" type="sibTrans" cxnId="{AA761B2C-A3D4-4F90-8CFF-17C56F9A4670}">
      <dgm:prSet/>
      <dgm:spPr/>
      <dgm:t>
        <a:bodyPr/>
        <a:lstStyle/>
        <a:p>
          <a:endParaRPr lang="ru-RU"/>
        </a:p>
      </dgm:t>
    </dgm:pt>
    <dgm:pt modelId="{B555B573-50F0-44A8-89CA-2F1E8C5C1BE6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16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8E34A60-B546-4098-A554-C8CEF8C1264D}" type="parTrans" cxnId="{98B93994-E3EB-4C8D-B46A-1AC4BEB83322}">
      <dgm:prSet/>
      <dgm:spPr/>
      <dgm:t>
        <a:bodyPr/>
        <a:lstStyle/>
        <a:p>
          <a:endParaRPr lang="ru-RU"/>
        </a:p>
      </dgm:t>
    </dgm:pt>
    <dgm:pt modelId="{49F96559-6540-4F62-BDAA-84F8396A0D79}" type="sibTrans" cxnId="{98B93994-E3EB-4C8D-B46A-1AC4BEB83322}">
      <dgm:prSet/>
      <dgm:spPr/>
      <dgm:t>
        <a:bodyPr/>
        <a:lstStyle/>
        <a:p>
          <a:endParaRPr lang="ru-RU"/>
        </a:p>
      </dgm:t>
    </dgm:pt>
    <dgm:pt modelId="{82091625-B6F1-4A7C-B187-A12BB73658E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32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5CCF5E22-634B-44B9-BAE9-A00A6EC1582C}" type="parTrans" cxnId="{5431900B-B0C8-4D89-BB12-0FA1D3DA8B8A}">
      <dgm:prSet/>
      <dgm:spPr/>
      <dgm:t>
        <a:bodyPr/>
        <a:lstStyle/>
        <a:p>
          <a:endParaRPr lang="ru-RU"/>
        </a:p>
      </dgm:t>
    </dgm:pt>
    <dgm:pt modelId="{F58CF7AE-67A2-4FD8-9331-10A532E30FFC}" type="sibTrans" cxnId="{5431900B-B0C8-4D89-BB12-0FA1D3DA8B8A}">
      <dgm:prSet/>
      <dgm:spPr/>
      <dgm:t>
        <a:bodyPr/>
        <a:lstStyle/>
        <a:p>
          <a:endParaRPr lang="ru-RU"/>
        </a:p>
      </dgm:t>
    </dgm:pt>
    <dgm:pt modelId="{37EEB46B-6FDD-45A8-A1E9-B5105B48E8E2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Дорівнює кількості їх у  материнській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0BF187F-F827-4638-9853-F71086A7CDAA}" type="parTrans" cxnId="{B8C87959-6FFE-4F95-A2B2-29E3B770D881}">
      <dgm:prSet/>
      <dgm:spPr/>
      <dgm:t>
        <a:bodyPr/>
        <a:lstStyle/>
        <a:p>
          <a:endParaRPr lang="ru-RU"/>
        </a:p>
      </dgm:t>
    </dgm:pt>
    <dgm:pt modelId="{0A5B1A07-5C48-4423-8AA6-5354B144E2DE}" type="sibTrans" cxnId="{B8C87959-6FFE-4F95-A2B2-29E3B770D881}">
      <dgm:prSet/>
      <dgm:spPr/>
      <dgm:t>
        <a:bodyPr/>
        <a:lstStyle/>
        <a:p>
          <a:endParaRPr lang="ru-RU"/>
        </a:p>
      </dgm:t>
    </dgm:pt>
    <dgm:pt modelId="{9E8AA6E3-F820-438F-8574-404A0BDB88BD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Закономірності не простежується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FF8C7F-DB5C-42AB-8AAE-43D277F59868}" type="parTrans" cxnId="{FBFBFB38-1467-4F17-ACF7-E3DE4AEDF014}">
      <dgm:prSet/>
      <dgm:spPr/>
      <dgm:t>
        <a:bodyPr/>
        <a:lstStyle/>
        <a:p>
          <a:endParaRPr lang="ru-RU"/>
        </a:p>
      </dgm:t>
    </dgm:pt>
    <dgm:pt modelId="{D3579620-0F80-4D6E-B7B1-FB2FE040F58C}" type="sibTrans" cxnId="{FBFBFB38-1467-4F17-ACF7-E3DE4AEDF014}">
      <dgm:prSet/>
      <dgm:spPr/>
      <dgm:t>
        <a:bodyPr/>
        <a:lstStyle/>
        <a:p>
          <a:endParaRPr lang="ru-RU"/>
        </a:p>
      </dgm:t>
    </dgm:pt>
    <dgm:pt modelId="{8A01AB20-39E1-4502-82D3-5460457A571E}" type="pres">
      <dgm:prSet presAssocID="{4BB6E2F4-B5B1-45F2-A686-45CAA1A7909A}" presName="Name0" presStyleCnt="0">
        <dgm:presLayoutVars>
          <dgm:dir/>
          <dgm:animLvl val="lvl"/>
          <dgm:resizeHandles val="exact"/>
        </dgm:presLayoutVars>
      </dgm:prSet>
      <dgm:spPr/>
    </dgm:pt>
    <dgm:pt modelId="{80B768AD-984D-490C-A825-A58DE4C298E2}" type="pres">
      <dgm:prSet presAssocID="{B06AAB53-3EC0-4FB1-ADDB-AC44598391F1}" presName="composite" presStyleCnt="0"/>
      <dgm:spPr/>
    </dgm:pt>
    <dgm:pt modelId="{133D6A9E-62F3-4058-AB37-EEBA21C4B079}" type="pres">
      <dgm:prSet presAssocID="{B06AAB53-3EC0-4FB1-ADDB-AC44598391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8F4B29-F64C-44FE-814C-B85AAD7A62B5}" type="pres">
      <dgm:prSet presAssocID="{B06AAB53-3EC0-4FB1-ADDB-AC44598391F1}" presName="desTx" presStyleLbl="alignAccFollowNode1" presStyleIdx="0" presStyleCnt="3" custLinFactNeighborX="-103" custLinFactNeighborY="1650">
        <dgm:presLayoutVars>
          <dgm:bulletEnabled val="1"/>
        </dgm:presLayoutVars>
      </dgm:prSet>
      <dgm:spPr/>
    </dgm:pt>
    <dgm:pt modelId="{C1924419-2954-4310-A235-DDA2CB0B77F2}" type="pres">
      <dgm:prSet presAssocID="{30665C16-2778-4A6E-9A77-D33F464A78FF}" presName="space" presStyleCnt="0"/>
      <dgm:spPr/>
    </dgm:pt>
    <dgm:pt modelId="{99B3894E-4C52-48A8-8377-E1A2DACC86D4}" type="pres">
      <dgm:prSet presAssocID="{E44AA75B-4724-4F2F-A1C0-9124A0661D95}" presName="composite" presStyleCnt="0"/>
      <dgm:spPr/>
    </dgm:pt>
    <dgm:pt modelId="{F8691A98-173D-4E06-8DDE-579FA1F74641}" type="pres">
      <dgm:prSet presAssocID="{E44AA75B-4724-4F2F-A1C0-9124A0661D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F9F452-DDD5-422C-A084-E3E9AFF88109}" type="pres">
      <dgm:prSet presAssocID="{E44AA75B-4724-4F2F-A1C0-9124A0661D95}" presName="desTx" presStyleLbl="alignAccFollowNode1" presStyleIdx="1" presStyleCnt="3">
        <dgm:presLayoutVars>
          <dgm:bulletEnabled val="1"/>
        </dgm:presLayoutVars>
      </dgm:prSet>
      <dgm:spPr/>
    </dgm:pt>
    <dgm:pt modelId="{9D42E507-7318-4773-BF21-A176CEADB2C2}" type="pres">
      <dgm:prSet presAssocID="{21E24255-4ECD-4E20-9CF4-A65135859C1C}" presName="space" presStyleCnt="0"/>
      <dgm:spPr/>
    </dgm:pt>
    <dgm:pt modelId="{E7BC7B48-6D8A-487E-8F48-313E394B46C0}" type="pres">
      <dgm:prSet presAssocID="{74770698-EEC7-471B-A0A7-346BB69BE50C}" presName="composite" presStyleCnt="0"/>
      <dgm:spPr/>
    </dgm:pt>
    <dgm:pt modelId="{3133B764-AF01-44FB-B6F1-F6FCF192B29E}" type="pres">
      <dgm:prSet presAssocID="{74770698-EEC7-471B-A0A7-346BB69BE5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CD4F23-71E7-488C-88D8-C6AFD4C9DC14}" type="pres">
      <dgm:prSet presAssocID="{74770698-EEC7-471B-A0A7-346BB69BE5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1900B-B0C8-4D89-BB12-0FA1D3DA8B8A}" srcId="{E44AA75B-4724-4F2F-A1C0-9124A0661D95}" destId="{82091625-B6F1-4A7C-B187-A12BB73658EA}" srcOrd="3" destOrd="0" parTransId="{5CCF5E22-634B-44B9-BAE9-A00A6EC1582C}" sibTransId="{F58CF7AE-67A2-4FD8-9331-10A532E30FFC}"/>
    <dgm:cxn modelId="{F4D3D50F-5A4B-4AD4-900C-24BD4DD968E6}" type="presOf" srcId="{840BCFFF-91E5-4DF9-B860-D38A405CA5EF}" destId="{FACD4F23-71E7-488C-88D8-C6AFD4C9DC14}" srcOrd="0" destOrd="1" presId="urn:microsoft.com/office/officeart/2005/8/layout/hList1"/>
    <dgm:cxn modelId="{1E5A2510-124A-4647-84C6-A57096D4909C}" srcId="{4BB6E2F4-B5B1-45F2-A686-45CAA1A7909A}" destId="{E44AA75B-4724-4F2F-A1C0-9124A0661D95}" srcOrd="1" destOrd="0" parTransId="{F9E5B6B1-5ED0-4123-A1F0-18018447681B}" sibTransId="{21E24255-4ECD-4E20-9CF4-A65135859C1C}"/>
    <dgm:cxn modelId="{E7884410-5F3B-40FC-9578-72B47F2D3096}" type="presOf" srcId="{E44AA75B-4724-4F2F-A1C0-9124A0661D95}" destId="{F8691A98-173D-4E06-8DDE-579FA1F74641}" srcOrd="0" destOrd="0" presId="urn:microsoft.com/office/officeart/2005/8/layout/hList1"/>
    <dgm:cxn modelId="{E1EEFB10-318F-4557-81BD-49B44AC83872}" type="presOf" srcId="{82091625-B6F1-4A7C-B187-A12BB73658EA}" destId="{78F9F452-DDD5-422C-A084-E3E9AFF88109}" srcOrd="0" destOrd="3" presId="urn:microsoft.com/office/officeart/2005/8/layout/hList1"/>
    <dgm:cxn modelId="{C322791C-97EC-4A6B-A789-E18B224E1B46}" type="presOf" srcId="{9BD24ECD-D0E9-4683-ADA0-35165151CCBA}" destId="{78F9F452-DDD5-422C-A084-E3E9AFF88109}" srcOrd="0" destOrd="1" presId="urn:microsoft.com/office/officeart/2005/8/layout/hList1"/>
    <dgm:cxn modelId="{DDC87022-D0F7-416B-BAE2-C788A69AA1E8}" srcId="{B06AAB53-3EC0-4FB1-ADDB-AC44598391F1}" destId="{819BD894-40CF-42B4-A03C-0927A515BA31}" srcOrd="1" destOrd="0" parTransId="{7CF2C8FC-136D-472F-9E5B-8A23407C7D34}" sibTransId="{8F6456A8-430F-467B-8060-A2892A3EE1AB}"/>
    <dgm:cxn modelId="{AA761B2C-A3D4-4F90-8CFF-17C56F9A4670}" srcId="{E44AA75B-4724-4F2F-A1C0-9124A0661D95}" destId="{9BD24ECD-D0E9-4683-ADA0-35165151CCBA}" srcOrd="1" destOrd="0" parTransId="{BA78763D-D75F-4977-9D1B-7084F50F5F91}" sibTransId="{3FB2283B-056F-4539-B020-3D99E9CB8474}"/>
    <dgm:cxn modelId="{0F45FF32-32BF-463D-9BAA-0BC65A41E860}" type="presOf" srcId="{4BB6E2F4-B5B1-45F2-A686-45CAA1A7909A}" destId="{8A01AB20-39E1-4502-82D3-5460457A571E}" srcOrd="0" destOrd="0" presId="urn:microsoft.com/office/officeart/2005/8/layout/hList1"/>
    <dgm:cxn modelId="{FBFBFB38-1467-4F17-ACF7-E3DE4AEDF014}" srcId="{74770698-EEC7-471B-A0A7-346BB69BE50C}" destId="{9E8AA6E3-F820-438F-8574-404A0BDB88BD}" srcOrd="3" destOrd="0" parTransId="{27FF8C7F-DB5C-42AB-8AAE-43D277F59868}" sibTransId="{D3579620-0F80-4D6E-B7B1-FB2FE040F58C}"/>
    <dgm:cxn modelId="{8F41633B-D94A-40FE-8623-D8B104C1F7DB}" type="presOf" srcId="{8665358D-889E-495A-8CE2-6637592659F1}" destId="{5A8F4B29-F64C-44FE-814C-B85AAD7A62B5}" srcOrd="0" destOrd="3" presId="urn:microsoft.com/office/officeart/2005/8/layout/hList1"/>
    <dgm:cxn modelId="{C548F546-6067-4B98-A6CD-881F0AD34D28}" srcId="{E44AA75B-4724-4F2F-A1C0-9124A0661D95}" destId="{64B34B26-1934-42B8-8C91-FD83D2947523}" srcOrd="0" destOrd="0" parTransId="{84E173DD-0E85-4F97-9A0D-64AF5CA0F5AF}" sibTransId="{5FD2441E-6861-41F2-B8C4-EBEA6F733ECC}"/>
    <dgm:cxn modelId="{7197284D-5C3E-405C-8F69-CB428B47EA59}" type="presOf" srcId="{C800CBE4-3F9D-4E19-9A7D-E0BBAFFF02EB}" destId="{5A8F4B29-F64C-44FE-814C-B85AAD7A62B5}" srcOrd="0" destOrd="0" presId="urn:microsoft.com/office/officeart/2005/8/layout/hList1"/>
    <dgm:cxn modelId="{1543CA4D-E68D-4AA1-A96A-6A67A192BA81}" type="presOf" srcId="{388472F0-410D-49A4-A8DC-DA3681BEFC70}" destId="{FACD4F23-71E7-488C-88D8-C6AFD4C9DC14}" srcOrd="0" destOrd="0" presId="urn:microsoft.com/office/officeart/2005/8/layout/hList1"/>
    <dgm:cxn modelId="{B8C87959-6FFE-4F95-A2B2-29E3B770D881}" srcId="{74770698-EEC7-471B-A0A7-346BB69BE50C}" destId="{37EEB46B-6FDD-45A8-A1E9-B5105B48E8E2}" srcOrd="2" destOrd="0" parTransId="{D0BF187F-F827-4638-9853-F71086A7CDAA}" sibTransId="{0A5B1A07-5C48-4423-8AA6-5354B144E2DE}"/>
    <dgm:cxn modelId="{98B93994-E3EB-4C8D-B46A-1AC4BEB83322}" srcId="{E44AA75B-4724-4F2F-A1C0-9124A0661D95}" destId="{B555B573-50F0-44A8-89CA-2F1E8C5C1BE6}" srcOrd="2" destOrd="0" parTransId="{58E34A60-B546-4098-A554-C8CEF8C1264D}" sibTransId="{49F96559-6540-4F62-BDAA-84F8396A0D79}"/>
    <dgm:cxn modelId="{C599F198-12D7-4E23-9E8A-C7E497EDBCE9}" type="presOf" srcId="{9E8AA6E3-F820-438F-8574-404A0BDB88BD}" destId="{FACD4F23-71E7-488C-88D8-C6AFD4C9DC14}" srcOrd="0" destOrd="3" presId="urn:microsoft.com/office/officeart/2005/8/layout/hList1"/>
    <dgm:cxn modelId="{8067409A-54F9-4969-9DF3-6236ABA20C81}" srcId="{B06AAB53-3EC0-4FB1-ADDB-AC44598391F1}" destId="{8665358D-889E-495A-8CE2-6637592659F1}" srcOrd="3" destOrd="0" parTransId="{6171FB43-E30F-469E-9697-31A226395F2E}" sibTransId="{54A905C0-7720-4054-A1BA-22D54400E967}"/>
    <dgm:cxn modelId="{8924BE9A-E931-423A-B004-F084AA967295}" type="presOf" srcId="{819BD894-40CF-42B4-A03C-0927A515BA31}" destId="{5A8F4B29-F64C-44FE-814C-B85AAD7A62B5}" srcOrd="0" destOrd="1" presId="urn:microsoft.com/office/officeart/2005/8/layout/hList1"/>
    <dgm:cxn modelId="{5F55E2A3-ACF9-4DC9-9143-C62E42EE0EDF}" type="presOf" srcId="{64B34B26-1934-42B8-8C91-FD83D2947523}" destId="{78F9F452-DDD5-422C-A084-E3E9AFF88109}" srcOrd="0" destOrd="0" presId="urn:microsoft.com/office/officeart/2005/8/layout/hList1"/>
    <dgm:cxn modelId="{747566A4-588A-44E2-A83A-4714829A7193}" type="presOf" srcId="{74770698-EEC7-471B-A0A7-346BB69BE50C}" destId="{3133B764-AF01-44FB-B6F1-F6FCF192B29E}" srcOrd="0" destOrd="0" presId="urn:microsoft.com/office/officeart/2005/8/layout/hList1"/>
    <dgm:cxn modelId="{4C93BCA4-9E99-4ED7-9FB1-719E84E63D20}" type="presOf" srcId="{21694396-B798-4703-8706-17E6ED71BCE3}" destId="{5A8F4B29-F64C-44FE-814C-B85AAD7A62B5}" srcOrd="0" destOrd="2" presId="urn:microsoft.com/office/officeart/2005/8/layout/hList1"/>
    <dgm:cxn modelId="{B9A966AE-62F4-46B0-91D1-6950FC90C45B}" srcId="{B06AAB53-3EC0-4FB1-ADDB-AC44598391F1}" destId="{21694396-B798-4703-8706-17E6ED71BCE3}" srcOrd="2" destOrd="0" parTransId="{A0D4E51E-2A57-40AC-8C02-531EF63B4C55}" sibTransId="{2853CF68-C11F-4C19-A70F-07689DD93FB7}"/>
    <dgm:cxn modelId="{0A9D82B7-7F38-4238-8B67-30AF6B90A5B4}" srcId="{B06AAB53-3EC0-4FB1-ADDB-AC44598391F1}" destId="{C800CBE4-3F9D-4E19-9A7D-E0BBAFFF02EB}" srcOrd="0" destOrd="0" parTransId="{CB88A48A-D658-4F60-971E-A722EB26C745}" sibTransId="{68642621-5055-4FC4-9D3C-70B85B42C5A0}"/>
    <dgm:cxn modelId="{81BEADB9-39DC-4036-B3B0-C78B7640E74E}" srcId="{74770698-EEC7-471B-A0A7-346BB69BE50C}" destId="{840BCFFF-91E5-4DF9-B860-D38A405CA5EF}" srcOrd="1" destOrd="0" parTransId="{27A83AB3-45C7-4E6B-A092-F78FEB535A71}" sibTransId="{820DCE16-DC36-46DF-95ED-BB531001B097}"/>
    <dgm:cxn modelId="{7239FEC4-B436-4E1E-80CC-BA33736B8E46}" type="presOf" srcId="{B06AAB53-3EC0-4FB1-ADDB-AC44598391F1}" destId="{133D6A9E-62F3-4058-AB37-EEBA21C4B079}" srcOrd="0" destOrd="0" presId="urn:microsoft.com/office/officeart/2005/8/layout/hList1"/>
    <dgm:cxn modelId="{1E3584C7-337D-4243-A5A0-2FE740BE7327}" srcId="{74770698-EEC7-471B-A0A7-346BB69BE50C}" destId="{388472F0-410D-49A4-A8DC-DA3681BEFC70}" srcOrd="0" destOrd="0" parTransId="{D3DF4F12-EC8B-41D8-A94A-09A76E5026DE}" sibTransId="{3593D0D9-E6FD-4B73-A1D7-D4F21C600826}"/>
    <dgm:cxn modelId="{43538DE8-C2BE-4B42-9A7D-36EF305614DF}" type="presOf" srcId="{B555B573-50F0-44A8-89CA-2F1E8C5C1BE6}" destId="{78F9F452-DDD5-422C-A084-E3E9AFF88109}" srcOrd="0" destOrd="2" presId="urn:microsoft.com/office/officeart/2005/8/layout/hList1"/>
    <dgm:cxn modelId="{3C48A0EE-F52B-491B-866B-2E653135D007}" srcId="{4BB6E2F4-B5B1-45F2-A686-45CAA1A7909A}" destId="{B06AAB53-3EC0-4FB1-ADDB-AC44598391F1}" srcOrd="0" destOrd="0" parTransId="{BDAEFFBB-B22D-4DED-8D2C-7A8E3576173D}" sibTransId="{30665C16-2778-4A6E-9A77-D33F464A78FF}"/>
    <dgm:cxn modelId="{1478C4EF-9F8A-43CD-B11D-71B2690F1BFB}" type="presOf" srcId="{37EEB46B-6FDD-45A8-A1E9-B5105B48E8E2}" destId="{FACD4F23-71E7-488C-88D8-C6AFD4C9DC14}" srcOrd="0" destOrd="2" presId="urn:microsoft.com/office/officeart/2005/8/layout/hList1"/>
    <dgm:cxn modelId="{9B0E7EFA-6498-41CE-A506-324AAADD4968}" srcId="{4BB6E2F4-B5B1-45F2-A686-45CAA1A7909A}" destId="{74770698-EEC7-471B-A0A7-346BB69BE50C}" srcOrd="2" destOrd="0" parTransId="{22E1A6C1-EA75-4F63-82FC-FBA5672C25D5}" sibTransId="{E94613CB-9BBD-4AB0-B467-59B3E1BFFA77}"/>
    <dgm:cxn modelId="{E79F7480-EDD5-4657-AB2A-ABEFF0529665}" type="presParOf" srcId="{8A01AB20-39E1-4502-82D3-5460457A571E}" destId="{80B768AD-984D-490C-A825-A58DE4C298E2}" srcOrd="0" destOrd="0" presId="urn:microsoft.com/office/officeart/2005/8/layout/hList1"/>
    <dgm:cxn modelId="{63C9079A-05E0-4C12-8BAE-FA0F99981485}" type="presParOf" srcId="{80B768AD-984D-490C-A825-A58DE4C298E2}" destId="{133D6A9E-62F3-4058-AB37-EEBA21C4B079}" srcOrd="0" destOrd="0" presId="urn:microsoft.com/office/officeart/2005/8/layout/hList1"/>
    <dgm:cxn modelId="{5A3E6B39-81FF-4E28-955E-3C8CCB05D2A1}" type="presParOf" srcId="{80B768AD-984D-490C-A825-A58DE4C298E2}" destId="{5A8F4B29-F64C-44FE-814C-B85AAD7A62B5}" srcOrd="1" destOrd="0" presId="urn:microsoft.com/office/officeart/2005/8/layout/hList1"/>
    <dgm:cxn modelId="{879F83E8-25DA-4C59-B4F9-551EADE8DF71}" type="presParOf" srcId="{8A01AB20-39E1-4502-82D3-5460457A571E}" destId="{C1924419-2954-4310-A235-DDA2CB0B77F2}" srcOrd="1" destOrd="0" presId="urn:microsoft.com/office/officeart/2005/8/layout/hList1"/>
    <dgm:cxn modelId="{20A9027F-7530-48A6-A689-ECB9907192A4}" type="presParOf" srcId="{8A01AB20-39E1-4502-82D3-5460457A571E}" destId="{99B3894E-4C52-48A8-8377-E1A2DACC86D4}" srcOrd="2" destOrd="0" presId="urn:microsoft.com/office/officeart/2005/8/layout/hList1"/>
    <dgm:cxn modelId="{D8F09978-500A-4113-B543-CFF8B501BFCF}" type="presParOf" srcId="{99B3894E-4C52-48A8-8377-E1A2DACC86D4}" destId="{F8691A98-173D-4E06-8DDE-579FA1F74641}" srcOrd="0" destOrd="0" presId="urn:microsoft.com/office/officeart/2005/8/layout/hList1"/>
    <dgm:cxn modelId="{174EE7FE-E733-4188-B176-CAC1B7DAC28B}" type="presParOf" srcId="{99B3894E-4C52-48A8-8377-E1A2DACC86D4}" destId="{78F9F452-DDD5-422C-A084-E3E9AFF88109}" srcOrd="1" destOrd="0" presId="urn:microsoft.com/office/officeart/2005/8/layout/hList1"/>
    <dgm:cxn modelId="{0BA7C9B0-23FD-4469-A485-16EB81D7BD6F}" type="presParOf" srcId="{8A01AB20-39E1-4502-82D3-5460457A571E}" destId="{9D42E507-7318-4773-BF21-A176CEADB2C2}" srcOrd="3" destOrd="0" presId="urn:microsoft.com/office/officeart/2005/8/layout/hList1"/>
    <dgm:cxn modelId="{AC931D8C-B6E8-4B56-B5B3-680627CE2AE0}" type="presParOf" srcId="{8A01AB20-39E1-4502-82D3-5460457A571E}" destId="{E7BC7B48-6D8A-487E-8F48-313E394B46C0}" srcOrd="4" destOrd="0" presId="urn:microsoft.com/office/officeart/2005/8/layout/hList1"/>
    <dgm:cxn modelId="{BEE191EF-4C4E-4B1B-9E16-CACAEFEA6B62}" type="presParOf" srcId="{E7BC7B48-6D8A-487E-8F48-313E394B46C0}" destId="{3133B764-AF01-44FB-B6F1-F6FCF192B29E}" srcOrd="0" destOrd="0" presId="urn:microsoft.com/office/officeart/2005/8/layout/hList1"/>
    <dgm:cxn modelId="{003B7C33-00F4-4D66-85B1-C4BDAE75FBFE}" type="presParOf" srcId="{E7BC7B48-6D8A-487E-8F48-313E394B46C0}" destId="{FACD4F23-71E7-488C-88D8-C6AFD4C9DC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6E2F4-B5B1-45F2-A686-45CAA1A790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AAB53-3EC0-4FB1-ADDB-AC44598391F1}">
      <dgm:prSet phldrT="[Текст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7) Назвіть фазу мітозу під час якої хроматиди розходяться до різних полюсів клітини: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BDAEFFBB-B22D-4DED-8D2C-7A8E3576173D}" type="parTrans" cxnId="{3C48A0EE-F52B-491B-866B-2E653135D007}">
      <dgm:prSet/>
      <dgm:spPr/>
      <dgm:t>
        <a:bodyPr/>
        <a:lstStyle/>
        <a:p>
          <a:endParaRPr lang="ru-RU"/>
        </a:p>
      </dgm:t>
    </dgm:pt>
    <dgm:pt modelId="{30665C16-2778-4A6E-9A77-D33F464A78FF}" type="sibTrans" cxnId="{3C48A0EE-F52B-491B-866B-2E653135D007}">
      <dgm:prSet/>
      <dgm:spPr/>
      <dgm:t>
        <a:bodyPr/>
        <a:lstStyle/>
        <a:p>
          <a:endParaRPr lang="ru-RU"/>
        </a:p>
      </dgm:t>
    </dgm:pt>
    <dgm:pt modelId="{C800CBE4-3F9D-4E19-9A7D-E0BBAFFF02EB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uk-UA" sz="1600" kern="1200" dirty="0">
              <a:latin typeface="+mn-lt"/>
            </a:rPr>
            <a:t> Метафаза</a:t>
          </a:r>
          <a:endParaRPr lang="ru-RU" sz="1600" kern="1200" dirty="0">
            <a:latin typeface="+mn-lt"/>
          </a:endParaRPr>
        </a:p>
      </dgm:t>
    </dgm:pt>
    <dgm:pt modelId="{CB88A48A-D658-4F60-971E-A722EB26C745}" type="parTrans" cxnId="{0A9D82B7-7F38-4238-8B67-30AF6B90A5B4}">
      <dgm:prSet/>
      <dgm:spPr/>
      <dgm:t>
        <a:bodyPr/>
        <a:lstStyle/>
        <a:p>
          <a:endParaRPr lang="ru-RU"/>
        </a:p>
      </dgm:t>
    </dgm:pt>
    <dgm:pt modelId="{68642621-5055-4FC4-9D3C-70B85B42C5A0}" type="sibTrans" cxnId="{0A9D82B7-7F38-4238-8B67-30AF6B90A5B4}">
      <dgm:prSet/>
      <dgm:spPr/>
      <dgm:t>
        <a:bodyPr/>
        <a:lstStyle/>
        <a:p>
          <a:endParaRPr lang="ru-RU"/>
        </a:p>
      </dgm:t>
    </dgm:pt>
    <dgm:pt modelId="{819BD894-40CF-42B4-A03C-0927A515BA3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7CF2C8FC-136D-472F-9E5B-8A23407C7D34}" type="parTrans" cxnId="{DDC87022-D0F7-416B-BAE2-C788A69AA1E8}">
      <dgm:prSet/>
      <dgm:spPr/>
      <dgm:t>
        <a:bodyPr/>
        <a:lstStyle/>
        <a:p>
          <a:endParaRPr lang="ru-RU"/>
        </a:p>
      </dgm:t>
    </dgm:pt>
    <dgm:pt modelId="{8F6456A8-430F-467B-8060-A2892A3EE1AB}" type="sibTrans" cxnId="{DDC87022-D0F7-416B-BAE2-C788A69AA1E8}">
      <dgm:prSet/>
      <dgm:spPr/>
      <dgm:t>
        <a:bodyPr/>
        <a:lstStyle/>
        <a:p>
          <a:endParaRPr lang="ru-RU"/>
        </a:p>
      </dgm:t>
    </dgm:pt>
    <dgm:pt modelId="{E44AA75B-4724-4F2F-A1C0-9124A0661D95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8) Яка з фаз мітозу остання:</a:t>
          </a:r>
          <a:endParaRPr lang="ru-RU" sz="1600" dirty="0">
            <a:latin typeface="+mn-lt"/>
          </a:endParaRPr>
        </a:p>
      </dgm:t>
    </dgm:pt>
    <dgm:pt modelId="{F9E5B6B1-5ED0-4123-A1F0-18018447681B}" type="parTrans" cxnId="{1E5A2510-124A-4647-84C6-A57096D4909C}">
      <dgm:prSet/>
      <dgm:spPr/>
      <dgm:t>
        <a:bodyPr/>
        <a:lstStyle/>
        <a:p>
          <a:endParaRPr lang="ru-RU"/>
        </a:p>
      </dgm:t>
    </dgm:pt>
    <dgm:pt modelId="{21E24255-4ECD-4E20-9CF4-A65135859C1C}" type="sibTrans" cxnId="{1E5A2510-124A-4647-84C6-A57096D4909C}">
      <dgm:prSet/>
      <dgm:spPr/>
      <dgm:t>
        <a:bodyPr/>
        <a:lstStyle/>
        <a:p>
          <a:endParaRPr lang="ru-RU"/>
        </a:p>
      </dgm:t>
    </dgm:pt>
    <dgm:pt modelId="{64B34B26-1934-42B8-8C91-FD83D294752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84E173DD-0E85-4F97-9A0D-64AF5CA0F5AF}" type="parTrans" cxnId="{C548F546-6067-4B98-A6CD-881F0AD34D28}">
      <dgm:prSet/>
      <dgm:spPr/>
      <dgm:t>
        <a:bodyPr/>
        <a:lstStyle/>
        <a:p>
          <a:endParaRPr lang="ru-RU"/>
        </a:p>
      </dgm:t>
    </dgm:pt>
    <dgm:pt modelId="{5FD2441E-6861-41F2-B8C4-EBEA6F733ECC}" type="sibTrans" cxnId="{C548F546-6067-4B98-A6CD-881F0AD34D28}">
      <dgm:prSet/>
      <dgm:spPr/>
      <dgm:t>
        <a:bodyPr/>
        <a:lstStyle/>
        <a:p>
          <a:endParaRPr lang="ru-RU"/>
        </a:p>
      </dgm:t>
    </dgm:pt>
    <dgm:pt modelId="{74770698-EEC7-471B-A0A7-346BB69BE50C}">
      <dgm:prSet phldrT="[Текст]" custT="1"/>
      <dgm:spPr/>
      <dgm:t>
        <a:bodyPr/>
        <a:lstStyle/>
        <a:p>
          <a:pPr algn="l"/>
          <a:r>
            <a:rPr lang="uk-UA" sz="1600" dirty="0">
              <a:latin typeface="+mn-lt"/>
            </a:rPr>
            <a:t>9) Під час мітозу ядерця виникають у:</a:t>
          </a:r>
          <a:endParaRPr lang="ru-RU" sz="1600" dirty="0">
            <a:latin typeface="+mn-lt"/>
          </a:endParaRPr>
        </a:p>
      </dgm:t>
    </dgm:pt>
    <dgm:pt modelId="{22E1A6C1-EA75-4F63-82FC-FBA5672C25D5}" type="parTrans" cxnId="{9B0E7EFA-6498-41CE-A506-324AAADD4968}">
      <dgm:prSet/>
      <dgm:spPr/>
      <dgm:t>
        <a:bodyPr/>
        <a:lstStyle/>
        <a:p>
          <a:endParaRPr lang="ru-RU"/>
        </a:p>
      </dgm:t>
    </dgm:pt>
    <dgm:pt modelId="{E94613CB-9BBD-4AB0-B467-59B3E1BFFA77}" type="sibTrans" cxnId="{9B0E7EFA-6498-41CE-A506-324AAADD4968}">
      <dgm:prSet/>
      <dgm:spPr/>
      <dgm:t>
        <a:bodyPr/>
        <a:lstStyle/>
        <a:p>
          <a:endParaRPr lang="ru-RU"/>
        </a:p>
      </dgm:t>
    </dgm:pt>
    <dgm:pt modelId="{388472F0-410D-49A4-A8DC-DA3681BEFC70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3DF4F12-EC8B-41D8-A94A-09A76E5026DE}" type="parTrans" cxnId="{1E3584C7-337D-4243-A5A0-2FE740BE7327}">
      <dgm:prSet/>
      <dgm:spPr/>
      <dgm:t>
        <a:bodyPr/>
        <a:lstStyle/>
        <a:p>
          <a:endParaRPr lang="ru-RU"/>
        </a:p>
      </dgm:t>
    </dgm:pt>
    <dgm:pt modelId="{3593D0D9-E6FD-4B73-A1D7-D4F21C600826}" type="sibTrans" cxnId="{1E3584C7-337D-4243-A5A0-2FE740BE7327}">
      <dgm:prSet/>
      <dgm:spPr/>
      <dgm:t>
        <a:bodyPr/>
        <a:lstStyle/>
        <a:p>
          <a:endParaRPr lang="ru-RU"/>
        </a:p>
      </dgm:t>
    </dgm:pt>
    <dgm:pt modelId="{840BCFFF-91E5-4DF9-B860-D38A405CA5EF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A83AB3-45C7-4E6B-A092-F78FEB535A71}" type="parTrans" cxnId="{81BEADB9-39DC-4036-B3B0-C78B7640E74E}">
      <dgm:prSet/>
      <dgm:spPr/>
      <dgm:t>
        <a:bodyPr/>
        <a:lstStyle/>
        <a:p>
          <a:endParaRPr lang="ru-RU"/>
        </a:p>
      </dgm:t>
    </dgm:pt>
    <dgm:pt modelId="{820DCE16-DC36-46DF-95ED-BB531001B097}" type="sibTrans" cxnId="{81BEADB9-39DC-4036-B3B0-C78B7640E74E}">
      <dgm:prSet/>
      <dgm:spPr/>
      <dgm:t>
        <a:bodyPr/>
        <a:lstStyle/>
        <a:p>
          <a:endParaRPr lang="ru-RU"/>
        </a:p>
      </dgm:t>
    </dgm:pt>
    <dgm:pt modelId="{21694396-B798-4703-8706-17E6ED71BCE3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A0D4E51E-2A57-40AC-8C02-531EF63B4C55}" type="parTrans" cxnId="{B9A966AE-62F4-46B0-91D1-6950FC90C45B}">
      <dgm:prSet/>
      <dgm:spPr/>
      <dgm:t>
        <a:bodyPr/>
        <a:lstStyle/>
        <a:p>
          <a:endParaRPr lang="ru-RU"/>
        </a:p>
      </dgm:t>
    </dgm:pt>
    <dgm:pt modelId="{2853CF68-C11F-4C19-A70F-07689DD93FB7}" type="sibTrans" cxnId="{B9A966AE-62F4-46B0-91D1-6950FC90C45B}">
      <dgm:prSet/>
      <dgm:spPr/>
      <dgm:t>
        <a:bodyPr/>
        <a:lstStyle/>
        <a:p>
          <a:endParaRPr lang="ru-RU"/>
        </a:p>
      </dgm:t>
    </dgm:pt>
    <dgm:pt modelId="{8665358D-889E-495A-8CE2-6637592659F1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171FB43-E30F-469E-9697-31A226395F2E}" type="parTrans" cxnId="{8067409A-54F9-4969-9DF3-6236ABA20C81}">
      <dgm:prSet/>
      <dgm:spPr/>
      <dgm:t>
        <a:bodyPr/>
        <a:lstStyle/>
        <a:p>
          <a:endParaRPr lang="ru-RU"/>
        </a:p>
      </dgm:t>
    </dgm:pt>
    <dgm:pt modelId="{54A905C0-7720-4054-A1BA-22D54400E967}" type="sibTrans" cxnId="{8067409A-54F9-4969-9DF3-6236ABA20C81}">
      <dgm:prSet/>
      <dgm:spPr/>
      <dgm:t>
        <a:bodyPr/>
        <a:lstStyle/>
        <a:p>
          <a:endParaRPr lang="ru-RU"/>
        </a:p>
      </dgm:t>
    </dgm:pt>
    <dgm:pt modelId="{37EEB46B-6FDD-45A8-A1E9-B5105B48E8E2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D0BF187F-F827-4638-9853-F71086A7CDAA}" type="parTrans" cxnId="{B8C87959-6FFE-4F95-A2B2-29E3B770D881}">
      <dgm:prSet/>
      <dgm:spPr/>
      <dgm:t>
        <a:bodyPr/>
        <a:lstStyle/>
        <a:p>
          <a:endParaRPr lang="ru-RU"/>
        </a:p>
      </dgm:t>
    </dgm:pt>
    <dgm:pt modelId="{0A5B1A07-5C48-4423-8AA6-5354B144E2DE}" type="sibTrans" cxnId="{B8C87959-6FFE-4F95-A2B2-29E3B770D881}">
      <dgm:prSet/>
      <dgm:spPr/>
      <dgm:t>
        <a:bodyPr/>
        <a:lstStyle/>
        <a:p>
          <a:endParaRPr lang="ru-RU"/>
        </a:p>
      </dgm:t>
    </dgm:pt>
    <dgm:pt modelId="{9E8AA6E3-F820-438F-8574-404A0BDB88BD}">
      <dgm:prSet phldrT="[Текст]"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7FF8C7F-DB5C-42AB-8AAE-43D277F59868}" type="parTrans" cxnId="{FBFBFB38-1467-4F17-ACF7-E3DE4AEDF014}">
      <dgm:prSet/>
      <dgm:spPr/>
      <dgm:t>
        <a:bodyPr/>
        <a:lstStyle/>
        <a:p>
          <a:endParaRPr lang="ru-RU"/>
        </a:p>
      </dgm:t>
    </dgm:pt>
    <dgm:pt modelId="{D3579620-0F80-4D6E-B7B1-FB2FE040F58C}" type="sibTrans" cxnId="{FBFBFB38-1467-4F17-ACF7-E3DE4AEDF014}">
      <dgm:prSet/>
      <dgm:spPr/>
      <dgm:t>
        <a:bodyPr/>
        <a:lstStyle/>
        <a:p>
          <a:endParaRPr lang="ru-RU"/>
        </a:p>
      </dgm:t>
    </dgm:pt>
    <dgm:pt modelId="{9BD24ECD-D0E9-4683-ADA0-35165151CCB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3FB2283B-056F-4539-B020-3D99E9CB8474}" type="sibTrans" cxnId="{AA761B2C-A3D4-4F90-8CFF-17C56F9A4670}">
      <dgm:prSet/>
      <dgm:spPr/>
      <dgm:t>
        <a:bodyPr/>
        <a:lstStyle/>
        <a:p>
          <a:endParaRPr lang="ru-RU"/>
        </a:p>
      </dgm:t>
    </dgm:pt>
    <dgm:pt modelId="{BA78763D-D75F-4977-9D1B-7084F50F5F91}" type="parTrans" cxnId="{AA761B2C-A3D4-4F90-8CFF-17C56F9A4670}">
      <dgm:prSet/>
      <dgm:spPr/>
      <dgm:t>
        <a:bodyPr/>
        <a:lstStyle/>
        <a:p>
          <a:endParaRPr lang="ru-RU"/>
        </a:p>
      </dgm:t>
    </dgm:pt>
    <dgm:pt modelId="{B555B573-50F0-44A8-89CA-2F1E8C5C1BE6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49F96559-6540-4F62-BDAA-84F8396A0D79}" type="sibTrans" cxnId="{98B93994-E3EB-4C8D-B46A-1AC4BEB83322}">
      <dgm:prSet/>
      <dgm:spPr/>
      <dgm:t>
        <a:bodyPr/>
        <a:lstStyle/>
        <a:p>
          <a:endParaRPr lang="ru-RU"/>
        </a:p>
      </dgm:t>
    </dgm:pt>
    <dgm:pt modelId="{58E34A60-B546-4098-A554-C8CEF8C1264D}" type="parTrans" cxnId="{98B93994-E3EB-4C8D-B46A-1AC4BEB83322}">
      <dgm:prSet/>
      <dgm:spPr/>
      <dgm:t>
        <a:bodyPr/>
        <a:lstStyle/>
        <a:p>
          <a:endParaRPr lang="ru-RU"/>
        </a:p>
      </dgm:t>
    </dgm:pt>
    <dgm:pt modelId="{82091625-B6F1-4A7C-B187-A12BB73658EA}">
      <dgm:prSet custT="1"/>
      <dgm:spPr/>
      <dgm:t>
        <a:bodyPr/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F58CF7AE-67A2-4FD8-9331-10A532E30FFC}" type="sibTrans" cxnId="{5431900B-B0C8-4D89-BB12-0FA1D3DA8B8A}">
      <dgm:prSet/>
      <dgm:spPr/>
      <dgm:t>
        <a:bodyPr/>
        <a:lstStyle/>
        <a:p>
          <a:endParaRPr lang="ru-RU"/>
        </a:p>
      </dgm:t>
    </dgm:pt>
    <dgm:pt modelId="{5CCF5E22-634B-44B9-BAE9-A00A6EC1582C}" type="parTrans" cxnId="{5431900B-B0C8-4D89-BB12-0FA1D3DA8B8A}">
      <dgm:prSet/>
      <dgm:spPr/>
      <dgm:t>
        <a:bodyPr/>
        <a:lstStyle/>
        <a:p>
          <a:endParaRPr lang="ru-RU"/>
        </a:p>
      </dgm:t>
    </dgm:pt>
    <dgm:pt modelId="{8A01AB20-39E1-4502-82D3-5460457A571E}" type="pres">
      <dgm:prSet presAssocID="{4BB6E2F4-B5B1-45F2-A686-45CAA1A7909A}" presName="Name0" presStyleCnt="0">
        <dgm:presLayoutVars>
          <dgm:dir/>
          <dgm:animLvl val="lvl"/>
          <dgm:resizeHandles val="exact"/>
        </dgm:presLayoutVars>
      </dgm:prSet>
      <dgm:spPr/>
    </dgm:pt>
    <dgm:pt modelId="{80B768AD-984D-490C-A825-A58DE4C298E2}" type="pres">
      <dgm:prSet presAssocID="{B06AAB53-3EC0-4FB1-ADDB-AC44598391F1}" presName="composite" presStyleCnt="0"/>
      <dgm:spPr/>
    </dgm:pt>
    <dgm:pt modelId="{133D6A9E-62F3-4058-AB37-EEBA21C4B079}" type="pres">
      <dgm:prSet presAssocID="{B06AAB53-3EC0-4FB1-ADDB-AC44598391F1}" presName="parTx" presStyleLbl="alignNode1" presStyleIdx="0" presStyleCnt="3" custLinFactNeighborY="830">
        <dgm:presLayoutVars>
          <dgm:chMax val="0"/>
          <dgm:chPref val="0"/>
          <dgm:bulletEnabled val="1"/>
        </dgm:presLayoutVars>
      </dgm:prSet>
      <dgm:spPr/>
    </dgm:pt>
    <dgm:pt modelId="{5A8F4B29-F64C-44FE-814C-B85AAD7A62B5}" type="pres">
      <dgm:prSet presAssocID="{B06AAB53-3EC0-4FB1-ADDB-AC44598391F1}" presName="desTx" presStyleLbl="alignAccFollowNode1" presStyleIdx="0" presStyleCnt="3" custLinFactNeighborX="-103" custLinFactNeighborY="1650">
        <dgm:presLayoutVars>
          <dgm:bulletEnabled val="1"/>
        </dgm:presLayoutVars>
      </dgm:prSet>
      <dgm:spPr/>
    </dgm:pt>
    <dgm:pt modelId="{C1924419-2954-4310-A235-DDA2CB0B77F2}" type="pres">
      <dgm:prSet presAssocID="{30665C16-2778-4A6E-9A77-D33F464A78FF}" presName="space" presStyleCnt="0"/>
      <dgm:spPr/>
    </dgm:pt>
    <dgm:pt modelId="{99B3894E-4C52-48A8-8377-E1A2DACC86D4}" type="pres">
      <dgm:prSet presAssocID="{E44AA75B-4724-4F2F-A1C0-9124A0661D95}" presName="composite" presStyleCnt="0"/>
      <dgm:spPr/>
    </dgm:pt>
    <dgm:pt modelId="{F8691A98-173D-4E06-8DDE-579FA1F74641}" type="pres">
      <dgm:prSet presAssocID="{E44AA75B-4724-4F2F-A1C0-9124A0661D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F9F452-DDD5-422C-A084-E3E9AFF88109}" type="pres">
      <dgm:prSet presAssocID="{E44AA75B-4724-4F2F-A1C0-9124A0661D95}" presName="desTx" presStyleLbl="alignAccFollowNode1" presStyleIdx="1" presStyleCnt="3">
        <dgm:presLayoutVars>
          <dgm:bulletEnabled val="1"/>
        </dgm:presLayoutVars>
      </dgm:prSet>
      <dgm:spPr/>
    </dgm:pt>
    <dgm:pt modelId="{9D42E507-7318-4773-BF21-A176CEADB2C2}" type="pres">
      <dgm:prSet presAssocID="{21E24255-4ECD-4E20-9CF4-A65135859C1C}" presName="space" presStyleCnt="0"/>
      <dgm:spPr/>
    </dgm:pt>
    <dgm:pt modelId="{E7BC7B48-6D8A-487E-8F48-313E394B46C0}" type="pres">
      <dgm:prSet presAssocID="{74770698-EEC7-471B-A0A7-346BB69BE50C}" presName="composite" presStyleCnt="0"/>
      <dgm:spPr/>
    </dgm:pt>
    <dgm:pt modelId="{3133B764-AF01-44FB-B6F1-F6FCF192B29E}" type="pres">
      <dgm:prSet presAssocID="{74770698-EEC7-471B-A0A7-346BB69BE5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ACD4F23-71E7-488C-88D8-C6AFD4C9DC14}" type="pres">
      <dgm:prSet presAssocID="{74770698-EEC7-471B-A0A7-346BB69BE5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31900B-B0C8-4D89-BB12-0FA1D3DA8B8A}" srcId="{E44AA75B-4724-4F2F-A1C0-9124A0661D95}" destId="{82091625-B6F1-4A7C-B187-A12BB73658EA}" srcOrd="3" destOrd="0" parTransId="{5CCF5E22-634B-44B9-BAE9-A00A6EC1582C}" sibTransId="{F58CF7AE-67A2-4FD8-9331-10A532E30FFC}"/>
    <dgm:cxn modelId="{F4D3D50F-5A4B-4AD4-900C-24BD4DD968E6}" type="presOf" srcId="{840BCFFF-91E5-4DF9-B860-D38A405CA5EF}" destId="{FACD4F23-71E7-488C-88D8-C6AFD4C9DC14}" srcOrd="0" destOrd="1" presId="urn:microsoft.com/office/officeart/2005/8/layout/hList1"/>
    <dgm:cxn modelId="{1E5A2510-124A-4647-84C6-A57096D4909C}" srcId="{4BB6E2F4-B5B1-45F2-A686-45CAA1A7909A}" destId="{E44AA75B-4724-4F2F-A1C0-9124A0661D95}" srcOrd="1" destOrd="0" parTransId="{F9E5B6B1-5ED0-4123-A1F0-18018447681B}" sibTransId="{21E24255-4ECD-4E20-9CF4-A65135859C1C}"/>
    <dgm:cxn modelId="{E7884410-5F3B-40FC-9578-72B47F2D3096}" type="presOf" srcId="{E44AA75B-4724-4F2F-A1C0-9124A0661D95}" destId="{F8691A98-173D-4E06-8DDE-579FA1F74641}" srcOrd="0" destOrd="0" presId="urn:microsoft.com/office/officeart/2005/8/layout/hList1"/>
    <dgm:cxn modelId="{E1EEFB10-318F-4557-81BD-49B44AC83872}" type="presOf" srcId="{82091625-B6F1-4A7C-B187-A12BB73658EA}" destId="{78F9F452-DDD5-422C-A084-E3E9AFF88109}" srcOrd="0" destOrd="3" presId="urn:microsoft.com/office/officeart/2005/8/layout/hList1"/>
    <dgm:cxn modelId="{C322791C-97EC-4A6B-A789-E18B224E1B46}" type="presOf" srcId="{9BD24ECD-D0E9-4683-ADA0-35165151CCBA}" destId="{78F9F452-DDD5-422C-A084-E3E9AFF88109}" srcOrd="0" destOrd="1" presId="urn:microsoft.com/office/officeart/2005/8/layout/hList1"/>
    <dgm:cxn modelId="{DDC87022-D0F7-416B-BAE2-C788A69AA1E8}" srcId="{B06AAB53-3EC0-4FB1-ADDB-AC44598391F1}" destId="{819BD894-40CF-42B4-A03C-0927A515BA31}" srcOrd="1" destOrd="0" parTransId="{7CF2C8FC-136D-472F-9E5B-8A23407C7D34}" sibTransId="{8F6456A8-430F-467B-8060-A2892A3EE1AB}"/>
    <dgm:cxn modelId="{AA761B2C-A3D4-4F90-8CFF-17C56F9A4670}" srcId="{E44AA75B-4724-4F2F-A1C0-9124A0661D95}" destId="{9BD24ECD-D0E9-4683-ADA0-35165151CCBA}" srcOrd="1" destOrd="0" parTransId="{BA78763D-D75F-4977-9D1B-7084F50F5F91}" sibTransId="{3FB2283B-056F-4539-B020-3D99E9CB8474}"/>
    <dgm:cxn modelId="{0F45FF32-32BF-463D-9BAA-0BC65A41E860}" type="presOf" srcId="{4BB6E2F4-B5B1-45F2-A686-45CAA1A7909A}" destId="{8A01AB20-39E1-4502-82D3-5460457A571E}" srcOrd="0" destOrd="0" presId="urn:microsoft.com/office/officeart/2005/8/layout/hList1"/>
    <dgm:cxn modelId="{FBFBFB38-1467-4F17-ACF7-E3DE4AEDF014}" srcId="{74770698-EEC7-471B-A0A7-346BB69BE50C}" destId="{9E8AA6E3-F820-438F-8574-404A0BDB88BD}" srcOrd="3" destOrd="0" parTransId="{27FF8C7F-DB5C-42AB-8AAE-43D277F59868}" sibTransId="{D3579620-0F80-4D6E-B7B1-FB2FE040F58C}"/>
    <dgm:cxn modelId="{8F41633B-D94A-40FE-8623-D8B104C1F7DB}" type="presOf" srcId="{8665358D-889E-495A-8CE2-6637592659F1}" destId="{5A8F4B29-F64C-44FE-814C-B85AAD7A62B5}" srcOrd="0" destOrd="3" presId="urn:microsoft.com/office/officeart/2005/8/layout/hList1"/>
    <dgm:cxn modelId="{C548F546-6067-4B98-A6CD-881F0AD34D28}" srcId="{E44AA75B-4724-4F2F-A1C0-9124A0661D95}" destId="{64B34B26-1934-42B8-8C91-FD83D2947523}" srcOrd="0" destOrd="0" parTransId="{84E173DD-0E85-4F97-9A0D-64AF5CA0F5AF}" sibTransId="{5FD2441E-6861-41F2-B8C4-EBEA6F733ECC}"/>
    <dgm:cxn modelId="{7197284D-5C3E-405C-8F69-CB428B47EA59}" type="presOf" srcId="{C800CBE4-3F9D-4E19-9A7D-E0BBAFFF02EB}" destId="{5A8F4B29-F64C-44FE-814C-B85AAD7A62B5}" srcOrd="0" destOrd="0" presId="urn:microsoft.com/office/officeart/2005/8/layout/hList1"/>
    <dgm:cxn modelId="{1543CA4D-E68D-4AA1-A96A-6A67A192BA81}" type="presOf" srcId="{388472F0-410D-49A4-A8DC-DA3681BEFC70}" destId="{FACD4F23-71E7-488C-88D8-C6AFD4C9DC14}" srcOrd="0" destOrd="0" presId="urn:microsoft.com/office/officeart/2005/8/layout/hList1"/>
    <dgm:cxn modelId="{B8C87959-6FFE-4F95-A2B2-29E3B770D881}" srcId="{74770698-EEC7-471B-A0A7-346BB69BE50C}" destId="{37EEB46B-6FDD-45A8-A1E9-B5105B48E8E2}" srcOrd="2" destOrd="0" parTransId="{D0BF187F-F827-4638-9853-F71086A7CDAA}" sibTransId="{0A5B1A07-5C48-4423-8AA6-5354B144E2DE}"/>
    <dgm:cxn modelId="{98B93994-E3EB-4C8D-B46A-1AC4BEB83322}" srcId="{E44AA75B-4724-4F2F-A1C0-9124A0661D95}" destId="{B555B573-50F0-44A8-89CA-2F1E8C5C1BE6}" srcOrd="2" destOrd="0" parTransId="{58E34A60-B546-4098-A554-C8CEF8C1264D}" sibTransId="{49F96559-6540-4F62-BDAA-84F8396A0D79}"/>
    <dgm:cxn modelId="{C599F198-12D7-4E23-9E8A-C7E497EDBCE9}" type="presOf" srcId="{9E8AA6E3-F820-438F-8574-404A0BDB88BD}" destId="{FACD4F23-71E7-488C-88D8-C6AFD4C9DC14}" srcOrd="0" destOrd="3" presId="urn:microsoft.com/office/officeart/2005/8/layout/hList1"/>
    <dgm:cxn modelId="{8067409A-54F9-4969-9DF3-6236ABA20C81}" srcId="{B06AAB53-3EC0-4FB1-ADDB-AC44598391F1}" destId="{8665358D-889E-495A-8CE2-6637592659F1}" srcOrd="3" destOrd="0" parTransId="{6171FB43-E30F-469E-9697-31A226395F2E}" sibTransId="{54A905C0-7720-4054-A1BA-22D54400E967}"/>
    <dgm:cxn modelId="{8924BE9A-E931-423A-B004-F084AA967295}" type="presOf" srcId="{819BD894-40CF-42B4-A03C-0927A515BA31}" destId="{5A8F4B29-F64C-44FE-814C-B85AAD7A62B5}" srcOrd="0" destOrd="1" presId="urn:microsoft.com/office/officeart/2005/8/layout/hList1"/>
    <dgm:cxn modelId="{5F55E2A3-ACF9-4DC9-9143-C62E42EE0EDF}" type="presOf" srcId="{64B34B26-1934-42B8-8C91-FD83D2947523}" destId="{78F9F452-DDD5-422C-A084-E3E9AFF88109}" srcOrd="0" destOrd="0" presId="urn:microsoft.com/office/officeart/2005/8/layout/hList1"/>
    <dgm:cxn modelId="{747566A4-588A-44E2-A83A-4714829A7193}" type="presOf" srcId="{74770698-EEC7-471B-A0A7-346BB69BE50C}" destId="{3133B764-AF01-44FB-B6F1-F6FCF192B29E}" srcOrd="0" destOrd="0" presId="urn:microsoft.com/office/officeart/2005/8/layout/hList1"/>
    <dgm:cxn modelId="{4C93BCA4-9E99-4ED7-9FB1-719E84E63D20}" type="presOf" srcId="{21694396-B798-4703-8706-17E6ED71BCE3}" destId="{5A8F4B29-F64C-44FE-814C-B85AAD7A62B5}" srcOrd="0" destOrd="2" presId="urn:microsoft.com/office/officeart/2005/8/layout/hList1"/>
    <dgm:cxn modelId="{B9A966AE-62F4-46B0-91D1-6950FC90C45B}" srcId="{B06AAB53-3EC0-4FB1-ADDB-AC44598391F1}" destId="{21694396-B798-4703-8706-17E6ED71BCE3}" srcOrd="2" destOrd="0" parTransId="{A0D4E51E-2A57-40AC-8C02-531EF63B4C55}" sibTransId="{2853CF68-C11F-4C19-A70F-07689DD93FB7}"/>
    <dgm:cxn modelId="{0A9D82B7-7F38-4238-8B67-30AF6B90A5B4}" srcId="{B06AAB53-3EC0-4FB1-ADDB-AC44598391F1}" destId="{C800CBE4-3F9D-4E19-9A7D-E0BBAFFF02EB}" srcOrd="0" destOrd="0" parTransId="{CB88A48A-D658-4F60-971E-A722EB26C745}" sibTransId="{68642621-5055-4FC4-9D3C-70B85B42C5A0}"/>
    <dgm:cxn modelId="{81BEADB9-39DC-4036-B3B0-C78B7640E74E}" srcId="{74770698-EEC7-471B-A0A7-346BB69BE50C}" destId="{840BCFFF-91E5-4DF9-B860-D38A405CA5EF}" srcOrd="1" destOrd="0" parTransId="{27A83AB3-45C7-4E6B-A092-F78FEB535A71}" sibTransId="{820DCE16-DC36-46DF-95ED-BB531001B097}"/>
    <dgm:cxn modelId="{7239FEC4-B436-4E1E-80CC-BA33736B8E46}" type="presOf" srcId="{B06AAB53-3EC0-4FB1-ADDB-AC44598391F1}" destId="{133D6A9E-62F3-4058-AB37-EEBA21C4B079}" srcOrd="0" destOrd="0" presId="urn:microsoft.com/office/officeart/2005/8/layout/hList1"/>
    <dgm:cxn modelId="{1E3584C7-337D-4243-A5A0-2FE740BE7327}" srcId="{74770698-EEC7-471B-A0A7-346BB69BE50C}" destId="{388472F0-410D-49A4-A8DC-DA3681BEFC70}" srcOrd="0" destOrd="0" parTransId="{D3DF4F12-EC8B-41D8-A94A-09A76E5026DE}" sibTransId="{3593D0D9-E6FD-4B73-A1D7-D4F21C600826}"/>
    <dgm:cxn modelId="{43538DE8-C2BE-4B42-9A7D-36EF305614DF}" type="presOf" srcId="{B555B573-50F0-44A8-89CA-2F1E8C5C1BE6}" destId="{78F9F452-DDD5-422C-A084-E3E9AFF88109}" srcOrd="0" destOrd="2" presId="urn:microsoft.com/office/officeart/2005/8/layout/hList1"/>
    <dgm:cxn modelId="{3C48A0EE-F52B-491B-866B-2E653135D007}" srcId="{4BB6E2F4-B5B1-45F2-A686-45CAA1A7909A}" destId="{B06AAB53-3EC0-4FB1-ADDB-AC44598391F1}" srcOrd="0" destOrd="0" parTransId="{BDAEFFBB-B22D-4DED-8D2C-7A8E3576173D}" sibTransId="{30665C16-2778-4A6E-9A77-D33F464A78FF}"/>
    <dgm:cxn modelId="{1478C4EF-9F8A-43CD-B11D-71B2690F1BFB}" type="presOf" srcId="{37EEB46B-6FDD-45A8-A1E9-B5105B48E8E2}" destId="{FACD4F23-71E7-488C-88D8-C6AFD4C9DC14}" srcOrd="0" destOrd="2" presId="urn:microsoft.com/office/officeart/2005/8/layout/hList1"/>
    <dgm:cxn modelId="{9B0E7EFA-6498-41CE-A506-324AAADD4968}" srcId="{4BB6E2F4-B5B1-45F2-A686-45CAA1A7909A}" destId="{74770698-EEC7-471B-A0A7-346BB69BE50C}" srcOrd="2" destOrd="0" parTransId="{22E1A6C1-EA75-4F63-82FC-FBA5672C25D5}" sibTransId="{E94613CB-9BBD-4AB0-B467-59B3E1BFFA77}"/>
    <dgm:cxn modelId="{E79F7480-EDD5-4657-AB2A-ABEFF0529665}" type="presParOf" srcId="{8A01AB20-39E1-4502-82D3-5460457A571E}" destId="{80B768AD-984D-490C-A825-A58DE4C298E2}" srcOrd="0" destOrd="0" presId="urn:microsoft.com/office/officeart/2005/8/layout/hList1"/>
    <dgm:cxn modelId="{63C9079A-05E0-4C12-8BAE-FA0F99981485}" type="presParOf" srcId="{80B768AD-984D-490C-A825-A58DE4C298E2}" destId="{133D6A9E-62F3-4058-AB37-EEBA21C4B079}" srcOrd="0" destOrd="0" presId="urn:microsoft.com/office/officeart/2005/8/layout/hList1"/>
    <dgm:cxn modelId="{5A3E6B39-81FF-4E28-955E-3C8CCB05D2A1}" type="presParOf" srcId="{80B768AD-984D-490C-A825-A58DE4C298E2}" destId="{5A8F4B29-F64C-44FE-814C-B85AAD7A62B5}" srcOrd="1" destOrd="0" presId="urn:microsoft.com/office/officeart/2005/8/layout/hList1"/>
    <dgm:cxn modelId="{879F83E8-25DA-4C59-B4F9-551EADE8DF71}" type="presParOf" srcId="{8A01AB20-39E1-4502-82D3-5460457A571E}" destId="{C1924419-2954-4310-A235-DDA2CB0B77F2}" srcOrd="1" destOrd="0" presId="urn:microsoft.com/office/officeart/2005/8/layout/hList1"/>
    <dgm:cxn modelId="{20A9027F-7530-48A6-A689-ECB9907192A4}" type="presParOf" srcId="{8A01AB20-39E1-4502-82D3-5460457A571E}" destId="{99B3894E-4C52-48A8-8377-E1A2DACC86D4}" srcOrd="2" destOrd="0" presId="urn:microsoft.com/office/officeart/2005/8/layout/hList1"/>
    <dgm:cxn modelId="{D8F09978-500A-4113-B543-CFF8B501BFCF}" type="presParOf" srcId="{99B3894E-4C52-48A8-8377-E1A2DACC86D4}" destId="{F8691A98-173D-4E06-8DDE-579FA1F74641}" srcOrd="0" destOrd="0" presId="urn:microsoft.com/office/officeart/2005/8/layout/hList1"/>
    <dgm:cxn modelId="{174EE7FE-E733-4188-B176-CAC1B7DAC28B}" type="presParOf" srcId="{99B3894E-4C52-48A8-8377-E1A2DACC86D4}" destId="{78F9F452-DDD5-422C-A084-E3E9AFF88109}" srcOrd="1" destOrd="0" presId="urn:microsoft.com/office/officeart/2005/8/layout/hList1"/>
    <dgm:cxn modelId="{0BA7C9B0-23FD-4469-A485-16EB81D7BD6F}" type="presParOf" srcId="{8A01AB20-39E1-4502-82D3-5460457A571E}" destId="{9D42E507-7318-4773-BF21-A176CEADB2C2}" srcOrd="3" destOrd="0" presId="urn:microsoft.com/office/officeart/2005/8/layout/hList1"/>
    <dgm:cxn modelId="{AC931D8C-B6E8-4B56-B5B3-680627CE2AE0}" type="presParOf" srcId="{8A01AB20-39E1-4502-82D3-5460457A571E}" destId="{E7BC7B48-6D8A-487E-8F48-313E394B46C0}" srcOrd="4" destOrd="0" presId="urn:microsoft.com/office/officeart/2005/8/layout/hList1"/>
    <dgm:cxn modelId="{BEE191EF-4C4E-4B1B-9E16-CACAEFEA6B62}" type="presParOf" srcId="{E7BC7B48-6D8A-487E-8F48-313E394B46C0}" destId="{3133B764-AF01-44FB-B6F1-F6FCF192B29E}" srcOrd="0" destOrd="0" presId="urn:microsoft.com/office/officeart/2005/8/layout/hList1"/>
    <dgm:cxn modelId="{003B7C33-00F4-4D66-85B1-C4BDAE75FBFE}" type="presParOf" srcId="{E7BC7B48-6D8A-487E-8F48-313E394B46C0}" destId="{FACD4F23-71E7-488C-88D8-C6AFD4C9DC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79B31-BDFF-4A1A-AB21-B437A04BE651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 </a:t>
          </a:r>
          <a:endParaRPr lang="ru-RU" sz="3100" kern="1200" dirty="0"/>
        </a:p>
      </dsp:txBody>
      <dsp:txXfrm rot="-5400000">
        <a:off x="0" y="554579"/>
        <a:ext cx="1105044" cy="473590"/>
      </dsp:txXfrm>
    </dsp:sp>
    <dsp:sp modelId="{A67A154C-7711-4110-8CC1-B16214FEB402}">
      <dsp:nvSpPr>
        <dsp:cNvPr id="0" name=""/>
        <dsp:cNvSpPr/>
      </dsp:nvSpPr>
      <dsp:spPr>
        <a:xfrm rot="5400000">
          <a:off x="3982815" y="-2875713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>
              <a:solidFill>
                <a:srgbClr val="0070C0"/>
              </a:solidFill>
            </a:rPr>
            <a:t>Що таке конденсація хроматину?</a:t>
          </a:r>
          <a:endParaRPr lang="ru-RU" sz="3100" kern="1200" dirty="0">
            <a:solidFill>
              <a:srgbClr val="0070C0"/>
            </a:solidFill>
          </a:endParaRPr>
        </a:p>
      </dsp:txBody>
      <dsp:txXfrm rot="-5400000">
        <a:off x="1105044" y="52149"/>
        <a:ext cx="6731564" cy="925930"/>
      </dsp:txXfrm>
    </dsp:sp>
    <dsp:sp modelId="{70AE9394-2FF2-4DEB-8E0D-7EBFB4FA61FA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0">
          <a:gsLst>
            <a:gs pos="0">
              <a:srgbClr val="88CACA"/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 </a:t>
          </a:r>
          <a:endParaRPr lang="ru-RU" sz="3100" kern="1200" dirty="0"/>
        </a:p>
      </dsp:txBody>
      <dsp:txXfrm rot="-5400000">
        <a:off x="0" y="1938873"/>
        <a:ext cx="1105044" cy="473590"/>
      </dsp:txXfrm>
    </dsp:sp>
    <dsp:sp modelId="{0333F3D8-63F4-47CE-A51A-72405E8413EB}">
      <dsp:nvSpPr>
        <dsp:cNvPr id="0" name=""/>
        <dsp:cNvSpPr/>
      </dsp:nvSpPr>
      <dsp:spPr>
        <a:xfrm rot="5400000">
          <a:off x="3982815" y="-1491419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>
              <a:solidFill>
                <a:srgbClr val="0070C0"/>
              </a:solidFill>
            </a:rPr>
            <a:t>Що таке хроматида? Центромера?</a:t>
          </a:r>
          <a:endParaRPr lang="ru-RU" sz="3100" kern="1200" dirty="0">
            <a:solidFill>
              <a:srgbClr val="0070C0"/>
            </a:solidFill>
          </a:endParaRPr>
        </a:p>
      </dsp:txBody>
      <dsp:txXfrm rot="-5400000">
        <a:off x="1105044" y="1436443"/>
        <a:ext cx="6731564" cy="925930"/>
      </dsp:txXfrm>
    </dsp:sp>
    <dsp:sp modelId="{2DC01208-2129-4116-BDF6-874D7F0D50F6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 </a:t>
          </a:r>
          <a:endParaRPr lang="ru-RU" sz="3100" kern="1200" dirty="0"/>
        </a:p>
      </dsp:txBody>
      <dsp:txXfrm rot="-5400000">
        <a:off x="0" y="3323167"/>
        <a:ext cx="1105044" cy="473590"/>
      </dsp:txXfrm>
    </dsp:sp>
    <dsp:sp modelId="{09D67409-E7C1-484D-AD65-4C39D764576B}">
      <dsp:nvSpPr>
        <dsp:cNvPr id="0" name=""/>
        <dsp:cNvSpPr/>
      </dsp:nvSpPr>
      <dsp:spPr>
        <a:xfrm rot="5400000">
          <a:off x="3982815" y="-107126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kern="1200" dirty="0">
              <a:solidFill>
                <a:srgbClr val="0070C0"/>
              </a:solidFill>
            </a:rPr>
            <a:t>Як відбувається нестатеве розмноження? Та ріст?</a:t>
          </a:r>
          <a:endParaRPr lang="ru-RU" sz="3100" kern="1200" dirty="0">
            <a:solidFill>
              <a:srgbClr val="0070C0"/>
            </a:solidFill>
          </a:endParaRPr>
        </a:p>
      </dsp:txBody>
      <dsp:txXfrm rot="-5400000">
        <a:off x="1105044" y="2820736"/>
        <a:ext cx="6731564" cy="925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6A9E-62F3-4058-AB37-EEBA21C4B079}">
      <dsp:nvSpPr>
        <dsp:cNvPr id="0" name=""/>
        <dsp:cNvSpPr/>
      </dsp:nvSpPr>
      <dsp:spPr>
        <a:xfrm>
          <a:off x="2741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10) Основну частину життя клітина знаходиться в: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2741" y="20984"/>
        <a:ext cx="2672963" cy="1069185"/>
      </dsp:txXfrm>
    </dsp:sp>
    <dsp:sp modelId="{5A8F4B29-F64C-44FE-814C-B85AAD7A62B5}">
      <dsp:nvSpPr>
        <dsp:cNvPr id="0" name=""/>
        <dsp:cNvSpPr/>
      </dsp:nvSpPr>
      <dsp:spPr>
        <a:xfrm>
          <a:off x="0" y="1111154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1111154"/>
        <a:ext cx="2672963" cy="1800720"/>
      </dsp:txXfrm>
    </dsp:sp>
    <dsp:sp modelId="{F8691A98-173D-4E06-8DDE-579FA1F74641}">
      <dsp:nvSpPr>
        <dsp:cNvPr id="0" name=""/>
        <dsp:cNvSpPr/>
      </dsp:nvSpPr>
      <dsp:spPr>
        <a:xfrm>
          <a:off x="3049919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11) Фаза екваторіальної пластинки:</a:t>
          </a:r>
          <a:endParaRPr lang="ru-RU" sz="1600" kern="1200" dirty="0">
            <a:latin typeface="+mn-lt"/>
          </a:endParaRPr>
        </a:p>
      </dsp:txBody>
      <dsp:txXfrm>
        <a:off x="3049919" y="20984"/>
        <a:ext cx="2672963" cy="1069185"/>
      </dsp:txXfrm>
    </dsp:sp>
    <dsp:sp modelId="{78F9F452-DDD5-422C-A084-E3E9AFF88109}">
      <dsp:nvSpPr>
        <dsp:cNvPr id="0" name=""/>
        <dsp:cNvSpPr/>
      </dsp:nvSpPr>
      <dsp:spPr>
        <a:xfrm>
          <a:off x="3049919" y="1090169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3049919" y="1090169"/>
        <a:ext cx="2672963" cy="1800720"/>
      </dsp:txXfrm>
    </dsp:sp>
    <dsp:sp modelId="{3133B764-AF01-44FB-B6F1-F6FCF192B29E}">
      <dsp:nvSpPr>
        <dsp:cNvPr id="0" name=""/>
        <dsp:cNvSpPr/>
      </dsp:nvSpPr>
      <dsp:spPr>
        <a:xfrm>
          <a:off x="6097098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12) Кількість клітин, яка утворюється в результаті мітозу:</a:t>
          </a:r>
          <a:endParaRPr lang="ru-RU" sz="1600" kern="1200" dirty="0">
            <a:latin typeface="+mn-lt"/>
          </a:endParaRPr>
        </a:p>
      </dsp:txBody>
      <dsp:txXfrm>
        <a:off x="6097098" y="20984"/>
        <a:ext cx="2672963" cy="1069185"/>
      </dsp:txXfrm>
    </dsp:sp>
    <dsp:sp modelId="{FACD4F23-71E7-488C-88D8-C6AFD4C9DC14}">
      <dsp:nvSpPr>
        <dsp:cNvPr id="0" name=""/>
        <dsp:cNvSpPr/>
      </dsp:nvSpPr>
      <dsp:spPr>
        <a:xfrm>
          <a:off x="6097098" y="1090169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1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2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4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6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6097098" y="1090169"/>
        <a:ext cx="2672963" cy="180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F8CD1-616E-45B6-8230-7498A5DED743}">
      <dsp:nvSpPr>
        <dsp:cNvPr id="0" name=""/>
        <dsp:cNvSpPr/>
      </dsp:nvSpPr>
      <dsp:spPr>
        <a:xfrm>
          <a:off x="0" y="0"/>
          <a:ext cx="8356847" cy="205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Мітоз</a:t>
          </a:r>
          <a:r>
            <a:rPr lang="uk-UA" sz="3200" kern="1200" dirty="0"/>
            <a:t> </a:t>
          </a:r>
          <a:r>
            <a:rPr lang="uk-UA" sz="2600" kern="1200" dirty="0"/>
            <a:t>– це поділ, за якого з однієї материнської клітини утворюються дві дочірні клітини з таким самим набором хромосом.</a:t>
          </a:r>
          <a:endParaRPr lang="ru-RU" sz="2600" kern="1200" dirty="0"/>
        </a:p>
      </dsp:txBody>
      <dsp:txXfrm>
        <a:off x="1877255" y="0"/>
        <a:ext cx="6479591" cy="2058858"/>
      </dsp:txXfrm>
    </dsp:sp>
    <dsp:sp modelId="{97AADC23-3249-4160-A4F6-82A40443074D}">
      <dsp:nvSpPr>
        <dsp:cNvPr id="0" name=""/>
        <dsp:cNvSpPr/>
      </dsp:nvSpPr>
      <dsp:spPr>
        <a:xfrm>
          <a:off x="205885" y="205885"/>
          <a:ext cx="1671369" cy="164708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70" r="-11388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8E06FA-A10D-481A-96DE-FA75739631EC}">
      <dsp:nvSpPr>
        <dsp:cNvPr id="0" name=""/>
        <dsp:cNvSpPr/>
      </dsp:nvSpPr>
      <dsp:spPr>
        <a:xfrm>
          <a:off x="0" y="2265799"/>
          <a:ext cx="8356847" cy="2058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Мейоз</a:t>
          </a:r>
          <a:r>
            <a:rPr lang="uk-UA" sz="2700" kern="1200" dirty="0"/>
            <a:t> – </a:t>
          </a:r>
          <a:r>
            <a:rPr lang="uk-UA" sz="2600" kern="1200" dirty="0"/>
            <a:t>це поділ, за якого з однієї материнської клітини утворюються дочірні клітини з половинним набором хромосом і видозміненою спадковою інформацією.</a:t>
          </a:r>
          <a:endParaRPr lang="ru-RU" sz="2600" kern="1200" dirty="0"/>
        </a:p>
      </dsp:txBody>
      <dsp:txXfrm>
        <a:off x="1877255" y="2265799"/>
        <a:ext cx="6479591" cy="2058858"/>
      </dsp:txXfrm>
    </dsp:sp>
    <dsp:sp modelId="{E6DB46CD-85FE-4041-BDDF-42B7AF6FEF6F}">
      <dsp:nvSpPr>
        <dsp:cNvPr id="0" name=""/>
        <dsp:cNvSpPr/>
      </dsp:nvSpPr>
      <dsp:spPr>
        <a:xfrm>
          <a:off x="205885" y="2470629"/>
          <a:ext cx="1671369" cy="1647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F5D47-5E80-4AB8-A3B1-6FBF3180B75E}">
      <dsp:nvSpPr>
        <dsp:cNvPr id="0" name=""/>
        <dsp:cNvSpPr/>
      </dsp:nvSpPr>
      <dsp:spPr>
        <a:xfrm>
          <a:off x="0" y="430995"/>
          <a:ext cx="7637907" cy="128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j-ea"/>
              <a:cs typeface="+mj-cs"/>
            </a:rPr>
            <a:t>Клітинний цикл</a:t>
          </a:r>
          <a:r>
            <a:rPr lang="uk-UA" sz="2000" kern="1200" dirty="0"/>
            <a:t> – це період існування клітини від початку одного поділу до наступного або від початку останнього поділу клітини до її загибелі.</a:t>
          </a:r>
          <a:endParaRPr lang="ru-RU" sz="2000" kern="1200" dirty="0"/>
        </a:p>
      </dsp:txBody>
      <dsp:txXfrm>
        <a:off x="37752" y="468747"/>
        <a:ext cx="7562403" cy="1213433"/>
      </dsp:txXfrm>
    </dsp:sp>
    <dsp:sp modelId="{72062966-FF94-4A1A-948F-53C681B588E2}">
      <dsp:nvSpPr>
        <dsp:cNvPr id="0" name=""/>
        <dsp:cNvSpPr/>
      </dsp:nvSpPr>
      <dsp:spPr>
        <a:xfrm>
          <a:off x="0" y="1913764"/>
          <a:ext cx="675498" cy="183263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5F39D9-5E28-4A91-8FE9-B5C6A70C3C79}">
      <dsp:nvSpPr>
        <dsp:cNvPr id="0" name=""/>
        <dsp:cNvSpPr/>
      </dsp:nvSpPr>
      <dsp:spPr>
        <a:xfrm>
          <a:off x="823356" y="1913764"/>
          <a:ext cx="3175054" cy="18326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Інтерфаза</a:t>
          </a:r>
          <a:r>
            <a:rPr lang="uk-UA" sz="1800" kern="1200" dirty="0"/>
            <a:t> – період між поділами клітини (ріст клітини, синтез органічних сполук, подвоєння ДНК, накопичення енергії АТФ). </a:t>
          </a:r>
          <a:endParaRPr lang="ru-RU" sz="1800" kern="1200" dirty="0"/>
        </a:p>
      </dsp:txBody>
      <dsp:txXfrm>
        <a:off x="912834" y="2003242"/>
        <a:ext cx="2996098" cy="1653682"/>
      </dsp:txXfrm>
    </dsp:sp>
    <dsp:sp modelId="{D228238A-4686-4E6E-9301-758DA8135477}">
      <dsp:nvSpPr>
        <dsp:cNvPr id="0" name=""/>
        <dsp:cNvSpPr/>
      </dsp:nvSpPr>
      <dsp:spPr>
        <a:xfrm>
          <a:off x="0" y="3932440"/>
          <a:ext cx="675510" cy="69594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EFF2F5-E8B3-4BD6-B0F0-53DD1B8802AE}">
      <dsp:nvSpPr>
        <dsp:cNvPr id="0" name=""/>
        <dsp:cNvSpPr/>
      </dsp:nvSpPr>
      <dsp:spPr>
        <a:xfrm>
          <a:off x="783106" y="3929320"/>
          <a:ext cx="3228091" cy="6959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Мітоз</a:t>
          </a:r>
          <a:endParaRPr lang="ru-RU" sz="2800" b="1" kern="1200" dirty="0">
            <a:ln w="9525">
              <a:solidFill>
                <a:prstClr val="white"/>
              </a:solidFill>
              <a:prstDash val="solid"/>
            </a:ln>
            <a:solidFill>
              <a:srgbClr val="0070C0"/>
            </a:solidFill>
            <a:effectLst>
              <a:outerShdw blurRad="12700" dist="38100" dir="2700000" algn="tl" rotWithShape="0">
                <a:srgbClr val="4472C4">
                  <a:lumMod val="60000"/>
                  <a:lumOff val="4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817085" y="3963299"/>
        <a:ext cx="3160133" cy="627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2834-21E7-4C6B-AC7D-7A02D82E3D82}">
      <dsp:nvSpPr>
        <dsp:cNvPr id="0" name=""/>
        <dsp:cNvSpPr/>
      </dsp:nvSpPr>
      <dsp:spPr>
        <a:xfrm>
          <a:off x="0" y="67841"/>
          <a:ext cx="3003612" cy="1826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Мітотичний поділ рослинних клітин відкритий у 1874р. І.Д. Чистяковим</a:t>
          </a:r>
          <a:endParaRPr lang="ru-RU" sz="2100" kern="1200" dirty="0"/>
        </a:p>
      </dsp:txBody>
      <dsp:txXfrm>
        <a:off x="89168" y="157009"/>
        <a:ext cx="2825276" cy="1648289"/>
      </dsp:txXfrm>
    </dsp:sp>
    <dsp:sp modelId="{F05DFBB3-4CF3-4442-849C-9BC56BA7F883}">
      <dsp:nvSpPr>
        <dsp:cNvPr id="0" name=""/>
        <dsp:cNvSpPr/>
      </dsp:nvSpPr>
      <dsp:spPr>
        <a:xfrm>
          <a:off x="0" y="1894467"/>
          <a:ext cx="300361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6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uk-UA" sz="1600" kern="1200" dirty="0"/>
            <a:t> </a:t>
          </a:r>
          <a:endParaRPr lang="ru-RU" sz="1600" kern="1200" dirty="0"/>
        </a:p>
      </dsp:txBody>
      <dsp:txXfrm>
        <a:off x="0" y="1894467"/>
        <a:ext cx="3003612" cy="347760"/>
      </dsp:txXfrm>
    </dsp:sp>
    <dsp:sp modelId="{561FD924-8C73-43DC-873C-37CA92DCEFFD}">
      <dsp:nvSpPr>
        <dsp:cNvPr id="0" name=""/>
        <dsp:cNvSpPr/>
      </dsp:nvSpPr>
      <dsp:spPr>
        <a:xfrm>
          <a:off x="0" y="2242227"/>
          <a:ext cx="3003612" cy="1826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Мітотичний поділ тваринних клітин описали в 1878р. В.Флемінг</a:t>
          </a:r>
          <a:r>
            <a:rPr lang="en-US" sz="2100" kern="1200" dirty="0"/>
            <a:t> </a:t>
          </a:r>
          <a:r>
            <a:rPr lang="uk-UA" sz="2100" kern="1200" dirty="0"/>
            <a:t>та П.І.Перемежко</a:t>
          </a:r>
          <a:endParaRPr lang="ru-RU" sz="2100" kern="1200" dirty="0"/>
        </a:p>
      </dsp:txBody>
      <dsp:txXfrm>
        <a:off x="89168" y="2331395"/>
        <a:ext cx="2825276" cy="1648289"/>
      </dsp:txXfrm>
    </dsp:sp>
    <dsp:sp modelId="{1CC259B7-BD48-4F06-A6ED-06D5CAA0F3EC}">
      <dsp:nvSpPr>
        <dsp:cNvPr id="0" name=""/>
        <dsp:cNvSpPr/>
      </dsp:nvSpPr>
      <dsp:spPr>
        <a:xfrm>
          <a:off x="0" y="4068853"/>
          <a:ext cx="300361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6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1600" kern="1200" dirty="0"/>
            <a:t> </a:t>
          </a:r>
          <a:endParaRPr lang="ru-RU" sz="1600" kern="1200" dirty="0"/>
        </a:p>
      </dsp:txBody>
      <dsp:txXfrm>
        <a:off x="0" y="4068853"/>
        <a:ext cx="3003612" cy="347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29CA2-D2CA-4843-8A13-067A003799F6}">
      <dsp:nvSpPr>
        <dsp:cNvPr id="0" name=""/>
        <dsp:cNvSpPr/>
      </dsp:nvSpPr>
      <dsp:spPr>
        <a:xfrm>
          <a:off x="0" y="0"/>
          <a:ext cx="8106978" cy="115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cap="all" baseline="0" dirty="0"/>
            <a:t>Профаза</a:t>
          </a:r>
          <a:r>
            <a:rPr lang="uk-UA" sz="1600" kern="1200" dirty="0"/>
            <a:t> </a:t>
          </a:r>
          <a:r>
            <a:rPr lang="uk-UA" sz="1600" b="1" kern="1200" dirty="0"/>
            <a:t>– згортання (конденсація) хромосом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Ущільнення двохроматидних хромосом, розходження центріолей до полюсів, формування веретена поділу, розпад ядерної оболонки, зникнення ядерець.</a:t>
          </a:r>
          <a:endParaRPr lang="ru-RU" sz="1600" kern="1200" dirty="0"/>
        </a:p>
      </dsp:txBody>
      <dsp:txXfrm>
        <a:off x="1737282" y="0"/>
        <a:ext cx="6369695" cy="1158865"/>
      </dsp:txXfrm>
    </dsp:sp>
    <dsp:sp modelId="{658226CC-E2B8-4100-9C74-CBA0DEFD2DCC}">
      <dsp:nvSpPr>
        <dsp:cNvPr id="0" name=""/>
        <dsp:cNvSpPr/>
      </dsp:nvSpPr>
      <dsp:spPr>
        <a:xfrm>
          <a:off x="115886" y="115886"/>
          <a:ext cx="1621395" cy="92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6840F-55AE-46E3-B147-16B9479F90D3}">
      <dsp:nvSpPr>
        <dsp:cNvPr id="0" name=""/>
        <dsp:cNvSpPr/>
      </dsp:nvSpPr>
      <dsp:spPr>
        <a:xfrm>
          <a:off x="0" y="1274752"/>
          <a:ext cx="8106978" cy="115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cap="all" baseline="0" dirty="0"/>
            <a:t>Метафаза</a:t>
          </a:r>
          <a:r>
            <a:rPr lang="uk-UA" sz="1600" kern="1200" dirty="0"/>
            <a:t> </a:t>
          </a:r>
          <a:r>
            <a:rPr lang="uk-UA" sz="1600" b="1" kern="1200" dirty="0"/>
            <a:t>– утворення метафазної пластинки на екваторі клітини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Максимальна спіралізація хромосом, видимі хроматиди, які з'єднанні в області центромери. Хромосоми розташовані на екваторі в один ряд. </a:t>
          </a:r>
          <a:endParaRPr lang="ru-RU" sz="1600" kern="1200" dirty="0"/>
        </a:p>
      </dsp:txBody>
      <dsp:txXfrm>
        <a:off x="1737282" y="1274752"/>
        <a:ext cx="6369695" cy="1158865"/>
      </dsp:txXfrm>
    </dsp:sp>
    <dsp:sp modelId="{403E0401-C9EE-4E5A-9A0E-71382234A742}">
      <dsp:nvSpPr>
        <dsp:cNvPr id="0" name=""/>
        <dsp:cNvSpPr/>
      </dsp:nvSpPr>
      <dsp:spPr>
        <a:xfrm>
          <a:off x="115886" y="1390638"/>
          <a:ext cx="1621395" cy="92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683D-2602-495F-8DE6-82D4E9B32843}">
      <dsp:nvSpPr>
        <dsp:cNvPr id="0" name=""/>
        <dsp:cNvSpPr/>
      </dsp:nvSpPr>
      <dsp:spPr>
        <a:xfrm>
          <a:off x="0" y="2549504"/>
          <a:ext cx="8106978" cy="115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cap="all" baseline="0" dirty="0"/>
            <a:t>Анафаза</a:t>
          </a:r>
          <a:r>
            <a:rPr lang="uk-UA" sz="1600" kern="1200" dirty="0"/>
            <a:t> </a:t>
          </a:r>
          <a:r>
            <a:rPr lang="uk-UA" sz="1600" b="1" kern="1200" dirty="0"/>
            <a:t>– розходження хроматид (дочірні хромосоми)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Хроматиди роз'єднуються і прямують до полюсів клітини за допомогою мікротрубочок веретена поділу.</a:t>
          </a:r>
          <a:endParaRPr lang="ru-RU" sz="1600" kern="1200" dirty="0"/>
        </a:p>
      </dsp:txBody>
      <dsp:txXfrm>
        <a:off x="1737282" y="2549504"/>
        <a:ext cx="6369695" cy="1158865"/>
      </dsp:txXfrm>
    </dsp:sp>
    <dsp:sp modelId="{055EA4F3-584C-48FA-8E71-20BD084E784D}">
      <dsp:nvSpPr>
        <dsp:cNvPr id="0" name=""/>
        <dsp:cNvSpPr/>
      </dsp:nvSpPr>
      <dsp:spPr>
        <a:xfrm>
          <a:off x="115886" y="2665391"/>
          <a:ext cx="1621395" cy="92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80941-1278-43FA-940F-DDFC516B0029}">
      <dsp:nvSpPr>
        <dsp:cNvPr id="0" name=""/>
        <dsp:cNvSpPr/>
      </dsp:nvSpPr>
      <dsp:spPr>
        <a:xfrm>
          <a:off x="0" y="3824256"/>
          <a:ext cx="8106978" cy="115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cap="all" baseline="0" dirty="0"/>
            <a:t>Телофаза</a:t>
          </a:r>
          <a:r>
            <a:rPr lang="uk-UA" sz="1600" kern="1200" dirty="0"/>
            <a:t> </a:t>
          </a:r>
          <a:r>
            <a:rPr lang="uk-UA" sz="1600" b="1" kern="1200" dirty="0"/>
            <a:t>– деконденсація хромосом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Хромосоми деспіралізуються, розгортаються, утворюються ядерні оболонки, формуються ядерця, руйнується веретено поділу, ділиться цитоплазма – цитокінез.</a:t>
          </a:r>
          <a:endParaRPr lang="ru-RU" sz="1600" kern="1200" dirty="0"/>
        </a:p>
      </dsp:txBody>
      <dsp:txXfrm>
        <a:off x="1737282" y="3824256"/>
        <a:ext cx="6369695" cy="1158865"/>
      </dsp:txXfrm>
    </dsp:sp>
    <dsp:sp modelId="{F6507560-EDD5-4620-A904-B6AC8EAF9730}">
      <dsp:nvSpPr>
        <dsp:cNvPr id="0" name=""/>
        <dsp:cNvSpPr/>
      </dsp:nvSpPr>
      <dsp:spPr>
        <a:xfrm>
          <a:off x="115886" y="3940143"/>
          <a:ext cx="1621395" cy="927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79A3-4084-4193-8D83-2E07164C960A}">
      <dsp:nvSpPr>
        <dsp:cNvPr id="0" name=""/>
        <dsp:cNvSpPr/>
      </dsp:nvSpPr>
      <dsp:spPr>
        <a:xfrm>
          <a:off x="567" y="377306"/>
          <a:ext cx="2440266" cy="3455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</a:t>
          </a:r>
          <a:endParaRPr lang="ru-RU" sz="2800" kern="1200" dirty="0"/>
        </a:p>
      </dsp:txBody>
      <dsp:txXfrm rot="16200000">
        <a:off x="-1172211" y="1550084"/>
        <a:ext cx="2833610" cy="488053"/>
      </dsp:txXfrm>
    </dsp:sp>
    <dsp:sp modelId="{CCFAF08F-9D8E-495B-853E-F7A9F1BBDF7F}">
      <dsp:nvSpPr>
        <dsp:cNvPr id="0" name=""/>
        <dsp:cNvSpPr/>
      </dsp:nvSpPr>
      <dsp:spPr>
        <a:xfrm>
          <a:off x="488620" y="377306"/>
          <a:ext cx="1817998" cy="3455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Забезпечує точний розподіл спадкового матеріалу між двома дочірніми клітинами</a:t>
          </a:r>
          <a:endParaRPr lang="ru-RU" sz="2000" kern="1200" dirty="0"/>
        </a:p>
      </dsp:txBody>
      <dsp:txXfrm>
        <a:off x="488620" y="377306"/>
        <a:ext cx="1817998" cy="3455622"/>
      </dsp:txXfrm>
    </dsp:sp>
    <dsp:sp modelId="{1402467C-B9A6-4872-9C23-4839199C91BB}">
      <dsp:nvSpPr>
        <dsp:cNvPr id="0" name=""/>
        <dsp:cNvSpPr/>
      </dsp:nvSpPr>
      <dsp:spPr>
        <a:xfrm>
          <a:off x="2526242" y="377306"/>
          <a:ext cx="2440266" cy="3455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</a:t>
          </a:r>
          <a:endParaRPr lang="ru-RU" sz="2800" kern="1200" dirty="0"/>
        </a:p>
      </dsp:txBody>
      <dsp:txXfrm rot="16200000">
        <a:off x="1353464" y="1550084"/>
        <a:ext cx="2833610" cy="488053"/>
      </dsp:txXfrm>
    </dsp:sp>
    <dsp:sp modelId="{B78DBB83-1829-448D-921A-69604675DC76}">
      <dsp:nvSpPr>
        <dsp:cNvPr id="0" name=""/>
        <dsp:cNvSpPr/>
      </dsp:nvSpPr>
      <dsp:spPr>
        <a:xfrm rot="5400000">
          <a:off x="2323234" y="2705066"/>
          <a:ext cx="430419" cy="36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57C99-0417-498D-875C-C3EB6196AEEE}">
      <dsp:nvSpPr>
        <dsp:cNvPr id="0" name=""/>
        <dsp:cNvSpPr/>
      </dsp:nvSpPr>
      <dsp:spPr>
        <a:xfrm>
          <a:off x="3014296" y="377306"/>
          <a:ext cx="1817998" cy="3455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Забезпечує сталість каріотипу під час нестатевого розмноження</a:t>
          </a:r>
          <a:endParaRPr lang="ru-RU" sz="2000" kern="1200" dirty="0"/>
        </a:p>
      </dsp:txBody>
      <dsp:txXfrm>
        <a:off x="3014296" y="377306"/>
        <a:ext cx="1817998" cy="3455622"/>
      </dsp:txXfrm>
    </dsp:sp>
    <dsp:sp modelId="{20A1E2B6-7BE8-4DD0-97CC-9854BA496A92}">
      <dsp:nvSpPr>
        <dsp:cNvPr id="0" name=""/>
        <dsp:cNvSpPr/>
      </dsp:nvSpPr>
      <dsp:spPr>
        <a:xfrm>
          <a:off x="5051918" y="377306"/>
          <a:ext cx="2440266" cy="345562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 </a:t>
          </a:r>
          <a:endParaRPr lang="ru-RU" sz="2800" kern="1200" dirty="0"/>
        </a:p>
      </dsp:txBody>
      <dsp:txXfrm rot="16200000">
        <a:off x="3879140" y="1550084"/>
        <a:ext cx="2833610" cy="488053"/>
      </dsp:txXfrm>
    </dsp:sp>
    <dsp:sp modelId="{815F2D39-AFE5-4270-86F3-0606A6A404DD}">
      <dsp:nvSpPr>
        <dsp:cNvPr id="0" name=""/>
        <dsp:cNvSpPr/>
      </dsp:nvSpPr>
      <dsp:spPr>
        <a:xfrm rot="5400000">
          <a:off x="4848910" y="2705066"/>
          <a:ext cx="430419" cy="3660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5E078-27FA-48F7-B4FA-4363B5AF5D58}">
      <dsp:nvSpPr>
        <dsp:cNvPr id="0" name=""/>
        <dsp:cNvSpPr/>
      </dsp:nvSpPr>
      <dsp:spPr>
        <a:xfrm>
          <a:off x="5539971" y="377306"/>
          <a:ext cx="1817998" cy="3455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Забезпечує ембріональний розвиток, ріст, відновлення органів і тканин в результаті пошкодження та функціонування</a:t>
          </a:r>
          <a:endParaRPr lang="ru-RU" sz="2000" kern="1200" dirty="0"/>
        </a:p>
      </dsp:txBody>
      <dsp:txXfrm>
        <a:off x="5539971" y="377306"/>
        <a:ext cx="1817998" cy="34556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6A9E-62F3-4058-AB37-EEBA21C4B079}">
      <dsp:nvSpPr>
        <dsp:cNvPr id="0" name=""/>
        <dsp:cNvSpPr/>
      </dsp:nvSpPr>
      <dsp:spPr>
        <a:xfrm>
          <a:off x="2741" y="23638"/>
          <a:ext cx="267296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1) Клітини прокаріотів діляться за допомогою: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2741" y="23638"/>
        <a:ext cx="2672963" cy="979200"/>
      </dsp:txXfrm>
    </dsp:sp>
    <dsp:sp modelId="{5A8F4B29-F64C-44FE-814C-B85AAD7A62B5}">
      <dsp:nvSpPr>
        <dsp:cNvPr id="0" name=""/>
        <dsp:cNvSpPr/>
      </dsp:nvSpPr>
      <dsp:spPr>
        <a:xfrm>
          <a:off x="0" y="1010222"/>
          <a:ext cx="2672963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uk-UA" sz="1600" kern="1200" dirty="0">
              <a:latin typeface="+mn-lt"/>
            </a:rPr>
            <a:t> Бінарного поділу</a:t>
          </a:r>
          <a:endParaRPr lang="ru-RU" sz="1600" kern="1200" dirty="0">
            <a:latin typeface="+mn-lt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Шизогонії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Мітозу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Мейозу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1010222"/>
        <a:ext cx="2672963" cy="1493279"/>
      </dsp:txXfrm>
    </dsp:sp>
    <dsp:sp modelId="{F8691A98-173D-4E06-8DDE-579FA1F74641}">
      <dsp:nvSpPr>
        <dsp:cNvPr id="0" name=""/>
        <dsp:cNvSpPr/>
      </dsp:nvSpPr>
      <dsp:spPr>
        <a:xfrm>
          <a:off x="3049919" y="15511"/>
          <a:ext cx="267296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2) Період існування клітини від одного поділу до іншого:</a:t>
          </a:r>
          <a:endParaRPr lang="ru-RU" sz="1600" kern="1200" dirty="0">
            <a:latin typeface="+mn-lt"/>
          </a:endParaRPr>
        </a:p>
      </dsp:txBody>
      <dsp:txXfrm>
        <a:off x="3049919" y="15511"/>
        <a:ext cx="2672963" cy="979200"/>
      </dsp:txXfrm>
    </dsp:sp>
    <dsp:sp modelId="{78F9F452-DDD5-422C-A084-E3E9AFF88109}">
      <dsp:nvSpPr>
        <dsp:cNvPr id="0" name=""/>
        <dsp:cNvSpPr/>
      </dsp:nvSpPr>
      <dsp:spPr>
        <a:xfrm>
          <a:off x="3049919" y="994711"/>
          <a:ext cx="2672963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Клітинний цикл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Поділ клітини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Цитокінез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3049919" y="994711"/>
        <a:ext cx="2672963" cy="1493279"/>
      </dsp:txXfrm>
    </dsp:sp>
    <dsp:sp modelId="{3133B764-AF01-44FB-B6F1-F6FCF192B29E}">
      <dsp:nvSpPr>
        <dsp:cNvPr id="0" name=""/>
        <dsp:cNvSpPr/>
      </dsp:nvSpPr>
      <dsp:spPr>
        <a:xfrm>
          <a:off x="6097098" y="15511"/>
          <a:ext cx="267296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3) Реплікація ДНК і подвоєння хромосом відбувається:</a:t>
          </a:r>
          <a:endParaRPr lang="ru-RU" sz="1600" kern="1200" dirty="0">
            <a:latin typeface="+mn-lt"/>
          </a:endParaRPr>
        </a:p>
      </dsp:txBody>
      <dsp:txXfrm>
        <a:off x="6097098" y="15511"/>
        <a:ext cx="2672963" cy="979200"/>
      </dsp:txXfrm>
    </dsp:sp>
    <dsp:sp modelId="{FACD4F23-71E7-488C-88D8-C6AFD4C9DC14}">
      <dsp:nvSpPr>
        <dsp:cNvPr id="0" name=""/>
        <dsp:cNvSpPr/>
      </dsp:nvSpPr>
      <dsp:spPr>
        <a:xfrm>
          <a:off x="6097098" y="994711"/>
          <a:ext cx="2672963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В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Під час поділу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 профазі мітозу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 цітокінезі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6097098" y="994711"/>
        <a:ext cx="2672963" cy="1493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6A9E-62F3-4058-AB37-EEBA21C4B079}">
      <dsp:nvSpPr>
        <dsp:cNvPr id="0" name=""/>
        <dsp:cNvSpPr/>
      </dsp:nvSpPr>
      <dsp:spPr>
        <a:xfrm>
          <a:off x="2741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4) В інтерфазі відбувається: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2741" y="20984"/>
        <a:ext cx="2672963" cy="1069185"/>
      </dsp:txXfrm>
    </dsp:sp>
    <dsp:sp modelId="{5A8F4B29-F64C-44FE-814C-B85AAD7A62B5}">
      <dsp:nvSpPr>
        <dsp:cNvPr id="0" name=""/>
        <dsp:cNvSpPr/>
      </dsp:nvSpPr>
      <dsp:spPr>
        <a:xfrm>
          <a:off x="0" y="1111154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Подвоєння ДНК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Утворення веретена поділу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uk-UA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Деконденсація</a:t>
          </a: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хромосом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Конденсація хромосом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1111154"/>
        <a:ext cx="2672963" cy="1800720"/>
      </dsp:txXfrm>
    </dsp:sp>
    <dsp:sp modelId="{F8691A98-173D-4E06-8DDE-579FA1F74641}">
      <dsp:nvSpPr>
        <dsp:cNvPr id="0" name=""/>
        <dsp:cNvSpPr/>
      </dsp:nvSpPr>
      <dsp:spPr>
        <a:xfrm>
          <a:off x="3049919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5) Який набір хромосом у дочірніх клітин буде після мітозу, якщо материнська мала 8 хромосом:</a:t>
          </a:r>
          <a:endParaRPr lang="ru-RU" sz="1600" kern="1200" dirty="0">
            <a:latin typeface="+mn-lt"/>
          </a:endParaRPr>
        </a:p>
      </dsp:txBody>
      <dsp:txXfrm>
        <a:off x="3049919" y="20984"/>
        <a:ext cx="2672963" cy="1069185"/>
      </dsp:txXfrm>
    </dsp:sp>
    <dsp:sp modelId="{78F9F452-DDD5-422C-A084-E3E9AFF88109}">
      <dsp:nvSpPr>
        <dsp:cNvPr id="0" name=""/>
        <dsp:cNvSpPr/>
      </dsp:nvSpPr>
      <dsp:spPr>
        <a:xfrm>
          <a:off x="3049919" y="1090169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4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8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16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32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3049919" y="1090169"/>
        <a:ext cx="2672963" cy="1800720"/>
      </dsp:txXfrm>
    </dsp:sp>
    <dsp:sp modelId="{3133B764-AF01-44FB-B6F1-F6FCF192B29E}">
      <dsp:nvSpPr>
        <dsp:cNvPr id="0" name=""/>
        <dsp:cNvSpPr/>
      </dsp:nvSpPr>
      <dsp:spPr>
        <a:xfrm>
          <a:off x="6097098" y="20984"/>
          <a:ext cx="2672963" cy="1069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6) У наслідок мітозу в дочірніх клітинах порівняно з материнською кількість хромосом:</a:t>
          </a:r>
          <a:endParaRPr lang="ru-RU" sz="1600" kern="1200" dirty="0">
            <a:latin typeface="+mn-lt"/>
          </a:endParaRPr>
        </a:p>
      </dsp:txBody>
      <dsp:txXfrm>
        <a:off x="6097098" y="20984"/>
        <a:ext cx="2672963" cy="1069185"/>
      </dsp:txXfrm>
    </dsp:sp>
    <dsp:sp modelId="{FACD4F23-71E7-488C-88D8-C6AFD4C9DC14}">
      <dsp:nvSpPr>
        <dsp:cNvPr id="0" name=""/>
        <dsp:cNvSpPr/>
      </dsp:nvSpPr>
      <dsp:spPr>
        <a:xfrm>
          <a:off x="6097098" y="1090169"/>
          <a:ext cx="2672963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Зменшується вдвічі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Збільшується вдвічі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Дорівнює кількості їх у  материнській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Закономірності не простежується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6097098" y="1090169"/>
        <a:ext cx="2672963" cy="1800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6A9E-62F3-4058-AB37-EEBA21C4B079}">
      <dsp:nvSpPr>
        <dsp:cNvPr id="0" name=""/>
        <dsp:cNvSpPr/>
      </dsp:nvSpPr>
      <dsp:spPr>
        <a:xfrm>
          <a:off x="2741" y="23255"/>
          <a:ext cx="2672963" cy="102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7) Назвіть фазу мітозу під час якої хроматиди розходяться до різних полюсів клітини:</a:t>
          </a:r>
          <a:endParaRPr lang="ru-RU" sz="1600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2741" y="23255"/>
        <a:ext cx="2672963" cy="1024640"/>
      </dsp:txXfrm>
    </dsp:sp>
    <dsp:sp modelId="{5A8F4B29-F64C-44FE-814C-B85AAD7A62B5}">
      <dsp:nvSpPr>
        <dsp:cNvPr id="0" name=""/>
        <dsp:cNvSpPr/>
      </dsp:nvSpPr>
      <dsp:spPr>
        <a:xfrm>
          <a:off x="0" y="1054142"/>
          <a:ext cx="2672963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arenR"/>
          </a:pPr>
          <a:r>
            <a:rPr lang="uk-UA" sz="1600" kern="1200" dirty="0">
              <a:latin typeface="+mn-lt"/>
            </a:rPr>
            <a:t> Метафаза</a:t>
          </a:r>
          <a:endParaRPr lang="ru-RU" sz="1600" kern="1200" dirty="0">
            <a:latin typeface="+mn-lt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1054142"/>
        <a:ext cx="2672963" cy="1449360"/>
      </dsp:txXfrm>
    </dsp:sp>
    <dsp:sp modelId="{F8691A98-173D-4E06-8DDE-579FA1F74641}">
      <dsp:nvSpPr>
        <dsp:cNvPr id="0" name=""/>
        <dsp:cNvSpPr/>
      </dsp:nvSpPr>
      <dsp:spPr>
        <a:xfrm>
          <a:off x="3049919" y="14751"/>
          <a:ext cx="2672963" cy="102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8) Яка з фаз мітозу остання:</a:t>
          </a:r>
          <a:endParaRPr lang="ru-RU" sz="1600" kern="1200" dirty="0">
            <a:latin typeface="+mn-lt"/>
          </a:endParaRPr>
        </a:p>
      </dsp:txBody>
      <dsp:txXfrm>
        <a:off x="3049919" y="14751"/>
        <a:ext cx="2672963" cy="1024640"/>
      </dsp:txXfrm>
    </dsp:sp>
    <dsp:sp modelId="{78F9F452-DDD5-422C-A084-E3E9AFF88109}">
      <dsp:nvSpPr>
        <dsp:cNvPr id="0" name=""/>
        <dsp:cNvSpPr/>
      </dsp:nvSpPr>
      <dsp:spPr>
        <a:xfrm>
          <a:off x="3049919" y="1039391"/>
          <a:ext cx="2672963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Анафаза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3049919" y="1039391"/>
        <a:ext cx="2672963" cy="1449360"/>
      </dsp:txXfrm>
    </dsp:sp>
    <dsp:sp modelId="{3133B764-AF01-44FB-B6F1-F6FCF192B29E}">
      <dsp:nvSpPr>
        <dsp:cNvPr id="0" name=""/>
        <dsp:cNvSpPr/>
      </dsp:nvSpPr>
      <dsp:spPr>
        <a:xfrm>
          <a:off x="6097098" y="14751"/>
          <a:ext cx="2672963" cy="1024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+mn-lt"/>
            </a:rPr>
            <a:t>9) Під час мітозу ядерця виникають у:</a:t>
          </a:r>
          <a:endParaRPr lang="ru-RU" sz="1600" kern="1200" dirty="0">
            <a:latin typeface="+mn-lt"/>
          </a:endParaRPr>
        </a:p>
      </dsp:txBody>
      <dsp:txXfrm>
        <a:off x="6097098" y="14751"/>
        <a:ext cx="2672963" cy="1024640"/>
      </dsp:txXfrm>
    </dsp:sp>
    <dsp:sp modelId="{FACD4F23-71E7-488C-88D8-C6AFD4C9DC14}">
      <dsp:nvSpPr>
        <dsp:cNvPr id="0" name=""/>
        <dsp:cNvSpPr/>
      </dsp:nvSpPr>
      <dsp:spPr>
        <a:xfrm>
          <a:off x="6097098" y="1039391"/>
          <a:ext cx="2672963" cy="1449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Профазі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Інтерфазі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Метафазі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1800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 panose="020F0302020204030204"/>
            <a:buAutoNum type="alphaLcParenR"/>
          </a:pPr>
          <a:r>
            <a:rPr lang="uk-UA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Телофазі</a:t>
          </a: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6097098" y="1039391"/>
        <a:ext cx="2672963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8.svg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zharkova.ru/?page_id=88" TargetMode="External"/><Relationship Id="rId2" Type="http://schemas.openxmlformats.org/officeDocument/2006/relationships/hyperlink" Target="http://agroosvita-online.com.ua/index.php/rozdili/56-1-3-podil-yadra-i-kliti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rok.pp.ua/serednya-osvta/339-yak-vdbuvayetsya-dlennya-yadra-tipi-podlu-yadra.html" TargetMode="External"/><Relationship Id="rId5" Type="http://schemas.openxmlformats.org/officeDocument/2006/relationships/hyperlink" Target="https://scientificrussia.ru/articles/pochemu-cletki-deliatsia" TargetMode="External"/><Relationship Id="rId4" Type="http://schemas.openxmlformats.org/officeDocument/2006/relationships/hyperlink" Target="https://www.syl.ru/article/96694/delenie-kletki-mitoz-i-meyo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206" y="17750"/>
            <a:ext cx="5965794" cy="3728620"/>
          </a:xfrm>
        </p:spPr>
        <p:txBody>
          <a:bodyPr>
            <a:norm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9 клас</a:t>
            </a:r>
            <a:b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Тема уроку:</a:t>
            </a:r>
            <a:b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«Поділ клітин: клітинний цикл, мітоз»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C2E647C-A6C5-4D16-8741-E12764745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524" y="3746370"/>
            <a:ext cx="4605158" cy="668895"/>
          </a:xfrm>
        </p:spPr>
        <p:txBody>
          <a:bodyPr>
            <a:normAutofit/>
          </a:bodyPr>
          <a:lstStyle/>
          <a:p>
            <a:r>
              <a:rPr lang="uk-UA" sz="2400" dirty="0"/>
              <a:t>(за новою програмою)</a:t>
            </a:r>
            <a:endParaRPr lang="ru-RU" sz="24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C120E61-7CD3-4F9E-9FC4-F166DA88427F}"/>
              </a:ext>
            </a:extLst>
          </p:cNvPr>
          <p:cNvSpPr txBox="1">
            <a:spLocks/>
          </p:cNvSpPr>
          <p:nvPr/>
        </p:nvSpPr>
        <p:spPr>
          <a:xfrm>
            <a:off x="5264458" y="4817505"/>
            <a:ext cx="3666478" cy="172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Підготувала: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Дяченко Марія Григорівна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вчитель СЗШ №63 </a:t>
            </a:r>
            <a:r>
              <a:rPr lang="uk-UA" sz="2400" dirty="0" err="1"/>
              <a:t>м.Києва</a:t>
            </a:r>
            <a:endParaRPr lang="uk-UA" sz="2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2400" dirty="0"/>
          </a:p>
          <a:p>
            <a:pPr algn="l"/>
            <a:r>
              <a:rPr lang="uk-UA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Фази мітозу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F240CCF-C6DD-4D43-B23F-AF7F4318B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48355"/>
              </p:ext>
            </p:extLst>
          </p:nvPr>
        </p:nvGraphicFramePr>
        <p:xfrm>
          <a:off x="238032" y="1512410"/>
          <a:ext cx="8106978" cy="498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05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Значення мітозу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76D330A-29F0-4610-A3D0-852F2D0D0096}"/>
              </a:ext>
            </a:extLst>
          </p:cNvPr>
          <p:cNvSpPr/>
          <p:nvPr/>
        </p:nvSpPr>
        <p:spPr>
          <a:xfrm>
            <a:off x="1602420" y="1644591"/>
            <a:ext cx="6081203" cy="127838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Мітоз</a:t>
            </a:r>
            <a:r>
              <a:rPr lang="uk-UA" dirty="0"/>
              <a:t> – непрямий поділ клітини, тому що спочатку ділиться ядро, а потім цитоплазма.  </a:t>
            </a:r>
            <a:endParaRPr lang="ru-RU" dirty="0"/>
          </a:p>
        </p:txBody>
      </p:sp>
      <p:pic>
        <p:nvPicPr>
          <p:cNvPr id="4" name="Рисунок 3" descr="Предупреждение">
            <a:extLst>
              <a:ext uri="{FF2B5EF4-FFF2-40B4-BE49-F238E27FC236}">
                <a16:creationId xmlns:a16="http://schemas.microsoft.com/office/drawing/2014/main" id="{892BD717-33C6-4F88-A9C8-FBA99E108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455" y="1773317"/>
            <a:ext cx="1091956" cy="109195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E587FB8-D153-45B8-ACF0-86A309DCEDD5}"/>
              </a:ext>
            </a:extLst>
          </p:cNvPr>
          <p:cNvGrpSpPr/>
          <p:nvPr/>
        </p:nvGrpSpPr>
        <p:grpSpPr>
          <a:xfrm>
            <a:off x="896646" y="2843072"/>
            <a:ext cx="7492752" cy="4210235"/>
            <a:chOff x="896646" y="2843072"/>
            <a:chExt cx="7492752" cy="4210235"/>
          </a:xfrm>
        </p:grpSpPr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id="{DEE50920-1615-4BA4-B521-6C6848CBD1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61541551"/>
                </p:ext>
              </p:extLst>
            </p:nvPr>
          </p:nvGraphicFramePr>
          <p:xfrm>
            <a:off x="896646" y="2843072"/>
            <a:ext cx="7492752" cy="42102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0" name="Рисунок 9" descr="Связь">
              <a:extLst>
                <a:ext uri="{FF2B5EF4-FFF2-40B4-BE49-F238E27FC236}">
                  <a16:creationId xmlns:a16="http://schemas.microsoft.com/office/drawing/2014/main" id="{A476DE55-AAC6-4BE5-AF98-88F73B17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85821" y="5614291"/>
              <a:ext cx="914400" cy="914400"/>
            </a:xfrm>
            <a:prstGeom prst="rect">
              <a:avLst/>
            </a:prstGeom>
          </p:spPr>
        </p:pic>
        <p:pic>
          <p:nvPicPr>
            <p:cNvPr id="12" name="Рисунок 11" descr="Медицина">
              <a:extLst>
                <a:ext uri="{FF2B5EF4-FFF2-40B4-BE49-F238E27FC236}">
                  <a16:creationId xmlns:a16="http://schemas.microsoft.com/office/drawing/2014/main" id="{BEEC4F10-97EE-44D7-B3C1-B4A2DB5E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69223" y="5614291"/>
              <a:ext cx="914400" cy="914400"/>
            </a:xfrm>
            <a:prstGeom prst="rect">
              <a:avLst/>
            </a:prstGeom>
          </p:spPr>
        </p:pic>
        <p:pic>
          <p:nvPicPr>
            <p:cNvPr id="14" name="Рисунок 13" descr="Весы правосудия">
              <a:extLst>
                <a:ext uri="{FF2B5EF4-FFF2-40B4-BE49-F238E27FC236}">
                  <a16:creationId xmlns:a16="http://schemas.microsoft.com/office/drawing/2014/main" id="{6ABE31B1-94EE-44F4-9CAE-5C00EFCA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02420" y="56142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5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44390"/>
            <a:ext cx="4591420" cy="2006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Лабораторне дослідження фаз мітозу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8E45D-494F-4C0B-BCBD-A327C9F7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52" y="195310"/>
            <a:ext cx="3628194" cy="652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A62F47A9-5F8A-4D9D-90F6-244BAC864D1D}"/>
              </a:ext>
            </a:extLst>
          </p:cNvPr>
          <p:cNvSpPr/>
          <p:nvPr/>
        </p:nvSpPr>
        <p:spPr>
          <a:xfrm>
            <a:off x="238033" y="2130641"/>
            <a:ext cx="4866628" cy="4403324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uk-UA" dirty="0"/>
              <a:t>Розглянь мікрофотографію ділянки корінця цибулі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uk-UA" dirty="0"/>
              <a:t>Знайди клітини, в яких поділ знаходиться на стадіях:</a:t>
            </a:r>
          </a:p>
          <a:p>
            <a:pPr marL="684000" indent="-342900" algn="just">
              <a:buFont typeface="Wingdings" panose="05000000000000000000" pitchFamily="2" charset="2"/>
              <a:buChar char="Ø"/>
            </a:pPr>
            <a:r>
              <a:rPr lang="uk-UA" dirty="0"/>
              <a:t>Профаза</a:t>
            </a:r>
          </a:p>
          <a:p>
            <a:pPr marL="684000" indent="-342900" algn="just">
              <a:buFont typeface="Wingdings" panose="05000000000000000000" pitchFamily="2" charset="2"/>
              <a:buChar char="Ø"/>
            </a:pPr>
            <a:r>
              <a:rPr lang="uk-UA" dirty="0"/>
              <a:t>Метафаза</a:t>
            </a:r>
          </a:p>
          <a:p>
            <a:pPr marL="684000" indent="-342900" algn="just">
              <a:buFont typeface="Wingdings" panose="05000000000000000000" pitchFamily="2" charset="2"/>
              <a:buChar char="Ø"/>
            </a:pPr>
            <a:r>
              <a:rPr lang="uk-UA" dirty="0"/>
              <a:t>Анафаза</a:t>
            </a:r>
          </a:p>
          <a:p>
            <a:pPr marL="6840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dirty="0"/>
              <a:t>Телофаза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 startAt="3"/>
            </a:pPr>
            <a:r>
              <a:rPr lang="uk-UA" dirty="0"/>
              <a:t>Дай відповідь на питання: «За якими ознаками ти визначив стадії мітозу?»</a:t>
            </a:r>
          </a:p>
          <a:p>
            <a:pPr marL="342900" indent="-342900" algn="just">
              <a:spcAft>
                <a:spcPts val="600"/>
              </a:spcAft>
              <a:buAutoNum type="arabicParenR" startAt="3"/>
            </a:pPr>
            <a:r>
              <a:rPr lang="uk-UA" dirty="0"/>
              <a:t>Висновок: «Як мітоз забезпечує передачу спадкової інформації?»</a:t>
            </a:r>
          </a:p>
        </p:txBody>
      </p:sp>
    </p:spTree>
    <p:extLst>
      <p:ext uri="{BB962C8B-B14F-4D97-AF65-F5344CB8AC3E}">
        <p14:creationId xmlns:p14="http://schemas.microsoft.com/office/powerpoint/2010/main" val="162034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Самоконтроль знань</a:t>
            </a:r>
          </a:p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Частина 1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C441966-31A3-4E09-813D-E0858514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052231"/>
              </p:ext>
            </p:extLst>
          </p:nvPr>
        </p:nvGraphicFramePr>
        <p:xfrm>
          <a:off x="238031" y="1171852"/>
          <a:ext cx="8772803" cy="250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35A75B5F-237D-4476-A20A-E2B081346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263819"/>
              </p:ext>
            </p:extLst>
          </p:nvPr>
        </p:nvGraphicFramePr>
        <p:xfrm>
          <a:off x="238031" y="3826277"/>
          <a:ext cx="8772803" cy="291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474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Самоконтроль знань</a:t>
            </a:r>
          </a:p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Частина 2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C441966-31A3-4E09-813D-E0858514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735243"/>
              </p:ext>
            </p:extLst>
          </p:nvPr>
        </p:nvGraphicFramePr>
        <p:xfrm>
          <a:off x="238031" y="1171852"/>
          <a:ext cx="8772803" cy="250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35A75B5F-237D-4476-A20A-E2B081346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222327"/>
              </p:ext>
            </p:extLst>
          </p:nvPr>
        </p:nvGraphicFramePr>
        <p:xfrm>
          <a:off x="238031" y="3808521"/>
          <a:ext cx="8772803" cy="291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1781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Використані джерела: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DF9E11-6850-4335-A992-B01419C4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949910"/>
            <a:ext cx="8566952" cy="550415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uk-UA" dirty="0"/>
              <a:t>Біологія: підручник для 9 кл. загальноосвіт. навч. закл./ О.А.Андерсон, М.А.Вихренко, А.О.Чернінський. – Київ: Школяр, 2017 – 256с.;</a:t>
            </a:r>
          </a:p>
          <a:p>
            <a:pPr marL="457200" indent="-457200">
              <a:buAutoNum type="arabicParenR"/>
            </a:pPr>
            <a:r>
              <a:rPr lang="uk-UA" dirty="0"/>
              <a:t>Біологія : підручник для 9 кл. загальноосвіт. навч. закл./ Р.В.Шаламов, Г.А.Носов, О.А.Литовченко, М.С.Каліберда. — Харків : Соняшник, 2017. — 352 с.;</a:t>
            </a:r>
          </a:p>
          <a:p>
            <a:pPr marL="457200" indent="-457200">
              <a:buAutoNum type="arabicParenR"/>
            </a:pPr>
            <a:r>
              <a:rPr lang="uk-UA" dirty="0"/>
              <a:t>Біологія: підручник для 9 кл. загальноосвіт. навч. закл./ В.І.Соболь. – Кам'янець-Подільський: Абетка, 2017 – 288с.;</a:t>
            </a:r>
          </a:p>
          <a:p>
            <a:pPr marL="457200" indent="-457200">
              <a:buAutoNum type="arabicParenR"/>
            </a:pPr>
            <a:r>
              <a:rPr lang="uk-UA" dirty="0"/>
              <a:t>Біологія 9. Робочий зошит / Князева О.В. – Київ: ФОП Князева О.В., 2017. – 112 с.;</a:t>
            </a:r>
          </a:p>
          <a:p>
            <a:pPr marL="457200" indent="-457200">
              <a:buAutoNum type="arabicParenR"/>
            </a:pPr>
            <a:r>
              <a:rPr lang="en-US" dirty="0">
                <a:hlinkClick r:id="rId2"/>
              </a:rPr>
              <a:t>http://agroosvita-online.com.ua/index.php/rozdili/56-1-3-podil-yadra-i-klitini</a:t>
            </a:r>
            <a:endParaRPr lang="uk-UA" dirty="0"/>
          </a:p>
          <a:p>
            <a:pPr marL="457200" indent="-457200">
              <a:buAutoNum type="arabicParenR"/>
            </a:pPr>
            <a:r>
              <a:rPr lang="en-US" dirty="0">
                <a:hlinkClick r:id="rId3"/>
              </a:rPr>
              <a:t>http://elenazharkova.ru/?page_id=88</a:t>
            </a:r>
            <a:endParaRPr lang="uk-UA" dirty="0"/>
          </a:p>
          <a:p>
            <a:pPr marL="457200" indent="-457200">
              <a:buAutoNum type="arabicParenR"/>
            </a:pPr>
            <a:r>
              <a:rPr lang="en-US" dirty="0">
                <a:hlinkClick r:id="rId4"/>
              </a:rPr>
              <a:t>https://www.syl.ru/article/96694/delenie-kletki-mitoz-i-meyoz</a:t>
            </a:r>
            <a:endParaRPr lang="uk-UA" dirty="0"/>
          </a:p>
          <a:p>
            <a:pPr marL="457200" indent="-457200">
              <a:buAutoNum type="arabicParenR"/>
            </a:pPr>
            <a:r>
              <a:rPr lang="en-US" dirty="0">
                <a:hlinkClick r:id="rId5"/>
              </a:rPr>
              <a:t>https://scientificrussia.ru/articles/pochemu-cletki-deliatsia</a:t>
            </a:r>
            <a:endParaRPr lang="uk-UA" dirty="0"/>
          </a:p>
          <a:p>
            <a:pPr marL="457200" indent="-457200">
              <a:buAutoNum type="arabicParenR"/>
            </a:pPr>
            <a:r>
              <a:rPr lang="en-US" dirty="0">
                <a:hlinkClick r:id="rId6"/>
              </a:rPr>
              <a:t>http://yrok.pp.ua/serednya-osvta/339-yak-vdbuvayetsya-dlennya-yadra-tipi-podlu-yadra.html</a:t>
            </a:r>
            <a:endParaRPr lang="uk-UA" dirty="0"/>
          </a:p>
          <a:p>
            <a:pPr marL="457200" indent="-457200">
              <a:buAutoNum type="arabicParenR"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0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6"/>
          <p:cNvGrpSpPr>
            <a:grpSpLocks/>
          </p:cNvGrpSpPr>
          <p:nvPr/>
        </p:nvGrpSpPr>
        <p:grpSpPr bwMode="auto">
          <a:xfrm rot="-326247">
            <a:off x="1605741" y="2315082"/>
            <a:ext cx="3665538" cy="698500"/>
            <a:chOff x="1248" y="1176"/>
            <a:chExt cx="2309" cy="440"/>
          </a:xfrm>
        </p:grpSpPr>
        <p:grpSp>
          <p:nvGrpSpPr>
            <p:cNvPr id="45" name="Group 48"/>
            <p:cNvGrpSpPr>
              <a:grpSpLocks/>
            </p:cNvGrpSpPr>
            <p:nvPr/>
          </p:nvGrpSpPr>
          <p:grpSpPr bwMode="auto">
            <a:xfrm>
              <a:off x="1248" y="1176"/>
              <a:ext cx="2309" cy="440"/>
              <a:chOff x="1243" y="1176"/>
              <a:chExt cx="2309" cy="440"/>
            </a:xfrm>
          </p:grpSpPr>
          <p:sp>
            <p:nvSpPr>
              <p:cNvPr id="47" name="Oval 4"/>
              <p:cNvSpPr>
                <a:spLocks noChangeArrowheads="1"/>
              </p:cNvSpPr>
              <p:nvPr/>
            </p:nvSpPr>
            <p:spPr bwMode="gray">
              <a:xfrm rot="19107782">
                <a:off x="1243" y="1176"/>
                <a:ext cx="2297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48" name="Oval 5"/>
              <p:cNvSpPr>
                <a:spLocks noChangeArrowheads="1"/>
              </p:cNvSpPr>
              <p:nvPr/>
            </p:nvSpPr>
            <p:spPr bwMode="gray">
              <a:xfrm rot="19107782">
                <a:off x="1248" y="1184"/>
                <a:ext cx="230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 rot="19178242">
              <a:off x="1767" y="1255"/>
              <a:ext cx="12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FFFFFF"/>
                  </a:solidFill>
                </a:rPr>
                <a:t>Поділ клітини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290488" y="3077135"/>
            <a:ext cx="3816350" cy="690563"/>
            <a:chOff x="1724" y="1610"/>
            <a:chExt cx="2404" cy="435"/>
          </a:xfrm>
        </p:grpSpPr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1724" y="1610"/>
              <a:ext cx="2404" cy="435"/>
              <a:chOff x="1724" y="1610"/>
              <a:chExt cx="2404" cy="435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gray">
              <a:xfrm rot="19813299">
                <a:off x="1724" y="1610"/>
                <a:ext cx="2393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 rot="19813299">
                <a:off x="1728" y="1622"/>
                <a:ext cx="2400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 rot="19813299">
                <a:off x="1728" y="1618"/>
                <a:ext cx="2348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 rot="19813299">
                <a:off x="1746" y="1636"/>
                <a:ext cx="2348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53" name="Text Box 29"/>
            <p:cNvSpPr txBox="1">
              <a:spLocks noChangeArrowheads="1"/>
            </p:cNvSpPr>
            <p:nvPr/>
          </p:nvSpPr>
          <p:spPr bwMode="gray">
            <a:xfrm rot="19782471">
              <a:off x="2180" y="1726"/>
              <a:ext cx="14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FFFFFF"/>
                  </a:solidFill>
                </a:rPr>
                <a:t>Клітинний цикл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45"/>
          <p:cNvGrpSpPr>
            <a:grpSpLocks/>
          </p:cNvGrpSpPr>
          <p:nvPr/>
        </p:nvGrpSpPr>
        <p:grpSpPr bwMode="auto">
          <a:xfrm>
            <a:off x="233088" y="4105833"/>
            <a:ext cx="2514600" cy="2590800"/>
            <a:chOff x="480" y="2208"/>
            <a:chExt cx="1584" cy="1632"/>
          </a:xfrm>
        </p:grpSpPr>
        <p:sp>
          <p:nvSpPr>
            <p:cNvPr id="61" name="Oval 35"/>
            <p:cNvSpPr>
              <a:spLocks noChangeArrowheads="1"/>
            </p:cNvSpPr>
            <p:nvPr/>
          </p:nvSpPr>
          <p:spPr bwMode="gray">
            <a:xfrm>
              <a:off x="480" y="2208"/>
              <a:ext cx="1584" cy="1632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gamma/>
                    <a:tint val="0"/>
                    <a:invGamma/>
                  </a:srgbClr>
                </a:gs>
                <a:gs pos="50000">
                  <a:srgbClr val="4CCAE8"/>
                </a:gs>
                <a:gs pos="100000">
                  <a:srgbClr val="4CCAE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gray">
            <a:xfrm>
              <a:off x="480" y="2208"/>
              <a:ext cx="1584" cy="1632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alpha val="32001"/>
                  </a:srgbClr>
                </a:gs>
                <a:gs pos="100000">
                  <a:srgbClr val="4CCAE8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37"/>
            <p:cNvSpPr>
              <a:spLocks noChangeArrowheads="1"/>
            </p:cNvSpPr>
            <p:nvPr/>
          </p:nvSpPr>
          <p:spPr bwMode="gray">
            <a:xfrm>
              <a:off x="583" y="2314"/>
              <a:ext cx="1378" cy="1420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gamma/>
                    <a:shade val="54118"/>
                    <a:invGamma/>
                  </a:srgbClr>
                </a:gs>
                <a:gs pos="50000">
                  <a:srgbClr val="4CCAE8"/>
                </a:gs>
                <a:gs pos="100000">
                  <a:srgbClr val="4CCAE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gray">
            <a:xfrm>
              <a:off x="576" y="2304"/>
              <a:ext cx="1376" cy="1420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gamma/>
                    <a:shade val="63529"/>
                    <a:invGamma/>
                  </a:srgbClr>
                </a:gs>
                <a:gs pos="100000">
                  <a:srgbClr val="4CCAE8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gray">
            <a:xfrm>
              <a:off x="658" y="2386"/>
              <a:ext cx="1239" cy="127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gray">
            <a:xfrm>
              <a:off x="678" y="2407"/>
              <a:ext cx="1200" cy="12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gray">
            <a:xfrm>
              <a:off x="693" y="2414"/>
              <a:ext cx="1171" cy="12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gray">
            <a:xfrm>
              <a:off x="706" y="2426"/>
              <a:ext cx="1114" cy="112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gray">
            <a:xfrm>
              <a:off x="770" y="2458"/>
              <a:ext cx="991" cy="91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0" name="Group 57"/>
          <p:cNvGrpSpPr>
            <a:grpSpLocks/>
          </p:cNvGrpSpPr>
          <p:nvPr/>
        </p:nvGrpSpPr>
        <p:grpSpPr bwMode="auto">
          <a:xfrm rot="1287997">
            <a:off x="2743621" y="3990763"/>
            <a:ext cx="3665538" cy="698500"/>
            <a:chOff x="1248" y="1176"/>
            <a:chExt cx="2309" cy="440"/>
          </a:xfrm>
        </p:grpSpPr>
        <p:grpSp>
          <p:nvGrpSpPr>
            <p:cNvPr id="71" name="Group 58"/>
            <p:cNvGrpSpPr>
              <a:grpSpLocks/>
            </p:cNvGrpSpPr>
            <p:nvPr/>
          </p:nvGrpSpPr>
          <p:grpSpPr bwMode="auto">
            <a:xfrm>
              <a:off x="1248" y="1176"/>
              <a:ext cx="2309" cy="440"/>
              <a:chOff x="1243" y="1176"/>
              <a:chExt cx="2309" cy="440"/>
            </a:xfrm>
          </p:grpSpPr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 rot="19107782">
                <a:off x="1243" y="1176"/>
                <a:ext cx="2297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74" name="Oval 60"/>
              <p:cNvSpPr>
                <a:spLocks noChangeArrowheads="1"/>
              </p:cNvSpPr>
              <p:nvPr/>
            </p:nvSpPr>
            <p:spPr bwMode="gray">
              <a:xfrm rot="19107782">
                <a:off x="1248" y="1184"/>
                <a:ext cx="230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72" name="Text Box 63"/>
            <p:cNvSpPr txBox="1">
              <a:spLocks noChangeArrowheads="1"/>
            </p:cNvSpPr>
            <p:nvPr/>
          </p:nvSpPr>
          <p:spPr bwMode="gray">
            <a:xfrm rot="19178242">
              <a:off x="1925" y="1255"/>
              <a:ext cx="9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FFFFFF"/>
                  </a:solidFill>
                </a:rPr>
                <a:t>Інтерфаза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" name="Group 64"/>
          <p:cNvGrpSpPr>
            <a:grpSpLocks/>
          </p:cNvGrpSpPr>
          <p:nvPr/>
        </p:nvGrpSpPr>
        <p:grpSpPr bwMode="auto">
          <a:xfrm rot="1056077">
            <a:off x="2822689" y="4905749"/>
            <a:ext cx="3816350" cy="690563"/>
            <a:chOff x="1724" y="1610"/>
            <a:chExt cx="2404" cy="435"/>
          </a:xfrm>
        </p:grpSpPr>
        <p:grpSp>
          <p:nvGrpSpPr>
            <p:cNvPr id="103" name="Group 65"/>
            <p:cNvGrpSpPr>
              <a:grpSpLocks/>
            </p:cNvGrpSpPr>
            <p:nvPr/>
          </p:nvGrpSpPr>
          <p:grpSpPr bwMode="auto">
            <a:xfrm>
              <a:off x="1724" y="1610"/>
              <a:ext cx="2404" cy="435"/>
              <a:chOff x="1724" y="1610"/>
              <a:chExt cx="2404" cy="435"/>
            </a:xfrm>
          </p:grpSpPr>
          <p:sp>
            <p:nvSpPr>
              <p:cNvPr id="105" name="Oval 66"/>
              <p:cNvSpPr>
                <a:spLocks noChangeArrowheads="1"/>
              </p:cNvSpPr>
              <p:nvPr/>
            </p:nvSpPr>
            <p:spPr bwMode="gray">
              <a:xfrm rot="19813299">
                <a:off x="1724" y="1610"/>
                <a:ext cx="2393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06" name="Oval 67"/>
              <p:cNvSpPr>
                <a:spLocks noChangeArrowheads="1"/>
              </p:cNvSpPr>
              <p:nvPr/>
            </p:nvSpPr>
            <p:spPr bwMode="gray">
              <a:xfrm rot="19813299">
                <a:off x="1728" y="1622"/>
                <a:ext cx="2400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07" name="Oval 68"/>
              <p:cNvSpPr>
                <a:spLocks noChangeArrowheads="1"/>
              </p:cNvSpPr>
              <p:nvPr/>
            </p:nvSpPr>
            <p:spPr bwMode="gray">
              <a:xfrm rot="19813299">
                <a:off x="1728" y="1618"/>
                <a:ext cx="2348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08" name="Oval 69"/>
              <p:cNvSpPr>
                <a:spLocks noChangeArrowheads="1"/>
              </p:cNvSpPr>
              <p:nvPr/>
            </p:nvSpPr>
            <p:spPr bwMode="gray">
              <a:xfrm rot="19813299">
                <a:off x="1746" y="1636"/>
                <a:ext cx="2348" cy="409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04" name="Text Box 70"/>
            <p:cNvSpPr txBox="1">
              <a:spLocks noChangeArrowheads="1"/>
            </p:cNvSpPr>
            <p:nvPr/>
          </p:nvSpPr>
          <p:spPr bwMode="gray">
            <a:xfrm rot="19782471">
              <a:off x="2591" y="1726"/>
              <a:ext cx="5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FFFFFF"/>
                  </a:solidFill>
                </a:rPr>
                <a:t>Мітоз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Group 71"/>
          <p:cNvGrpSpPr>
            <a:grpSpLocks/>
          </p:cNvGrpSpPr>
          <p:nvPr/>
        </p:nvGrpSpPr>
        <p:grpSpPr bwMode="auto">
          <a:xfrm rot="2457309">
            <a:off x="2664205" y="5970013"/>
            <a:ext cx="3665538" cy="698500"/>
            <a:chOff x="1248" y="1176"/>
            <a:chExt cx="2309" cy="440"/>
          </a:xfrm>
        </p:grpSpPr>
        <p:grpSp>
          <p:nvGrpSpPr>
            <p:cNvPr id="110" name="Group 72"/>
            <p:cNvGrpSpPr>
              <a:grpSpLocks/>
            </p:cNvGrpSpPr>
            <p:nvPr/>
          </p:nvGrpSpPr>
          <p:grpSpPr bwMode="auto">
            <a:xfrm>
              <a:off x="1248" y="1176"/>
              <a:ext cx="2309" cy="440"/>
              <a:chOff x="1243" y="1176"/>
              <a:chExt cx="2309" cy="440"/>
            </a:xfrm>
          </p:grpSpPr>
          <p:sp>
            <p:nvSpPr>
              <p:cNvPr id="112" name="Oval 73"/>
              <p:cNvSpPr>
                <a:spLocks noChangeArrowheads="1"/>
              </p:cNvSpPr>
              <p:nvPr/>
            </p:nvSpPr>
            <p:spPr bwMode="gray">
              <a:xfrm rot="19107782">
                <a:off x="1243" y="1176"/>
                <a:ext cx="2297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13" name="Oval 74"/>
              <p:cNvSpPr>
                <a:spLocks noChangeArrowheads="1"/>
              </p:cNvSpPr>
              <p:nvPr/>
            </p:nvSpPr>
            <p:spPr bwMode="gray">
              <a:xfrm rot="19107782">
                <a:off x="1248" y="1184"/>
                <a:ext cx="230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14" name="Oval 75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  <p:sp>
            <p:nvSpPr>
              <p:cNvPr id="115" name="Oval 76"/>
              <p:cNvSpPr>
                <a:spLocks noChangeArrowheads="1"/>
              </p:cNvSpPr>
              <p:nvPr/>
            </p:nvSpPr>
            <p:spPr bwMode="gray">
              <a:xfrm rot="19107782">
                <a:off x="1248" y="1207"/>
                <a:ext cx="2254" cy="409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sz="2400"/>
              </a:p>
            </p:txBody>
          </p:sp>
        </p:grpSp>
        <p:sp>
          <p:nvSpPr>
            <p:cNvPr id="111" name="Text Box 77"/>
            <p:cNvSpPr txBox="1">
              <a:spLocks noChangeArrowheads="1"/>
            </p:cNvSpPr>
            <p:nvPr/>
          </p:nvSpPr>
          <p:spPr bwMode="gray">
            <a:xfrm rot="19178242">
              <a:off x="1842" y="1255"/>
              <a:ext cx="10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FFFFFF"/>
                  </a:solidFill>
                </a:rPr>
                <a:t>Фази мітозу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689FC42D-649E-4C52-A24E-AE95FA8E1EF9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Ти зрозумієш: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AA9F161-3728-4A7F-BD9D-EE601BBEB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047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Згадаємо: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98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Поміркуйте!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7B53E38-CE91-4D81-AD3B-0EDD91C9E800}"/>
              </a:ext>
            </a:extLst>
          </p:cNvPr>
          <p:cNvGrpSpPr/>
          <p:nvPr/>
        </p:nvGrpSpPr>
        <p:grpSpPr>
          <a:xfrm>
            <a:off x="363984" y="1171852"/>
            <a:ext cx="8398276" cy="4314548"/>
            <a:chOff x="363984" y="2166152"/>
            <a:chExt cx="8398276" cy="4314548"/>
          </a:xfrm>
        </p:grpSpPr>
        <p:sp>
          <p:nvSpPr>
            <p:cNvPr id="3" name="Свиток: горизонтальный 2">
              <a:extLst>
                <a:ext uri="{FF2B5EF4-FFF2-40B4-BE49-F238E27FC236}">
                  <a16:creationId xmlns:a16="http://schemas.microsoft.com/office/drawing/2014/main" id="{A09FB300-01D8-4B34-8048-C7EFE182E49F}"/>
                </a:ext>
              </a:extLst>
            </p:cNvPr>
            <p:cNvSpPr/>
            <p:nvPr/>
          </p:nvSpPr>
          <p:spPr>
            <a:xfrm>
              <a:off x="363984" y="2166152"/>
              <a:ext cx="8398276" cy="4314548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uk-UA" sz="2400" i="1" dirty="0">
                  <a:latin typeface="Constantia" panose="02030602050306030303" pitchFamily="18" charset="0"/>
                </a:rPr>
                <a:t>Щосекунди в нашому тілі сотні мільйонів маленьких балерин сходяться і розходяться, розташовуються в ряд й розбігаються в різні сторони, немов танцюристи на балі, які виконують складні па старовинного танцю. </a:t>
              </a:r>
            </a:p>
            <a:p>
              <a:pPr algn="just"/>
              <a:r>
                <a:rPr lang="uk-UA" sz="2400" i="1" dirty="0">
                  <a:latin typeface="Constantia" panose="02030602050306030303" pitchFamily="18" charset="0"/>
                </a:rPr>
                <a:t>Цей танець – найдавніший на Землі.</a:t>
              </a:r>
            </a:p>
            <a:p>
              <a:pPr algn="just"/>
              <a:r>
                <a:rPr lang="uk-UA" sz="2400" i="1" dirty="0">
                  <a:latin typeface="Constantia" panose="02030602050306030303" pitchFamily="18" charset="0"/>
                </a:rPr>
                <a:t>Це танець життя.</a:t>
              </a:r>
              <a:endParaRPr lang="ru-RU" sz="2400" i="1" dirty="0">
                <a:latin typeface="Constantia" panose="02030602050306030303" pitchFamily="18" charset="0"/>
              </a:endParaRPr>
            </a:p>
          </p:txBody>
        </p:sp>
        <p:sp>
          <p:nvSpPr>
            <p:cNvPr id="8" name="Подзаголовок 2">
              <a:extLst>
                <a:ext uri="{FF2B5EF4-FFF2-40B4-BE49-F238E27FC236}">
                  <a16:creationId xmlns:a16="http://schemas.microsoft.com/office/drawing/2014/main" id="{17391287-3253-4F93-8B5C-9B88A9B1A2CD}"/>
                </a:ext>
              </a:extLst>
            </p:cNvPr>
            <p:cNvSpPr txBox="1">
              <a:spLocks/>
            </p:cNvSpPr>
            <p:nvPr/>
          </p:nvSpPr>
          <p:spPr>
            <a:xfrm>
              <a:off x="3559946" y="5994830"/>
              <a:ext cx="5202314" cy="4858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uk-UA" sz="2400" b="1" dirty="0"/>
                <a:t>Г.Д Меллер</a:t>
              </a:r>
              <a:endParaRPr lang="ru-RU" sz="2400" b="1" dirty="0"/>
            </a:p>
          </p:txBody>
        </p: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05F9703-6148-4ECC-A92E-4EE18F378C56}"/>
              </a:ext>
            </a:extLst>
          </p:cNvPr>
          <p:cNvSpPr txBox="1">
            <a:spLocks/>
          </p:cNvSpPr>
          <p:nvPr/>
        </p:nvSpPr>
        <p:spPr>
          <a:xfrm>
            <a:off x="815912" y="5486400"/>
            <a:ext cx="7494420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 який танець йдеться?</a:t>
            </a:r>
            <a:endParaRPr lang="ru-RU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05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Поділ клітини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D507859-8B51-4B35-80C1-57F41B9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3551067"/>
            <a:ext cx="2982898" cy="271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Поділ</a:t>
            </a:r>
            <a:r>
              <a:rPr lang="uk-UA" sz="2800" dirty="0"/>
              <a:t> </a:t>
            </a: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клітин</a:t>
            </a:r>
            <a:r>
              <a:rPr lang="uk-UA" sz="2800" dirty="0"/>
              <a:t> </a:t>
            </a:r>
            <a:r>
              <a:rPr lang="uk-UA" sz="2400" dirty="0"/>
              <a:t>– сукупність процесів, унаслідок яких спадкова інформація клітини передається наступному поколінню клітин.</a:t>
            </a:r>
            <a:endParaRPr lang="ru-RU" sz="2400" dirty="0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id="{1CFF14D6-CF45-4595-AB9F-EBC556C59A9D}"/>
              </a:ext>
            </a:extLst>
          </p:cNvPr>
          <p:cNvSpPr/>
          <p:nvPr/>
        </p:nvSpPr>
        <p:spPr>
          <a:xfrm>
            <a:off x="328474" y="1615735"/>
            <a:ext cx="7288567" cy="1331652"/>
          </a:xfrm>
          <a:prstGeom prst="foldedCorner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  <a:p>
            <a:pPr algn="ctr"/>
            <a:endParaRPr lang="uk-UA" dirty="0"/>
          </a:p>
          <a:p>
            <a:r>
              <a:rPr lang="uk-UA" dirty="0"/>
              <a:t>Спадкова інформація від одного покоління клітин передається наступному поколінню клітин за допомогою хромосом. Ці структури перед поділом клітин подвоюються й розподіляються між новими клітинами. Цей упорядкований розподіл і є «танцем життя».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4E66A3-9457-4543-A249-E55013B6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92" y="3551067"/>
            <a:ext cx="4598630" cy="258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76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221941"/>
            <a:ext cx="7254721" cy="1509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Поділ прокаріотичних клітин: бінарний поділ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(поділ навпіл)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http://900igr.net/datas/biologija/Formy-razmnozhenija/0003-003-Formy-bespologo-razmnozhenija.jpg">
            <a:extLst>
              <a:ext uri="{FF2B5EF4-FFF2-40B4-BE49-F238E27FC236}">
                <a16:creationId xmlns:a16="http://schemas.microsoft.com/office/drawing/2014/main" id="{20BF0062-914B-457E-B979-B49926398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19547" r="5340" b="23494"/>
          <a:stretch/>
        </p:blipFill>
        <p:spPr bwMode="auto">
          <a:xfrm>
            <a:off x="5548544" y="1912779"/>
            <a:ext cx="3204838" cy="468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6596EA8A-8DCF-4C39-AF4C-06825783C3A9}"/>
              </a:ext>
            </a:extLst>
          </p:cNvPr>
          <p:cNvSpPr/>
          <p:nvPr/>
        </p:nvSpPr>
        <p:spPr>
          <a:xfrm>
            <a:off x="353440" y="2102532"/>
            <a:ext cx="4911016" cy="90107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Нуклеоїд бактеріальної клітини </a:t>
            </a:r>
            <a:r>
              <a:rPr lang="uk-UA" dirty="0"/>
              <a:t>– одна кільцева молекула ДНК</a:t>
            </a:r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30F659EC-2375-4EEB-B5D5-FB7B956FDA26}"/>
              </a:ext>
            </a:extLst>
          </p:cNvPr>
          <p:cNvSpPr/>
          <p:nvPr/>
        </p:nvSpPr>
        <p:spPr>
          <a:xfrm>
            <a:off x="353440" y="3231472"/>
            <a:ext cx="4911016" cy="8936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Самоподвоєння нуклеоїда перед поділом клітини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F7DA5402-E54D-45A9-9D7B-67BE150BB90B}"/>
              </a:ext>
            </a:extLst>
          </p:cNvPr>
          <p:cNvSpPr/>
          <p:nvPr/>
        </p:nvSpPr>
        <p:spPr>
          <a:xfrm>
            <a:off x="353440" y="4353020"/>
            <a:ext cx="4911016" cy="91143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/>
              <a:t>Обидві </a:t>
            </a:r>
            <a:r>
              <a:rPr lang="uk-UA" dirty="0"/>
              <a:t>молекули ДНК прикріплюються до плазматичної мембрани і розподіляються</a:t>
            </a: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FC9FC494-D96A-4343-8D25-FFB7289661D5}"/>
              </a:ext>
            </a:extLst>
          </p:cNvPr>
          <p:cNvSpPr/>
          <p:nvPr/>
        </p:nvSpPr>
        <p:spPr>
          <a:xfrm>
            <a:off x="353440" y="5492319"/>
            <a:ext cx="4911016" cy="90107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/>
              <a:t>Далі відбувається поділ цитоплазми й утворення з </a:t>
            </a:r>
            <a:r>
              <a:rPr lang="uk-UA"/>
              <a:t>однієї </a:t>
            </a:r>
            <a:r>
              <a:rPr lang="uk-UA" dirty="0"/>
              <a:t>материнської клітини – </a:t>
            </a:r>
            <a:r>
              <a:rPr lang="uk-UA"/>
              <a:t>двох </a:t>
            </a:r>
            <a:r>
              <a:rPr lang="uk-UA" dirty="0"/>
              <a:t>дочірніх клітин</a:t>
            </a:r>
            <a:r>
              <a:rPr lang="uk-UA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7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13317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Поділ еукаріотичних клітин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3566574-236B-4A5B-B19D-D7CEF3B88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143700"/>
              </p:ext>
            </p:extLst>
          </p:nvPr>
        </p:nvGraphicFramePr>
        <p:xfrm>
          <a:off x="574088" y="2015231"/>
          <a:ext cx="8356847" cy="432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30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Клітинний цикл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4605D9E-1497-45CC-A1F7-7A3B78E4CA0E}"/>
              </a:ext>
            </a:extLst>
          </p:cNvPr>
          <p:cNvGrpSpPr/>
          <p:nvPr/>
        </p:nvGrpSpPr>
        <p:grpSpPr>
          <a:xfrm>
            <a:off x="62145" y="1216233"/>
            <a:ext cx="7705816" cy="5052627"/>
            <a:chOff x="4181389" y="2041864"/>
            <a:chExt cx="4847202" cy="505262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ED79072-CD2B-491A-B6E5-4BA199DC25FA}"/>
                </a:ext>
              </a:extLst>
            </p:cNvPr>
            <p:cNvGrpSpPr/>
            <p:nvPr/>
          </p:nvGrpSpPr>
          <p:grpSpPr>
            <a:xfrm>
              <a:off x="4181389" y="2041864"/>
              <a:ext cx="4847202" cy="5052627"/>
              <a:chOff x="4181389" y="2041864"/>
              <a:chExt cx="4847202" cy="5052627"/>
            </a:xfrm>
          </p:grpSpPr>
          <p:graphicFrame>
            <p:nvGraphicFramePr>
              <p:cNvPr id="5" name="Схема 4">
                <a:extLst>
                  <a:ext uri="{FF2B5EF4-FFF2-40B4-BE49-F238E27FC236}">
                    <a16:creationId xmlns:a16="http://schemas.microsoft.com/office/drawing/2014/main" id="{E629A84E-72ED-4F91-BD61-CCAEFAC4D5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48615288"/>
                  </p:ext>
                </p:extLst>
              </p:nvPr>
            </p:nvGraphicFramePr>
            <p:xfrm>
              <a:off x="4224106" y="2041864"/>
              <a:ext cx="4804485" cy="50526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9" name="Подзаголовок 2">
                <a:extLst>
                  <a:ext uri="{FF2B5EF4-FFF2-40B4-BE49-F238E27FC236}">
                    <a16:creationId xmlns:a16="http://schemas.microsoft.com/office/drawing/2014/main" id="{FF51E1D5-57BF-4CEC-9BA4-8335DC5F62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1389" y="3968318"/>
                <a:ext cx="474669" cy="1828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uk-UA" sz="2000" dirty="0"/>
                  <a:t>Етап</a:t>
                </a:r>
              </a:p>
              <a:p>
                <a:pPr marL="0" indent="0" algn="ctr">
                  <a:buNone/>
                </a:pPr>
                <a:r>
                  <a:rPr lang="uk-UA" sz="2000" dirty="0"/>
                  <a:t>90%</a:t>
                </a:r>
              </a:p>
            </p:txBody>
          </p:sp>
        </p:grpSp>
        <p:sp>
          <p:nvSpPr>
            <p:cNvPr id="12" name="Подзаголовок 2">
              <a:extLst>
                <a:ext uri="{FF2B5EF4-FFF2-40B4-BE49-F238E27FC236}">
                  <a16:creationId xmlns:a16="http://schemas.microsoft.com/office/drawing/2014/main" id="{42FA8B8C-355A-481B-913A-FE53D1C6E61A}"/>
                </a:ext>
              </a:extLst>
            </p:cNvPr>
            <p:cNvSpPr txBox="1">
              <a:spLocks/>
            </p:cNvSpPr>
            <p:nvPr/>
          </p:nvSpPr>
          <p:spPr>
            <a:xfrm>
              <a:off x="4199145" y="5990947"/>
              <a:ext cx="456912" cy="6584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uk-UA" sz="2000" dirty="0"/>
                <a:t>Етап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B47A33-FE9E-4441-9FC8-DC06FBC376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66" t="4820" r="3741" b="5646"/>
          <a:stretch/>
        </p:blipFill>
        <p:spPr>
          <a:xfrm>
            <a:off x="4386261" y="3254281"/>
            <a:ext cx="4472966" cy="322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4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849944-51D0-47D5-A0D2-D7770E2C08B3}"/>
              </a:ext>
            </a:extLst>
          </p:cNvPr>
          <p:cNvSpPr txBox="1">
            <a:spLocks/>
          </p:cNvSpPr>
          <p:nvPr/>
        </p:nvSpPr>
        <p:spPr>
          <a:xfrm>
            <a:off x="238032" y="0"/>
            <a:ext cx="7254721" cy="117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Мітоз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F951896-E56F-47EB-89FE-629CE0138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66356"/>
              </p:ext>
            </p:extLst>
          </p:nvPr>
        </p:nvGraphicFramePr>
        <p:xfrm>
          <a:off x="5948039" y="2178234"/>
          <a:ext cx="3003612" cy="448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8C62DC6-7290-48B6-AF10-4532DDF870E6}"/>
              </a:ext>
            </a:extLst>
          </p:cNvPr>
          <p:cNvGrpSpPr/>
          <p:nvPr/>
        </p:nvGrpSpPr>
        <p:grpSpPr>
          <a:xfrm>
            <a:off x="104867" y="1171852"/>
            <a:ext cx="5711126" cy="5490838"/>
            <a:chOff x="104867" y="1171852"/>
            <a:chExt cx="5711126" cy="549083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FF3B21C-5DE7-4E8F-A807-153E81ED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867" y="1171852"/>
              <a:ext cx="5711126" cy="549083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7" name="Звезда: 12 точек 6">
              <a:extLst>
                <a:ext uri="{FF2B5EF4-FFF2-40B4-BE49-F238E27FC236}">
                  <a16:creationId xmlns:a16="http://schemas.microsoft.com/office/drawing/2014/main" id="{E6E7DEC4-608D-4E85-91D4-358006683404}"/>
                </a:ext>
              </a:extLst>
            </p:cNvPr>
            <p:cNvSpPr/>
            <p:nvPr/>
          </p:nvSpPr>
          <p:spPr>
            <a:xfrm>
              <a:off x="4678532" y="1272122"/>
              <a:ext cx="504000" cy="504000"/>
            </a:xfrm>
            <a:prstGeom prst="star12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1</a:t>
              </a:r>
              <a:endParaRPr lang="ru-RU" b="1" dirty="0"/>
            </a:p>
          </p:txBody>
        </p:sp>
        <p:sp>
          <p:nvSpPr>
            <p:cNvPr id="15" name="Звезда: 12 точек 14">
              <a:extLst>
                <a:ext uri="{FF2B5EF4-FFF2-40B4-BE49-F238E27FC236}">
                  <a16:creationId xmlns:a16="http://schemas.microsoft.com/office/drawing/2014/main" id="{FAB01F34-ECAE-4EDA-BB0E-47D761C507CC}"/>
                </a:ext>
              </a:extLst>
            </p:cNvPr>
            <p:cNvSpPr/>
            <p:nvPr/>
          </p:nvSpPr>
          <p:spPr>
            <a:xfrm>
              <a:off x="5150622" y="5366207"/>
              <a:ext cx="504000" cy="504000"/>
            </a:xfrm>
            <a:prstGeom prst="star12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2</a:t>
              </a:r>
            </a:p>
          </p:txBody>
        </p:sp>
        <p:sp>
          <p:nvSpPr>
            <p:cNvPr id="16" name="Звезда: 12 точек 15">
              <a:extLst>
                <a:ext uri="{FF2B5EF4-FFF2-40B4-BE49-F238E27FC236}">
                  <a16:creationId xmlns:a16="http://schemas.microsoft.com/office/drawing/2014/main" id="{25D02AC8-48BC-44D2-80A4-C86B8F329C54}"/>
                </a:ext>
              </a:extLst>
            </p:cNvPr>
            <p:cNvSpPr/>
            <p:nvPr/>
          </p:nvSpPr>
          <p:spPr>
            <a:xfrm>
              <a:off x="2231349" y="6056422"/>
              <a:ext cx="504000" cy="504000"/>
            </a:xfrm>
            <a:prstGeom prst="star12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3</a:t>
              </a:r>
            </a:p>
          </p:txBody>
        </p:sp>
        <p:sp>
          <p:nvSpPr>
            <p:cNvPr id="17" name="Звезда: 12 точек 16">
              <a:extLst>
                <a:ext uri="{FF2B5EF4-FFF2-40B4-BE49-F238E27FC236}">
                  <a16:creationId xmlns:a16="http://schemas.microsoft.com/office/drawing/2014/main" id="{18AA187A-B5E4-4D65-A201-47EBD1762DAF}"/>
                </a:ext>
              </a:extLst>
            </p:cNvPr>
            <p:cNvSpPr/>
            <p:nvPr/>
          </p:nvSpPr>
          <p:spPr>
            <a:xfrm>
              <a:off x="123649" y="3017029"/>
              <a:ext cx="504000" cy="504000"/>
            </a:xfrm>
            <a:prstGeom prst="star12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505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1004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Wingdings</vt:lpstr>
      <vt:lpstr>Тема Office</vt:lpstr>
      <vt:lpstr>9 клас Тема уроку: «Поділ клітин: клітинний цикл, мітоз»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Kolya Artua</cp:lastModifiedBy>
  <cp:revision>131</cp:revision>
  <dcterms:created xsi:type="dcterms:W3CDTF">2014-11-21T11:00:06Z</dcterms:created>
  <dcterms:modified xsi:type="dcterms:W3CDTF">2017-10-25T23:50:01Z</dcterms:modified>
</cp:coreProperties>
</file>