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65" r:id="rId2"/>
    <p:sldId id="260" r:id="rId3"/>
    <p:sldId id="259" r:id="rId4"/>
    <p:sldId id="256" r:id="rId5"/>
    <p:sldId id="258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B08E0F-EBE1-4FE0-8E72-5F88D3FA8F32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9119EB-A9DA-480C-88FD-4666E44C98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018" y="476672"/>
            <a:ext cx="8622673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Screenshot_2017-11-05-01-11-34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527123" cy="63367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9555"/>
            <a:ext cx="6984776" cy="667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3456384" cy="3168352"/>
          </a:xfrm>
        </p:spPr>
        <p:txBody>
          <a:bodyPr>
            <a:norm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105400"/>
            <a:ext cx="740664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5676123" cy="4257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552" y="3833664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228919"/>
            <a:ext cx="745725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7467600" cy="547260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-It’s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long .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hasn’t got any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legs .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eats small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animals .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sometimes dangerous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-It’s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big . It’s grey .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lives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Africa .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leaves ,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 got 4 legs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-It’s very small . It has got a long tail . It lives in nearly all countries . It likes cheese.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84984"/>
            <a:ext cx="3075225" cy="206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 descr="https://www.crittercontrol.com/userfiles/filemanager/6747/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3137068" cy="2348880"/>
          </a:xfrm>
          <a:prstGeom prst="rect">
            <a:avLst/>
          </a:prstGeom>
          <a:noFill/>
        </p:spPr>
      </p:pic>
      <p:pic>
        <p:nvPicPr>
          <p:cNvPr id="2056" name="Picture 8" descr="http://lookw.ru/1/254/1380318662-slon-i-slonenok----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365104"/>
            <a:ext cx="3600400" cy="225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19672" y="260648"/>
            <a:ext cx="6912768" cy="259228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run fast. It has got a very long neck . It eats leaves . It has got four long legs.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small . It has got four legs and a tail . It eats mice . It likes milk.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looks like a horse . It lives in Africa . It eats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grass. 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 got black and white stripes.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572745"/>
            <a:ext cx="3421451" cy="228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http://galereika.org/_ph/218/8398202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564904"/>
            <a:ext cx="3096344" cy="3424515"/>
          </a:xfrm>
          <a:prstGeom prst="rect">
            <a:avLst/>
          </a:prstGeom>
          <a:noFill/>
        </p:spPr>
      </p:pic>
      <p:pic>
        <p:nvPicPr>
          <p:cNvPr id="3078" name="Picture 6" descr="http://629photography.com/baby-c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3411857" cy="2560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</TotalTime>
  <Words>140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Слайд 2</vt:lpstr>
      <vt:lpstr>Слайд 3</vt:lpstr>
      <vt:lpstr>Слайд 4</vt:lpstr>
      <vt:lpstr>Слайд 5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2017-11-04T21:51:38Z</dcterms:created>
  <dcterms:modified xsi:type="dcterms:W3CDTF">2017-11-04T23:56:30Z</dcterms:modified>
</cp:coreProperties>
</file>