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8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A9E7-B087-47C2-8CA5-694D9E4679B1}" type="datetimeFigureOut">
              <a:rPr lang="ru-RU" smtClean="0"/>
              <a:t>16.02.2013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3F783D-5363-4D68-BB29-7901C1D5CB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A9E7-B087-47C2-8CA5-694D9E4679B1}" type="datetimeFigureOut">
              <a:rPr lang="ru-RU" smtClean="0"/>
              <a:t>16.02.2013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F783D-5363-4D68-BB29-7901C1D5CB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A9E7-B087-47C2-8CA5-694D9E4679B1}" type="datetimeFigureOut">
              <a:rPr lang="ru-RU" smtClean="0"/>
              <a:t>16.02.2013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F783D-5363-4D68-BB29-7901C1D5CB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A9E7-B087-47C2-8CA5-694D9E4679B1}" type="datetimeFigureOut">
              <a:rPr lang="ru-RU" smtClean="0"/>
              <a:t>16.02.2013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3F783D-5363-4D68-BB29-7901C1D5CB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A9E7-B087-47C2-8CA5-694D9E4679B1}" type="datetimeFigureOut">
              <a:rPr lang="ru-RU" smtClean="0"/>
              <a:t>16.02.2013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F783D-5363-4D68-BB29-7901C1D5CB7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A9E7-B087-47C2-8CA5-694D9E4679B1}" type="datetimeFigureOut">
              <a:rPr lang="ru-RU" smtClean="0"/>
              <a:t>16.02.2013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F783D-5363-4D68-BB29-7901C1D5CB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A9E7-B087-47C2-8CA5-694D9E4679B1}" type="datetimeFigureOut">
              <a:rPr lang="ru-RU" smtClean="0"/>
              <a:t>16.02.2013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3F783D-5363-4D68-BB29-7901C1D5CB7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A9E7-B087-47C2-8CA5-694D9E4679B1}" type="datetimeFigureOut">
              <a:rPr lang="ru-RU" smtClean="0"/>
              <a:t>16.02.2013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F783D-5363-4D68-BB29-7901C1D5CB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A9E7-B087-47C2-8CA5-694D9E4679B1}" type="datetimeFigureOut">
              <a:rPr lang="ru-RU" smtClean="0"/>
              <a:t>16.02.2013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F783D-5363-4D68-BB29-7901C1D5CB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A9E7-B087-47C2-8CA5-694D9E4679B1}" type="datetimeFigureOut">
              <a:rPr lang="ru-RU" smtClean="0"/>
              <a:t>16.02.2013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F783D-5363-4D68-BB29-7901C1D5CB7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A9E7-B087-47C2-8CA5-694D9E4679B1}" type="datetimeFigureOut">
              <a:rPr lang="ru-RU" smtClean="0"/>
              <a:t>16.02.2013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F783D-5363-4D68-BB29-7901C1D5CB7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6E0A9E7-B087-47C2-8CA5-694D9E4679B1}" type="datetimeFigureOut">
              <a:rPr lang="ru-RU" smtClean="0"/>
              <a:t>16.02.2013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3F783D-5363-4D68-BB29-7901C1D5CB7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8735418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953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686800" cy="1368152"/>
          </a:xfrm>
        </p:spPr>
        <p:txBody>
          <a:bodyPr>
            <a:normAutofit/>
          </a:bodyPr>
          <a:lstStyle/>
          <a:p>
            <a:r>
              <a:rPr lang="ru-RU" sz="4800" b="1" cap="none" dirty="0" smtClean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Прощеное воскресенье</a:t>
            </a:r>
            <a:endParaRPr lang="ru-RU" sz="4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8064" y="1988840"/>
            <a:ext cx="3843535" cy="433576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ВОСКРЕСЕНЬЕ светлое быстро наступает.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Облегчают душу все в "ПРОЩЁНЫЙ ДЕНЬ".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Чучело соломенное - Зимушку - сжигают,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Нарядив в тулупчик, валенки, ремень...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05" y="1772816"/>
            <a:ext cx="4691936" cy="4267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850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803976" cy="720080"/>
          </a:xfrm>
        </p:spPr>
        <p:txBody>
          <a:bodyPr>
            <a:noAutofit/>
          </a:bodyPr>
          <a:lstStyle/>
          <a:p>
            <a:r>
              <a:rPr lang="ru-RU" sz="4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Широкая</a:t>
            </a:r>
            <a:r>
              <a:rPr lang="ru-RU" sz="48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48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масленица</a:t>
            </a:r>
            <a:endParaRPr lang="ru-RU" sz="4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472608"/>
          </a:xfrm>
          <a:ln w="3492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Встреча</a:t>
            </a:r>
          </a:p>
          <a:p>
            <a:pPr marL="0" indent="0">
              <a:buNone/>
            </a:pP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Заигрыш</a:t>
            </a:r>
            <a:endParaRPr lang="ru-RU" dirty="0" smtClean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Лакомка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Разгуляй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Тещины вечерки</a:t>
            </a:r>
          </a:p>
          <a:p>
            <a:pPr marL="0" indent="0">
              <a:buNone/>
            </a:pP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Золовкины</a:t>
            </a:r>
            <a:endParaRPr lang="ru-RU" dirty="0" smtClean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             посиделки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Прощеное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              воскресенье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68760"/>
            <a:ext cx="3689491" cy="4444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553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10200"/>
            <a:ext cx="8964488" cy="1259160"/>
          </a:xfrm>
        </p:spPr>
        <p:txBody>
          <a:bodyPr>
            <a:normAutofit/>
          </a:bodyPr>
          <a:lstStyle/>
          <a:p>
            <a:r>
              <a:rPr lang="ru-RU" sz="4800" b="1" cap="none" dirty="0" smtClean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С широкой масленицей!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81444" y="404665"/>
            <a:ext cx="4218548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Пышные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гуляния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Ярмарка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венчает.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До свиданья, Масленица, приходи опять!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Через год Красавицу снова повстречаем.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Снова будем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праздновать,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блинами </a:t>
            </a: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угощать!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959" y="476672"/>
            <a:ext cx="4551783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18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cap="none" dirty="0" smtClean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Понедельник – встреча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306888" indent="0"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Утро... ПОНЕДЕЛЬНИК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...</a:t>
            </a:r>
          </a:p>
          <a:p>
            <a:pPr marL="4306888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Наступает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"ВСТРЕЧА".</a:t>
            </a:r>
            <a:br>
              <a:rPr lang="ru-RU" dirty="0">
                <a:solidFill>
                  <a:schemeClr val="accent6">
                    <a:lumMod val="75000"/>
                  </a:schemeClr>
                </a:solidFill>
                <a:latin typeface="+mj-lt"/>
              </a:rPr>
            </a:b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Яркие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салазки</a:t>
            </a:r>
          </a:p>
          <a:p>
            <a:pPr marL="4306888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с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горочек скользят.</a:t>
            </a:r>
            <a:br>
              <a:rPr lang="ru-RU" dirty="0">
                <a:solidFill>
                  <a:schemeClr val="accent6">
                    <a:lumMod val="75000"/>
                  </a:schemeClr>
                </a:solidFill>
                <a:latin typeface="+mj-lt"/>
              </a:rPr>
            </a:b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Целый день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веселье.</a:t>
            </a:r>
          </a:p>
          <a:p>
            <a:pPr marL="4306888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Наступает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вечер...</a:t>
            </a:r>
            <a:br>
              <a:rPr lang="ru-RU" dirty="0">
                <a:solidFill>
                  <a:schemeClr val="accent6">
                    <a:lumMod val="75000"/>
                  </a:schemeClr>
                </a:solidFill>
                <a:latin typeface="+mj-lt"/>
              </a:rPr>
            </a:b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Накатавшись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вволю,</a:t>
            </a:r>
          </a:p>
          <a:p>
            <a:pPr marL="4306888" indent="0">
              <a:buNone/>
            </a:pP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все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блины едят.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39" y="1268760"/>
            <a:ext cx="4454732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106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8164016" cy="792088"/>
          </a:xfrm>
        </p:spPr>
        <p:txBody>
          <a:bodyPr>
            <a:noAutofit/>
          </a:bodyPr>
          <a:lstStyle/>
          <a:p>
            <a:r>
              <a:rPr lang="ru-RU" sz="54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Вторник - </a:t>
            </a:r>
            <a:r>
              <a:rPr lang="ru-RU" sz="5400" b="1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заигрыш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4162"/>
            <a:ext cx="8812088" cy="511519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"ЗАИГРЫШ"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беспечный –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ВТОРНИКА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отрада.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Все гулять,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резвиться</a:t>
            </a:r>
          </a:p>
          <a:p>
            <a:pPr marL="4930775" indent="-4930775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вышли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, как один!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4930775" indent="0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Игры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и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потехи,</a:t>
            </a:r>
          </a:p>
          <a:p>
            <a:pPr marL="4930775" indent="0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а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за них - награда: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сдобный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и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румяный</a:t>
            </a:r>
          </a:p>
          <a:p>
            <a:pPr marL="4930775" indent="0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масленичный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блин!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9083">
            <a:off x="5904659" y="993769"/>
            <a:ext cx="2666093" cy="3348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8528">
            <a:off x="685541" y="4040197"/>
            <a:ext cx="3838917" cy="2399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109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5229200"/>
            <a:ext cx="8686800" cy="13681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Василий Суриков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                         «Взятие снежного городка»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340500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04615" cy="484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663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8692864" cy="5084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077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cap="none" dirty="0" smtClean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Среда - лакомка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3888432" cy="4724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Тут СРЕДА подходит - "ЛАКОМКОЙ" зовётся.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Каждая хозяюшка колдует у печи.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Кулебяки, сырники - всё им удаётся.</a:t>
            </a:r>
          </a:p>
          <a:p>
            <a:pPr marL="0" indent="0">
              <a:buNone/>
            </a:pP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Пироги и блинчики - всё на стол мечи!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1844824"/>
            <a:ext cx="4707632" cy="3806936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628800"/>
            <a:ext cx="511256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063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944944" cy="792088"/>
          </a:xfrm>
        </p:spPr>
        <p:txBody>
          <a:bodyPr>
            <a:normAutofit fontScale="90000"/>
          </a:bodyPr>
          <a:lstStyle/>
          <a:p>
            <a:r>
              <a:rPr lang="ru-RU" sz="5400" b="1" cap="none" dirty="0" smtClean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Четверг - разгуляй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607144" y="987624"/>
            <a:ext cx="5688632" cy="31527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1619672" y="4293096"/>
            <a:ext cx="6120680" cy="2448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А в ЧЕТВЕРГ - раздольный "РАЗГУЛЯЙ" приходит.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Ледяные крепости, снежные бои...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Тройки с бубенцами на поля выходят.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Парни ищут девушек - суженых своих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87624"/>
            <a:ext cx="5715000" cy="315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90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099592"/>
          </a:xfrm>
        </p:spPr>
        <p:txBody>
          <a:bodyPr>
            <a:normAutofit fontScale="90000"/>
          </a:bodyPr>
          <a:lstStyle/>
          <a:p>
            <a:pPr marL="4754563" indent="-4754563"/>
            <a:r>
              <a:rPr lang="ru-RU" sz="4900" b="1" cap="none" dirty="0" smtClean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Пятница – т</a:t>
            </a:r>
            <a:r>
              <a:rPr lang="en-US" sz="4900" b="1" cap="none" dirty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ë</a:t>
            </a:r>
            <a:r>
              <a:rPr lang="ru-RU" sz="4900" b="1" cap="none" dirty="0" err="1" smtClean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щины</a:t>
            </a:r>
            <a:r>
              <a:rPr lang="ru-RU" sz="4900" b="1" cap="none" dirty="0" smtClean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</a:t>
            </a:r>
            <a:r>
              <a:rPr lang="ru-RU" sz="4900" b="1" cap="none" dirty="0" err="1" smtClean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веч</a:t>
            </a:r>
            <a:r>
              <a:rPr lang="en-US" sz="4900" b="1" cap="none" dirty="0" smtClean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ë</a:t>
            </a:r>
            <a:r>
              <a:rPr lang="ru-RU" sz="4900" b="1" cap="none" dirty="0" err="1" smtClean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рки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772816"/>
            <a:ext cx="4191000" cy="403244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6056" y="1600200"/>
            <a:ext cx="3915544" cy="4724400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ПЯТНИЦА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настала - "ВЕЧЕРА у ТЁЩИ"...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Тёща приглашает зятя на блины!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Есть с икрой и сёмгой, можно чуть попроще,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Со сметаной,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мёдом,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с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маслом ели мы.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4608512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673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cap="none" dirty="0" smtClean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Суббота – </a:t>
            </a:r>
            <a:r>
              <a:rPr lang="ru-RU" sz="4400" b="1" cap="none" dirty="0" err="1" smtClean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золовкины</a:t>
            </a:r>
            <a:r>
              <a:rPr lang="ru-RU" sz="4400" b="1" cap="none" dirty="0" smtClean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посиделки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988840"/>
            <a:ext cx="4104456" cy="4364360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Близится СУББОТА - "ЗОЛОВКИ УГОЩЕНИЕ".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Вся родня встречается, водит хоровод.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Праздник продолжается, общее веселье.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Славно провожает Зимушку народ!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052736"/>
            <a:ext cx="4762500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5508">
            <a:off x="5141805" y="4015881"/>
            <a:ext cx="3420133" cy="2550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041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92</TotalTime>
  <Words>173</Words>
  <Application>Microsoft Office PowerPoint</Application>
  <PresentationFormat>Экран (4:3)</PresentationFormat>
  <Paragraphs>49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Презентация PowerPoint</vt:lpstr>
      <vt:lpstr>Понедельник – встреча</vt:lpstr>
      <vt:lpstr>Вторник - заигрыш</vt:lpstr>
      <vt:lpstr>Василий Суриков                              «Взятие снежного городка»</vt:lpstr>
      <vt:lpstr>Презентация PowerPoint</vt:lpstr>
      <vt:lpstr>Среда - лакомка</vt:lpstr>
      <vt:lpstr>Четверг - разгуляй</vt:lpstr>
      <vt:lpstr>Пятница – тëщины вечëрки</vt:lpstr>
      <vt:lpstr>Суббота – золовкины посиделки</vt:lpstr>
      <vt:lpstr>Прощеное воскресенье</vt:lpstr>
      <vt:lpstr>Широкая масленица</vt:lpstr>
      <vt:lpstr>С широкой масленицей!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veranda</dc:creator>
  <cp:lastModifiedBy>veranda</cp:lastModifiedBy>
  <cp:revision>13</cp:revision>
  <dcterms:created xsi:type="dcterms:W3CDTF">2013-02-07T16:04:10Z</dcterms:created>
  <dcterms:modified xsi:type="dcterms:W3CDTF">2013-02-16T14:38:43Z</dcterms:modified>
</cp:coreProperties>
</file>