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7" r:id="rId2"/>
    <p:sldId id="320" r:id="rId3"/>
    <p:sldId id="321" r:id="rId4"/>
    <p:sldId id="322" r:id="rId5"/>
    <p:sldId id="323" r:id="rId6"/>
    <p:sldId id="324" r:id="rId7"/>
    <p:sldId id="325" r:id="rId8"/>
    <p:sldId id="332" r:id="rId9"/>
    <p:sldId id="333" r:id="rId10"/>
    <p:sldId id="326" r:id="rId11"/>
    <p:sldId id="319" r:id="rId12"/>
    <p:sldId id="301" r:id="rId13"/>
    <p:sldId id="288" r:id="rId14"/>
    <p:sldId id="294" r:id="rId15"/>
    <p:sldId id="290" r:id="rId16"/>
    <p:sldId id="308" r:id="rId17"/>
    <p:sldId id="317" r:id="rId18"/>
    <p:sldId id="327" r:id="rId19"/>
    <p:sldId id="291" r:id="rId20"/>
    <p:sldId id="292" r:id="rId21"/>
    <p:sldId id="293" r:id="rId22"/>
    <p:sldId id="328" r:id="rId23"/>
    <p:sldId id="336" r:id="rId24"/>
    <p:sldId id="329" r:id="rId25"/>
    <p:sldId id="337" r:id="rId26"/>
    <p:sldId id="330" r:id="rId27"/>
    <p:sldId id="331" r:id="rId28"/>
    <p:sldId id="318" r:id="rId29"/>
    <p:sldId id="334" r:id="rId30"/>
    <p:sldId id="335" r:id="rId31"/>
    <p:sldId id="313" r:id="rId32"/>
  </p:sldIdLst>
  <p:sldSz cx="9144000" cy="6858000" type="screen4x3"/>
  <p:notesSz cx="6858000" cy="9144000"/>
  <p:defaultTextStyle>
    <a:defPPr>
      <a:defRPr lang="en-US"/>
    </a:defPPr>
    <a:lvl1pPr algn="l" rtl="0" fontAlgn="base">
      <a:spcBef>
        <a:spcPct val="0"/>
      </a:spcBef>
      <a:spcAft>
        <a:spcPct val="0"/>
      </a:spcAft>
      <a:defRPr sz="2400" kern="1200" baseline="-25000">
        <a:solidFill>
          <a:schemeClr val="tx1"/>
        </a:solidFill>
        <a:latin typeface="Arial" charset="0"/>
        <a:ea typeface="+mn-ea"/>
        <a:cs typeface="+mn-cs"/>
      </a:defRPr>
    </a:lvl1pPr>
    <a:lvl2pPr marL="457200" algn="l" rtl="0" fontAlgn="base">
      <a:spcBef>
        <a:spcPct val="0"/>
      </a:spcBef>
      <a:spcAft>
        <a:spcPct val="0"/>
      </a:spcAft>
      <a:defRPr sz="2400" kern="1200" baseline="-25000">
        <a:solidFill>
          <a:schemeClr val="tx1"/>
        </a:solidFill>
        <a:latin typeface="Arial" charset="0"/>
        <a:ea typeface="+mn-ea"/>
        <a:cs typeface="+mn-cs"/>
      </a:defRPr>
    </a:lvl2pPr>
    <a:lvl3pPr marL="914400" algn="l" rtl="0" fontAlgn="base">
      <a:spcBef>
        <a:spcPct val="0"/>
      </a:spcBef>
      <a:spcAft>
        <a:spcPct val="0"/>
      </a:spcAft>
      <a:defRPr sz="2400" kern="1200" baseline="-25000">
        <a:solidFill>
          <a:schemeClr val="tx1"/>
        </a:solidFill>
        <a:latin typeface="Arial" charset="0"/>
        <a:ea typeface="+mn-ea"/>
        <a:cs typeface="+mn-cs"/>
      </a:defRPr>
    </a:lvl3pPr>
    <a:lvl4pPr marL="1371600" algn="l" rtl="0" fontAlgn="base">
      <a:spcBef>
        <a:spcPct val="0"/>
      </a:spcBef>
      <a:spcAft>
        <a:spcPct val="0"/>
      </a:spcAft>
      <a:defRPr sz="2400" kern="1200" baseline="-25000">
        <a:solidFill>
          <a:schemeClr val="tx1"/>
        </a:solidFill>
        <a:latin typeface="Arial" charset="0"/>
        <a:ea typeface="+mn-ea"/>
        <a:cs typeface="+mn-cs"/>
      </a:defRPr>
    </a:lvl4pPr>
    <a:lvl5pPr marL="1828800" algn="l" rtl="0" fontAlgn="base">
      <a:spcBef>
        <a:spcPct val="0"/>
      </a:spcBef>
      <a:spcAft>
        <a:spcPct val="0"/>
      </a:spcAft>
      <a:defRPr sz="2400" kern="1200" baseline="-25000">
        <a:solidFill>
          <a:schemeClr val="tx1"/>
        </a:solidFill>
        <a:latin typeface="Arial" charset="0"/>
        <a:ea typeface="+mn-ea"/>
        <a:cs typeface="+mn-cs"/>
      </a:defRPr>
    </a:lvl5pPr>
    <a:lvl6pPr marL="2286000" algn="l" defTabSz="914400" rtl="0" eaLnBrk="1" latinLnBrk="0" hangingPunct="1">
      <a:defRPr sz="2400" kern="1200" baseline="-25000">
        <a:solidFill>
          <a:schemeClr val="tx1"/>
        </a:solidFill>
        <a:latin typeface="Arial" charset="0"/>
        <a:ea typeface="+mn-ea"/>
        <a:cs typeface="+mn-cs"/>
      </a:defRPr>
    </a:lvl6pPr>
    <a:lvl7pPr marL="2743200" algn="l" defTabSz="914400" rtl="0" eaLnBrk="1" latinLnBrk="0" hangingPunct="1">
      <a:defRPr sz="2400" kern="1200" baseline="-25000">
        <a:solidFill>
          <a:schemeClr val="tx1"/>
        </a:solidFill>
        <a:latin typeface="Arial" charset="0"/>
        <a:ea typeface="+mn-ea"/>
        <a:cs typeface="+mn-cs"/>
      </a:defRPr>
    </a:lvl7pPr>
    <a:lvl8pPr marL="3200400" algn="l" defTabSz="914400" rtl="0" eaLnBrk="1" latinLnBrk="0" hangingPunct="1">
      <a:defRPr sz="2400" kern="1200" baseline="-25000">
        <a:solidFill>
          <a:schemeClr val="tx1"/>
        </a:solidFill>
        <a:latin typeface="Arial" charset="0"/>
        <a:ea typeface="+mn-ea"/>
        <a:cs typeface="+mn-cs"/>
      </a:defRPr>
    </a:lvl8pPr>
    <a:lvl9pPr marL="3657600" algn="l" defTabSz="914400" rtl="0" eaLnBrk="1" latinLnBrk="0" hangingPunct="1">
      <a:defRPr sz="2400" kern="1200" baseline="-25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C0000"/>
    <a:srgbClr val="1376BA"/>
    <a:srgbClr val="1C86C0"/>
    <a:srgbClr val="000000"/>
    <a:srgbClr val="B3D3EA"/>
    <a:srgbClr val="800000"/>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8841" autoAdjust="0"/>
    <p:restoredTop sz="96375" autoAdjust="0"/>
  </p:normalViewPr>
  <p:slideViewPr>
    <p:cSldViewPr>
      <p:cViewPr>
        <p:scale>
          <a:sx n="66" d="100"/>
          <a:sy n="66" d="100"/>
        </p:scale>
        <p:origin x="-1260" y="-222"/>
      </p:cViewPr>
      <p:guideLst>
        <p:guide orient="horz" pos="2160"/>
        <p:guide pos="2880"/>
      </p:guideLst>
    </p:cSldViewPr>
  </p:slideViewPr>
  <p:outlineViewPr>
    <p:cViewPr>
      <p:scale>
        <a:sx n="33" d="100"/>
        <a:sy n="33" d="100"/>
      </p:scale>
      <p:origin x="246" y="8670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838"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309CC-9066-4AE0-BAB0-BAC1A05900A3}" type="doc">
      <dgm:prSet loTypeId="urn:microsoft.com/office/officeart/2005/8/layout/cycle4#1" loCatId="cycle" qsTypeId="urn:microsoft.com/office/officeart/2005/8/quickstyle/3d2" qsCatId="3D" csTypeId="urn:microsoft.com/office/officeart/2005/8/colors/accent0_1" csCatId="mainScheme" phldr="1"/>
      <dgm:spPr/>
      <dgm:t>
        <a:bodyPr/>
        <a:lstStyle/>
        <a:p>
          <a:endParaRPr lang="ru-RU"/>
        </a:p>
      </dgm:t>
    </dgm:pt>
    <dgm:pt modelId="{F5112FA3-610F-4823-8FDF-492AB86CACF4}">
      <dgm:prSet phldrT="[Текст]" custT="1"/>
      <dgm:spPr>
        <a:solidFill>
          <a:srgbClr val="FF0000"/>
        </a:solidFill>
      </dgm:spPr>
      <dgm:t>
        <a:bodyPr/>
        <a:lstStyle/>
        <a:p>
          <a:r>
            <a:rPr lang="uk-UA" sz="1800" b="0" i="0" u="none" dirty="0" smtClean="0">
              <a:solidFill>
                <a:schemeClr val="tx1">
                  <a:lumMod val="50000"/>
                </a:schemeClr>
              </a:solidFill>
            </a:rPr>
            <a:t>умови навчання</a:t>
          </a:r>
          <a:endParaRPr lang="ru-RU" sz="1800" b="0" i="0" u="none" dirty="0">
            <a:solidFill>
              <a:schemeClr val="tx1">
                <a:lumMod val="50000"/>
              </a:schemeClr>
            </a:solidFill>
          </a:endParaRPr>
        </a:p>
      </dgm:t>
    </dgm:pt>
    <dgm:pt modelId="{42934102-3B1B-4F27-AEB2-B691118EEE87}" type="sibTrans" cxnId="{6A63C338-E0D8-4383-AC3F-1F35E40239FC}">
      <dgm:prSet/>
      <dgm:spPr/>
      <dgm:t>
        <a:bodyPr/>
        <a:lstStyle/>
        <a:p>
          <a:endParaRPr lang="ru-RU">
            <a:solidFill>
              <a:schemeClr val="tx1">
                <a:lumMod val="50000"/>
              </a:schemeClr>
            </a:solidFill>
          </a:endParaRPr>
        </a:p>
      </dgm:t>
    </dgm:pt>
    <dgm:pt modelId="{953736A7-D614-4344-94C7-C76CDAF495E2}" type="parTrans" cxnId="{6A63C338-E0D8-4383-AC3F-1F35E40239FC}">
      <dgm:prSet/>
      <dgm:spPr/>
      <dgm:t>
        <a:bodyPr/>
        <a:lstStyle/>
        <a:p>
          <a:endParaRPr lang="ru-RU">
            <a:solidFill>
              <a:schemeClr val="tx1">
                <a:lumMod val="50000"/>
              </a:schemeClr>
            </a:solidFill>
          </a:endParaRPr>
        </a:p>
      </dgm:t>
    </dgm:pt>
    <dgm:pt modelId="{3AAF7C53-4773-4A85-B6B0-F1053602C265}">
      <dgm:prSet phldrT="[Текст]" custT="1"/>
      <dgm:spPr>
        <a:solidFill>
          <a:srgbClr val="1C86C0"/>
        </a:solidFill>
      </dgm:spPr>
      <dgm:t>
        <a:bodyPr/>
        <a:lstStyle/>
        <a:p>
          <a:r>
            <a:rPr lang="uk-UA" sz="1400" dirty="0" smtClean="0">
              <a:solidFill>
                <a:schemeClr val="tx1">
                  <a:lumMod val="50000"/>
                </a:schemeClr>
              </a:solidFill>
            </a:rPr>
            <a:t>Раціональна організація навчального процесу</a:t>
          </a:r>
          <a:endParaRPr lang="ru-RU" sz="1400" dirty="0">
            <a:solidFill>
              <a:schemeClr val="tx1">
                <a:lumMod val="50000"/>
              </a:schemeClr>
            </a:solidFill>
          </a:endParaRPr>
        </a:p>
      </dgm:t>
    </dgm:pt>
    <dgm:pt modelId="{900AE2D7-1006-4162-930B-8F91F626F720}" type="sibTrans" cxnId="{F082F15B-66ED-4795-BAB4-CE0BDC5C45DA}">
      <dgm:prSet/>
      <dgm:spPr/>
      <dgm:t>
        <a:bodyPr/>
        <a:lstStyle/>
        <a:p>
          <a:endParaRPr lang="ru-RU">
            <a:solidFill>
              <a:schemeClr val="tx1">
                <a:lumMod val="50000"/>
              </a:schemeClr>
            </a:solidFill>
          </a:endParaRPr>
        </a:p>
      </dgm:t>
    </dgm:pt>
    <dgm:pt modelId="{66234092-B1E5-485E-BEBB-57D00952D809}" type="parTrans" cxnId="{F082F15B-66ED-4795-BAB4-CE0BDC5C45DA}">
      <dgm:prSet/>
      <dgm:spPr/>
      <dgm:t>
        <a:bodyPr/>
        <a:lstStyle/>
        <a:p>
          <a:endParaRPr lang="ru-RU">
            <a:solidFill>
              <a:schemeClr val="tx1">
                <a:lumMod val="50000"/>
              </a:schemeClr>
            </a:solidFill>
          </a:endParaRPr>
        </a:p>
      </dgm:t>
    </dgm:pt>
    <dgm:pt modelId="{4AE858B1-476D-455C-BAAF-CD8FFB96323F}">
      <dgm:prSet/>
      <dgm:spPr>
        <a:solidFill>
          <a:srgbClr val="00B050"/>
        </a:solidFill>
      </dgm:spPr>
      <dgm:t>
        <a:bodyPr/>
        <a:lstStyle/>
        <a:p>
          <a:r>
            <a:rPr lang="uk-UA" dirty="0" smtClean="0">
              <a:solidFill>
                <a:schemeClr val="tx1">
                  <a:lumMod val="50000"/>
                </a:schemeClr>
              </a:solidFill>
            </a:rPr>
            <a:t>Необхідний руховий режим</a:t>
          </a:r>
          <a:endParaRPr lang="ru-RU" dirty="0">
            <a:solidFill>
              <a:schemeClr val="tx1">
                <a:lumMod val="50000"/>
              </a:schemeClr>
            </a:solidFill>
          </a:endParaRPr>
        </a:p>
      </dgm:t>
    </dgm:pt>
    <dgm:pt modelId="{6A8E931A-66AC-4AFB-98E7-94F89B2441CE}" type="parTrans" cxnId="{E9170F26-11E0-458A-AD5F-763BD94C4476}">
      <dgm:prSet/>
      <dgm:spPr/>
      <dgm:t>
        <a:bodyPr/>
        <a:lstStyle/>
        <a:p>
          <a:endParaRPr lang="ru-RU">
            <a:solidFill>
              <a:schemeClr val="tx1">
                <a:lumMod val="50000"/>
              </a:schemeClr>
            </a:solidFill>
          </a:endParaRPr>
        </a:p>
      </dgm:t>
    </dgm:pt>
    <dgm:pt modelId="{D58E3489-CC76-4C22-8B6E-8586B61D80DA}" type="sibTrans" cxnId="{E9170F26-11E0-458A-AD5F-763BD94C4476}">
      <dgm:prSet/>
      <dgm:spPr/>
      <dgm:t>
        <a:bodyPr/>
        <a:lstStyle/>
        <a:p>
          <a:endParaRPr lang="ru-RU">
            <a:solidFill>
              <a:schemeClr val="tx1">
                <a:lumMod val="50000"/>
              </a:schemeClr>
            </a:solidFill>
          </a:endParaRPr>
        </a:p>
      </dgm:t>
    </dgm:pt>
    <dgm:pt modelId="{28224492-D71F-4BCE-8982-1CE5CD34F430}">
      <dgm:prSet custT="1"/>
      <dgm:spPr>
        <a:solidFill>
          <a:srgbClr val="FFFF00"/>
        </a:solidFill>
      </dgm:spPr>
      <dgm:t>
        <a:bodyPr/>
        <a:lstStyle/>
        <a:p>
          <a:r>
            <a:rPr lang="uk-UA" sz="1200" dirty="0" smtClean="0">
              <a:solidFill>
                <a:schemeClr val="tx1">
                  <a:lumMod val="50000"/>
                </a:schemeClr>
              </a:solidFill>
            </a:rPr>
            <a:t>Відповідність</a:t>
          </a:r>
        </a:p>
        <a:p>
          <a:r>
            <a:rPr lang="uk-UA" sz="1200" dirty="0" smtClean="0">
              <a:solidFill>
                <a:schemeClr val="tx1">
                  <a:lumMod val="50000"/>
                </a:schemeClr>
              </a:solidFill>
            </a:rPr>
            <a:t>навчального та фізичного навантаження</a:t>
          </a:r>
          <a:endParaRPr lang="ru-RU" sz="1200" dirty="0">
            <a:solidFill>
              <a:schemeClr val="tx1">
                <a:lumMod val="50000"/>
              </a:schemeClr>
            </a:solidFill>
          </a:endParaRPr>
        </a:p>
      </dgm:t>
    </dgm:pt>
    <dgm:pt modelId="{D253DD34-2863-43D9-AC3C-25CC0EAF2DC2}" type="parTrans" cxnId="{C371EF21-AD4B-452D-8BC0-F732CB67D1F0}">
      <dgm:prSet/>
      <dgm:spPr/>
      <dgm:t>
        <a:bodyPr/>
        <a:lstStyle/>
        <a:p>
          <a:endParaRPr lang="ru-RU">
            <a:solidFill>
              <a:schemeClr val="tx1">
                <a:lumMod val="50000"/>
              </a:schemeClr>
            </a:solidFill>
          </a:endParaRPr>
        </a:p>
      </dgm:t>
    </dgm:pt>
    <dgm:pt modelId="{A00B3DBF-00FD-4BF1-B5C5-5932B1EC8BED}" type="sibTrans" cxnId="{C371EF21-AD4B-452D-8BC0-F732CB67D1F0}">
      <dgm:prSet/>
      <dgm:spPr/>
      <dgm:t>
        <a:bodyPr/>
        <a:lstStyle/>
        <a:p>
          <a:endParaRPr lang="ru-RU">
            <a:solidFill>
              <a:schemeClr val="tx1">
                <a:lumMod val="50000"/>
              </a:schemeClr>
            </a:solidFill>
          </a:endParaRPr>
        </a:p>
      </dgm:t>
    </dgm:pt>
    <dgm:pt modelId="{3EB8BF68-D26E-4BD8-B222-7557F1E4951B}" type="pres">
      <dgm:prSet presAssocID="{D98309CC-9066-4AE0-BAB0-BAC1A05900A3}" presName="cycleMatrixDiagram" presStyleCnt="0">
        <dgm:presLayoutVars>
          <dgm:chMax val="1"/>
          <dgm:dir/>
          <dgm:animLvl val="lvl"/>
          <dgm:resizeHandles val="exact"/>
        </dgm:presLayoutVars>
      </dgm:prSet>
      <dgm:spPr/>
      <dgm:t>
        <a:bodyPr/>
        <a:lstStyle/>
        <a:p>
          <a:endParaRPr lang="ru-RU"/>
        </a:p>
      </dgm:t>
    </dgm:pt>
    <dgm:pt modelId="{0EC4A1D4-ADBA-417C-A62F-4DBDC6901285}" type="pres">
      <dgm:prSet presAssocID="{D98309CC-9066-4AE0-BAB0-BAC1A05900A3}" presName="children" presStyleCnt="0"/>
      <dgm:spPr/>
      <dgm:t>
        <a:bodyPr/>
        <a:lstStyle/>
        <a:p>
          <a:endParaRPr lang="ru-RU"/>
        </a:p>
      </dgm:t>
    </dgm:pt>
    <dgm:pt modelId="{05738B36-EFAB-49D3-B5C5-44332FF3E4C2}" type="pres">
      <dgm:prSet presAssocID="{D98309CC-9066-4AE0-BAB0-BAC1A05900A3}" presName="childPlaceholder" presStyleCnt="0"/>
      <dgm:spPr/>
      <dgm:t>
        <a:bodyPr/>
        <a:lstStyle/>
        <a:p>
          <a:endParaRPr lang="ru-RU"/>
        </a:p>
      </dgm:t>
    </dgm:pt>
    <dgm:pt modelId="{5035D090-12DA-4E59-8168-BD0461519AB6}" type="pres">
      <dgm:prSet presAssocID="{D98309CC-9066-4AE0-BAB0-BAC1A05900A3}" presName="circle" presStyleCnt="0"/>
      <dgm:spPr/>
      <dgm:t>
        <a:bodyPr/>
        <a:lstStyle/>
        <a:p>
          <a:endParaRPr lang="ru-RU"/>
        </a:p>
      </dgm:t>
    </dgm:pt>
    <dgm:pt modelId="{3286A339-AA7D-4634-A800-9B9CD81A6A6F}" type="pres">
      <dgm:prSet presAssocID="{D98309CC-9066-4AE0-BAB0-BAC1A05900A3}" presName="quadrant1" presStyleLbl="node1" presStyleIdx="0" presStyleCnt="4" custLinFactNeighborX="1785" custLinFactNeighborY="-535">
        <dgm:presLayoutVars>
          <dgm:chMax val="1"/>
          <dgm:bulletEnabled val="1"/>
        </dgm:presLayoutVars>
      </dgm:prSet>
      <dgm:spPr/>
      <dgm:t>
        <a:bodyPr/>
        <a:lstStyle/>
        <a:p>
          <a:endParaRPr lang="ru-RU"/>
        </a:p>
      </dgm:t>
    </dgm:pt>
    <dgm:pt modelId="{ADECA6CE-15EA-4690-8271-E52D16E63D29}" type="pres">
      <dgm:prSet presAssocID="{D98309CC-9066-4AE0-BAB0-BAC1A05900A3}" presName="quadrant2" presStyleLbl="node1" presStyleIdx="1" presStyleCnt="4" custScaleX="100000" custScaleY="100001" custLinFactNeighborX="1557" custLinFactNeighborY="-534">
        <dgm:presLayoutVars>
          <dgm:chMax val="1"/>
          <dgm:bulletEnabled val="1"/>
        </dgm:presLayoutVars>
      </dgm:prSet>
      <dgm:spPr/>
      <dgm:t>
        <a:bodyPr/>
        <a:lstStyle/>
        <a:p>
          <a:endParaRPr lang="ru-RU"/>
        </a:p>
      </dgm:t>
    </dgm:pt>
    <dgm:pt modelId="{E93AD6B1-85D3-4F0F-97B3-517255A3C22B}" type="pres">
      <dgm:prSet presAssocID="{D98309CC-9066-4AE0-BAB0-BAC1A05900A3}" presName="quadrant3" presStyleLbl="node1" presStyleIdx="2" presStyleCnt="4" custLinFactNeighborX="1557" custLinFactNeighborY="-763">
        <dgm:presLayoutVars>
          <dgm:chMax val="1"/>
          <dgm:bulletEnabled val="1"/>
        </dgm:presLayoutVars>
      </dgm:prSet>
      <dgm:spPr/>
      <dgm:t>
        <a:bodyPr/>
        <a:lstStyle/>
        <a:p>
          <a:endParaRPr lang="ru-RU"/>
        </a:p>
      </dgm:t>
    </dgm:pt>
    <dgm:pt modelId="{34E6DEF5-B40F-4CEC-8706-2AFD7F8DDDA8}" type="pres">
      <dgm:prSet presAssocID="{D98309CC-9066-4AE0-BAB0-BAC1A05900A3}" presName="quadrant4" presStyleLbl="node1" presStyleIdx="3" presStyleCnt="4" custLinFactNeighborX="2310" custLinFactNeighborY="-454">
        <dgm:presLayoutVars>
          <dgm:chMax val="1"/>
          <dgm:bulletEnabled val="1"/>
        </dgm:presLayoutVars>
      </dgm:prSet>
      <dgm:spPr/>
      <dgm:t>
        <a:bodyPr/>
        <a:lstStyle/>
        <a:p>
          <a:endParaRPr lang="ru-RU"/>
        </a:p>
      </dgm:t>
    </dgm:pt>
    <dgm:pt modelId="{F6F77A08-5F7E-4297-9EC4-80C4209DFB25}" type="pres">
      <dgm:prSet presAssocID="{D98309CC-9066-4AE0-BAB0-BAC1A05900A3}" presName="quadrantPlaceholder" presStyleCnt="0"/>
      <dgm:spPr/>
      <dgm:t>
        <a:bodyPr/>
        <a:lstStyle/>
        <a:p>
          <a:endParaRPr lang="ru-RU"/>
        </a:p>
      </dgm:t>
    </dgm:pt>
    <dgm:pt modelId="{3FC0B834-03BA-4C7A-91BC-4DC9088C0639}" type="pres">
      <dgm:prSet presAssocID="{D98309CC-9066-4AE0-BAB0-BAC1A05900A3}" presName="center1" presStyleLbl="fgShp" presStyleIdx="0" presStyleCnt="2"/>
      <dgm:spPr/>
      <dgm:t>
        <a:bodyPr/>
        <a:lstStyle/>
        <a:p>
          <a:endParaRPr lang="ru-RU"/>
        </a:p>
      </dgm:t>
    </dgm:pt>
    <dgm:pt modelId="{5E19E095-13FB-43FE-BF96-967BBAC78CCF}" type="pres">
      <dgm:prSet presAssocID="{D98309CC-9066-4AE0-BAB0-BAC1A05900A3}" presName="center2" presStyleLbl="fgShp" presStyleIdx="1" presStyleCnt="2"/>
      <dgm:spPr/>
      <dgm:t>
        <a:bodyPr/>
        <a:lstStyle/>
        <a:p>
          <a:endParaRPr lang="ru-RU"/>
        </a:p>
      </dgm:t>
    </dgm:pt>
  </dgm:ptLst>
  <dgm:cxnLst>
    <dgm:cxn modelId="{F082F15B-66ED-4795-BAB4-CE0BDC5C45DA}" srcId="{D98309CC-9066-4AE0-BAB0-BAC1A05900A3}" destId="{3AAF7C53-4773-4A85-B6B0-F1053602C265}" srcOrd="1" destOrd="0" parTransId="{66234092-B1E5-485E-BEBB-57D00952D809}" sibTransId="{900AE2D7-1006-4162-930B-8F91F626F720}"/>
    <dgm:cxn modelId="{6A63C338-E0D8-4383-AC3F-1F35E40239FC}" srcId="{D98309CC-9066-4AE0-BAB0-BAC1A05900A3}" destId="{F5112FA3-610F-4823-8FDF-492AB86CACF4}" srcOrd="0" destOrd="0" parTransId="{953736A7-D614-4344-94C7-C76CDAF495E2}" sibTransId="{42934102-3B1B-4F27-AEB2-B691118EEE87}"/>
    <dgm:cxn modelId="{1C20DC8A-08C7-407B-963D-8C1CBCE52ADE}" type="presOf" srcId="{F5112FA3-610F-4823-8FDF-492AB86CACF4}" destId="{3286A339-AA7D-4634-A800-9B9CD81A6A6F}" srcOrd="0" destOrd="0" presId="urn:microsoft.com/office/officeart/2005/8/layout/cycle4#1"/>
    <dgm:cxn modelId="{064765A4-45F9-4AA3-A957-3EBEDE8C4A0B}" type="presOf" srcId="{4AE858B1-476D-455C-BAAF-CD8FFB96323F}" destId="{E93AD6B1-85D3-4F0F-97B3-517255A3C22B}" srcOrd="0" destOrd="0" presId="urn:microsoft.com/office/officeart/2005/8/layout/cycle4#1"/>
    <dgm:cxn modelId="{E9170F26-11E0-458A-AD5F-763BD94C4476}" srcId="{D98309CC-9066-4AE0-BAB0-BAC1A05900A3}" destId="{4AE858B1-476D-455C-BAAF-CD8FFB96323F}" srcOrd="2" destOrd="0" parTransId="{6A8E931A-66AC-4AFB-98E7-94F89B2441CE}" sibTransId="{D58E3489-CC76-4C22-8B6E-8586B61D80DA}"/>
    <dgm:cxn modelId="{7A7A7024-E956-4C92-833D-9D261BDC56DD}" type="presOf" srcId="{3AAF7C53-4773-4A85-B6B0-F1053602C265}" destId="{ADECA6CE-15EA-4690-8271-E52D16E63D29}" srcOrd="0" destOrd="0" presId="urn:microsoft.com/office/officeart/2005/8/layout/cycle4#1"/>
    <dgm:cxn modelId="{9383A21D-501C-43B9-A72A-F120ECE35037}" type="presOf" srcId="{28224492-D71F-4BCE-8982-1CE5CD34F430}" destId="{34E6DEF5-B40F-4CEC-8706-2AFD7F8DDDA8}" srcOrd="0" destOrd="0" presId="urn:microsoft.com/office/officeart/2005/8/layout/cycle4#1"/>
    <dgm:cxn modelId="{45493EFD-DBCC-4F99-BBCF-4DC6DCBAFBA4}" type="presOf" srcId="{D98309CC-9066-4AE0-BAB0-BAC1A05900A3}" destId="{3EB8BF68-D26E-4BD8-B222-7557F1E4951B}" srcOrd="0" destOrd="0" presId="urn:microsoft.com/office/officeart/2005/8/layout/cycle4#1"/>
    <dgm:cxn modelId="{C371EF21-AD4B-452D-8BC0-F732CB67D1F0}" srcId="{D98309CC-9066-4AE0-BAB0-BAC1A05900A3}" destId="{28224492-D71F-4BCE-8982-1CE5CD34F430}" srcOrd="3" destOrd="0" parTransId="{D253DD34-2863-43D9-AC3C-25CC0EAF2DC2}" sibTransId="{A00B3DBF-00FD-4BF1-B5C5-5932B1EC8BED}"/>
    <dgm:cxn modelId="{ECD2557A-5CC6-461C-85B4-48AEAA2A62FE}" type="presParOf" srcId="{3EB8BF68-D26E-4BD8-B222-7557F1E4951B}" destId="{0EC4A1D4-ADBA-417C-A62F-4DBDC6901285}" srcOrd="0" destOrd="0" presId="urn:microsoft.com/office/officeart/2005/8/layout/cycle4#1"/>
    <dgm:cxn modelId="{F69B73AB-9318-44FF-BB10-230AA3CB2AE2}" type="presParOf" srcId="{0EC4A1D4-ADBA-417C-A62F-4DBDC6901285}" destId="{05738B36-EFAB-49D3-B5C5-44332FF3E4C2}" srcOrd="0" destOrd="0" presId="urn:microsoft.com/office/officeart/2005/8/layout/cycle4#1"/>
    <dgm:cxn modelId="{BA978EEC-C3BA-4438-A80A-10E14CC8DD40}" type="presParOf" srcId="{3EB8BF68-D26E-4BD8-B222-7557F1E4951B}" destId="{5035D090-12DA-4E59-8168-BD0461519AB6}" srcOrd="1" destOrd="0" presId="urn:microsoft.com/office/officeart/2005/8/layout/cycle4#1"/>
    <dgm:cxn modelId="{F73B58F1-CD5E-4030-BD10-0459A68F54F0}" type="presParOf" srcId="{5035D090-12DA-4E59-8168-BD0461519AB6}" destId="{3286A339-AA7D-4634-A800-9B9CD81A6A6F}" srcOrd="0" destOrd="0" presId="urn:microsoft.com/office/officeart/2005/8/layout/cycle4#1"/>
    <dgm:cxn modelId="{820A129F-5358-4971-94F8-E09FDE9BD98C}" type="presParOf" srcId="{5035D090-12DA-4E59-8168-BD0461519AB6}" destId="{ADECA6CE-15EA-4690-8271-E52D16E63D29}" srcOrd="1" destOrd="0" presId="urn:microsoft.com/office/officeart/2005/8/layout/cycle4#1"/>
    <dgm:cxn modelId="{60D0EE22-255E-49A8-824F-BAC976E03B66}" type="presParOf" srcId="{5035D090-12DA-4E59-8168-BD0461519AB6}" destId="{E93AD6B1-85D3-4F0F-97B3-517255A3C22B}" srcOrd="2" destOrd="0" presId="urn:microsoft.com/office/officeart/2005/8/layout/cycle4#1"/>
    <dgm:cxn modelId="{414306E1-C378-4269-A70B-4442594183ED}" type="presParOf" srcId="{5035D090-12DA-4E59-8168-BD0461519AB6}" destId="{34E6DEF5-B40F-4CEC-8706-2AFD7F8DDDA8}" srcOrd="3" destOrd="0" presId="urn:microsoft.com/office/officeart/2005/8/layout/cycle4#1"/>
    <dgm:cxn modelId="{579890BC-80F0-4B8F-B157-E0B308C8877A}" type="presParOf" srcId="{5035D090-12DA-4E59-8168-BD0461519AB6}" destId="{F6F77A08-5F7E-4297-9EC4-80C4209DFB25}" srcOrd="4" destOrd="0" presId="urn:microsoft.com/office/officeart/2005/8/layout/cycle4#1"/>
    <dgm:cxn modelId="{051AD8BD-857F-487C-B09A-F37B4A88A72C}" type="presParOf" srcId="{3EB8BF68-D26E-4BD8-B222-7557F1E4951B}" destId="{3FC0B834-03BA-4C7A-91BC-4DC9088C0639}" srcOrd="2" destOrd="0" presId="urn:microsoft.com/office/officeart/2005/8/layout/cycle4#1"/>
    <dgm:cxn modelId="{640F9B3A-40CC-462E-A81D-39513B5523B4}" type="presParOf" srcId="{3EB8BF68-D26E-4BD8-B222-7557F1E4951B}" destId="{5E19E095-13FB-43FE-BF96-967BBAC78CCF}" srcOrd="3" destOrd="0" presId="urn:microsoft.com/office/officeart/2005/8/layout/cycle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654C64-F3C7-41EA-BBA5-0F315C305670}" type="doc">
      <dgm:prSet loTypeId="urn:microsoft.com/office/officeart/2008/layout/VerticalCurvedList" loCatId="list" qsTypeId="urn:microsoft.com/office/officeart/2005/8/quickstyle/simple1#3" qsCatId="simple" csTypeId="urn:microsoft.com/office/officeart/2005/8/colors/colorful5" csCatId="colorful" phldr="1"/>
      <dgm:spPr/>
      <dgm:t>
        <a:bodyPr/>
        <a:lstStyle/>
        <a:p>
          <a:endParaRPr lang="ru-RU"/>
        </a:p>
      </dgm:t>
    </dgm:pt>
    <dgm:pt modelId="{BAB5D64D-2708-49D8-871F-81C7DA1EEC9F}">
      <dgm:prSet phldrT="[Текст]"/>
      <dgm:spPr/>
      <dgm:t>
        <a:bodyPr/>
        <a:lstStyle/>
        <a:p>
          <a:r>
            <a:rPr lang="uk-UA" b="1" dirty="0" smtClean="0">
              <a:solidFill>
                <a:srgbClr val="000000"/>
              </a:solidFill>
              <a:latin typeface="Times New Roman" pitchFamily="18" charset="0"/>
              <a:cs typeface="Times New Roman" pitchFamily="18" charset="0"/>
            </a:rPr>
            <a:t>Зарядки, релаксації, масаж</a:t>
          </a:r>
          <a:endParaRPr lang="ru-RU" b="1" dirty="0">
            <a:solidFill>
              <a:srgbClr val="000000"/>
            </a:solidFill>
            <a:latin typeface="Times New Roman" pitchFamily="18" charset="0"/>
            <a:cs typeface="Times New Roman" pitchFamily="18" charset="0"/>
          </a:endParaRPr>
        </a:p>
      </dgm:t>
    </dgm:pt>
    <dgm:pt modelId="{11B26F90-6E90-488D-8E05-087E25EF95CF}" type="parTrans" cxnId="{C2AFA5A1-3774-4533-8408-757A486C25AA}">
      <dgm:prSet/>
      <dgm:spPr/>
      <dgm:t>
        <a:bodyPr/>
        <a:lstStyle/>
        <a:p>
          <a:endParaRPr lang="ru-RU"/>
        </a:p>
      </dgm:t>
    </dgm:pt>
    <dgm:pt modelId="{74277CDC-5EF0-449F-BF96-91D12FA03800}" type="sibTrans" cxnId="{C2AFA5A1-3774-4533-8408-757A486C25AA}">
      <dgm:prSet/>
      <dgm:spPr/>
      <dgm:t>
        <a:bodyPr/>
        <a:lstStyle/>
        <a:p>
          <a:endParaRPr lang="ru-RU"/>
        </a:p>
      </dgm:t>
    </dgm:pt>
    <dgm:pt modelId="{1AD001A1-6E0E-4AE2-A42C-3D6E81EFDD47}">
      <dgm:prSet/>
      <dgm:spPr/>
      <dgm:t>
        <a:bodyPr/>
        <a:lstStyle/>
        <a:p>
          <a:r>
            <a:rPr lang="uk-UA" b="1" dirty="0" smtClean="0">
              <a:solidFill>
                <a:srgbClr val="000000"/>
              </a:solidFill>
              <a:latin typeface="Times New Roman" pitchFamily="18" charset="0"/>
              <a:cs typeface="Times New Roman" pitchFamily="18" charset="0"/>
            </a:rPr>
            <a:t>Хвилинки психологічного розвантаження</a:t>
          </a:r>
          <a:endParaRPr lang="ru-RU" b="1" dirty="0">
            <a:solidFill>
              <a:srgbClr val="000000"/>
            </a:solidFill>
            <a:latin typeface="Times New Roman" pitchFamily="18" charset="0"/>
            <a:cs typeface="Times New Roman" pitchFamily="18" charset="0"/>
          </a:endParaRPr>
        </a:p>
      </dgm:t>
    </dgm:pt>
    <dgm:pt modelId="{EC0923E3-143C-4246-96DF-590091DC2443}" type="parTrans" cxnId="{DD3E30CA-DB30-412E-9D68-FEDF2B06B986}">
      <dgm:prSet/>
      <dgm:spPr/>
      <dgm:t>
        <a:bodyPr/>
        <a:lstStyle/>
        <a:p>
          <a:endParaRPr lang="ru-RU"/>
        </a:p>
      </dgm:t>
    </dgm:pt>
    <dgm:pt modelId="{E8CA526B-21E0-48C5-B0B8-79AFD154ABA0}" type="sibTrans" cxnId="{DD3E30CA-DB30-412E-9D68-FEDF2B06B986}">
      <dgm:prSet/>
      <dgm:spPr/>
      <dgm:t>
        <a:bodyPr/>
        <a:lstStyle/>
        <a:p>
          <a:endParaRPr lang="ru-RU"/>
        </a:p>
      </dgm:t>
    </dgm:pt>
    <dgm:pt modelId="{EFC8B4BC-E141-42E0-BB20-4925DEBE3ECC}">
      <dgm:prSet/>
      <dgm:spPr/>
      <dgm:t>
        <a:bodyPr/>
        <a:lstStyle/>
        <a:p>
          <a:r>
            <a:rPr lang="uk-UA" b="1" dirty="0" smtClean="0">
              <a:solidFill>
                <a:srgbClr val="000000"/>
              </a:solidFill>
              <a:latin typeface="Times New Roman" pitchFamily="18" charset="0"/>
              <a:cs typeface="Times New Roman" pitchFamily="18" charset="0"/>
            </a:rPr>
            <a:t>ігри, гумористичні ситуації</a:t>
          </a:r>
          <a:endParaRPr lang="ru-RU" b="1" dirty="0">
            <a:solidFill>
              <a:srgbClr val="000000"/>
            </a:solidFill>
            <a:latin typeface="Times New Roman" pitchFamily="18" charset="0"/>
            <a:cs typeface="Times New Roman" pitchFamily="18" charset="0"/>
          </a:endParaRPr>
        </a:p>
      </dgm:t>
    </dgm:pt>
    <dgm:pt modelId="{E2FA9DAB-883E-4569-AAF4-57C04B276C4F}" type="parTrans" cxnId="{FA71D26B-35E8-4BCE-91BE-056651CF6F40}">
      <dgm:prSet/>
      <dgm:spPr/>
      <dgm:t>
        <a:bodyPr/>
        <a:lstStyle/>
        <a:p>
          <a:endParaRPr lang="ru-RU"/>
        </a:p>
      </dgm:t>
    </dgm:pt>
    <dgm:pt modelId="{2E8B390C-5249-4AC9-B780-98978203E50C}" type="sibTrans" cxnId="{FA71D26B-35E8-4BCE-91BE-056651CF6F40}">
      <dgm:prSet/>
      <dgm:spPr/>
      <dgm:t>
        <a:bodyPr/>
        <a:lstStyle/>
        <a:p>
          <a:endParaRPr lang="ru-RU"/>
        </a:p>
      </dgm:t>
    </dgm:pt>
    <dgm:pt modelId="{A6BBA4BD-CCB6-441B-A628-CF0F204851B2}">
      <dgm:prSet/>
      <dgm:spPr/>
      <dgm:t>
        <a:bodyPr/>
        <a:lstStyle/>
        <a:p>
          <a:r>
            <a:rPr lang="uk-UA" b="1" dirty="0" smtClean="0">
              <a:solidFill>
                <a:srgbClr val="000000"/>
              </a:solidFill>
              <a:latin typeface="Times New Roman" pitchFamily="18" charset="0"/>
              <a:cs typeface="Times New Roman" pitchFamily="18" charset="0"/>
            </a:rPr>
            <a:t>Пісні, прислів’я, приказки</a:t>
          </a:r>
          <a:endParaRPr lang="ru-RU" b="1" dirty="0">
            <a:solidFill>
              <a:srgbClr val="000000"/>
            </a:solidFill>
            <a:latin typeface="Times New Roman" pitchFamily="18" charset="0"/>
            <a:cs typeface="Times New Roman" pitchFamily="18" charset="0"/>
          </a:endParaRPr>
        </a:p>
      </dgm:t>
    </dgm:pt>
    <dgm:pt modelId="{51564519-B19D-4DEB-BB51-2C417192ADBE}" type="parTrans" cxnId="{18D1A990-95B5-4A39-9657-B9B665DF153E}">
      <dgm:prSet/>
      <dgm:spPr/>
      <dgm:t>
        <a:bodyPr/>
        <a:lstStyle/>
        <a:p>
          <a:endParaRPr lang="ru-RU"/>
        </a:p>
      </dgm:t>
    </dgm:pt>
    <dgm:pt modelId="{BE31404C-E346-49CC-A1AC-B5C3B7E64D05}" type="sibTrans" cxnId="{18D1A990-95B5-4A39-9657-B9B665DF153E}">
      <dgm:prSet/>
      <dgm:spPr/>
      <dgm:t>
        <a:bodyPr/>
        <a:lstStyle/>
        <a:p>
          <a:endParaRPr lang="ru-RU"/>
        </a:p>
      </dgm:t>
    </dgm:pt>
    <dgm:pt modelId="{A9DB1D75-CC9C-49E8-9904-4F217B807B92}">
      <dgm:prSet phldrT="[Текст]"/>
      <dgm:spPr/>
      <dgm:t>
        <a:bodyPr/>
        <a:lstStyle/>
        <a:p>
          <a:r>
            <a:rPr lang="uk-UA" b="1" dirty="0" err="1" smtClean="0">
              <a:solidFill>
                <a:srgbClr val="000000"/>
              </a:solidFill>
              <a:latin typeface="Times New Roman" pitchFamily="18" charset="0"/>
              <a:cs typeface="Times New Roman" pitchFamily="18" charset="0"/>
            </a:rPr>
            <a:t>Енергізатори</a:t>
          </a:r>
          <a:r>
            <a:rPr lang="uk-UA" b="1" dirty="0" smtClean="0">
              <a:solidFill>
                <a:srgbClr val="000000"/>
              </a:solidFill>
              <a:latin typeface="Times New Roman" pitchFamily="18" charset="0"/>
              <a:cs typeface="Times New Roman" pitchFamily="18" charset="0"/>
            </a:rPr>
            <a:t>, емоційні розрядки</a:t>
          </a:r>
          <a:endParaRPr lang="ru-RU" b="1" dirty="0">
            <a:solidFill>
              <a:srgbClr val="000000"/>
            </a:solidFill>
            <a:latin typeface="Times New Roman" pitchFamily="18" charset="0"/>
            <a:cs typeface="Times New Roman" pitchFamily="18" charset="0"/>
          </a:endParaRPr>
        </a:p>
      </dgm:t>
    </dgm:pt>
    <dgm:pt modelId="{78783565-4F31-4D95-8DD2-28BD5D56FE6D}" type="sibTrans" cxnId="{E9AB1E33-B8EA-46EC-A06E-3AF4379680A1}">
      <dgm:prSet/>
      <dgm:spPr/>
      <dgm:t>
        <a:bodyPr/>
        <a:lstStyle/>
        <a:p>
          <a:endParaRPr lang="ru-RU"/>
        </a:p>
      </dgm:t>
    </dgm:pt>
    <dgm:pt modelId="{D635314B-DBA5-42A6-AFD1-FE10A96C93A7}" type="parTrans" cxnId="{E9AB1E33-B8EA-46EC-A06E-3AF4379680A1}">
      <dgm:prSet/>
      <dgm:spPr/>
      <dgm:t>
        <a:bodyPr/>
        <a:lstStyle/>
        <a:p>
          <a:endParaRPr lang="ru-RU"/>
        </a:p>
      </dgm:t>
    </dgm:pt>
    <dgm:pt modelId="{95F5EA50-4193-4CE6-927D-B7C64223C7B0}">
      <dgm:prSet phldrT="[Текст]"/>
      <dgm:spPr/>
      <dgm:t>
        <a:bodyPr/>
        <a:lstStyle/>
        <a:p>
          <a:r>
            <a:rPr lang="uk-UA" b="1" dirty="0" err="1" smtClean="0">
              <a:solidFill>
                <a:srgbClr val="000000"/>
              </a:solidFill>
              <a:latin typeface="Times New Roman" pitchFamily="18" charset="0"/>
              <a:cs typeface="Times New Roman" pitchFamily="18" charset="0"/>
            </a:rPr>
            <a:t>фізкультхвилинки</a:t>
          </a:r>
          <a:r>
            <a:rPr lang="uk-UA" b="1" dirty="0" smtClean="0">
              <a:solidFill>
                <a:srgbClr val="000000"/>
              </a:solidFill>
              <a:latin typeface="Times New Roman" pitchFamily="18" charset="0"/>
              <a:cs typeface="Times New Roman" pitchFamily="18" charset="0"/>
            </a:rPr>
            <a:t>, динамічні паузи</a:t>
          </a:r>
          <a:endParaRPr lang="ru-RU" b="1" dirty="0">
            <a:solidFill>
              <a:srgbClr val="000000"/>
            </a:solidFill>
            <a:latin typeface="Times New Roman" pitchFamily="18" charset="0"/>
            <a:cs typeface="Times New Roman" pitchFamily="18" charset="0"/>
          </a:endParaRPr>
        </a:p>
      </dgm:t>
    </dgm:pt>
    <dgm:pt modelId="{0611D288-6C1B-4DCF-8966-EAF12A987FC8}" type="sibTrans" cxnId="{95F90598-6A70-42E6-97A5-650ECF5E0839}">
      <dgm:prSet/>
      <dgm:spPr/>
      <dgm:t>
        <a:bodyPr/>
        <a:lstStyle/>
        <a:p>
          <a:endParaRPr lang="ru-RU"/>
        </a:p>
      </dgm:t>
    </dgm:pt>
    <dgm:pt modelId="{9BC7A167-8393-4B56-AC77-87060905592B}" type="parTrans" cxnId="{95F90598-6A70-42E6-97A5-650ECF5E0839}">
      <dgm:prSet/>
      <dgm:spPr/>
      <dgm:t>
        <a:bodyPr/>
        <a:lstStyle/>
        <a:p>
          <a:endParaRPr lang="ru-RU"/>
        </a:p>
      </dgm:t>
    </dgm:pt>
    <dgm:pt modelId="{CC9119BA-EFC5-47D4-BEC6-3CDAEC877EC8}" type="pres">
      <dgm:prSet presAssocID="{B6654C64-F3C7-41EA-BBA5-0F315C305670}" presName="Name0" presStyleCnt="0">
        <dgm:presLayoutVars>
          <dgm:chMax val="7"/>
          <dgm:chPref val="7"/>
          <dgm:dir/>
        </dgm:presLayoutVars>
      </dgm:prSet>
      <dgm:spPr/>
      <dgm:t>
        <a:bodyPr/>
        <a:lstStyle/>
        <a:p>
          <a:endParaRPr lang="ru-RU"/>
        </a:p>
      </dgm:t>
    </dgm:pt>
    <dgm:pt modelId="{4CC31BED-1AF6-4325-AA8C-39BE1C677646}" type="pres">
      <dgm:prSet presAssocID="{B6654C64-F3C7-41EA-BBA5-0F315C305670}" presName="Name1" presStyleCnt="0"/>
      <dgm:spPr/>
    </dgm:pt>
    <dgm:pt modelId="{E027ABD6-B636-4D98-B1D1-A5764781D392}" type="pres">
      <dgm:prSet presAssocID="{B6654C64-F3C7-41EA-BBA5-0F315C305670}" presName="cycle" presStyleCnt="0"/>
      <dgm:spPr/>
    </dgm:pt>
    <dgm:pt modelId="{8DF39577-C417-4360-BF94-FBB1AFD15D57}" type="pres">
      <dgm:prSet presAssocID="{B6654C64-F3C7-41EA-BBA5-0F315C305670}" presName="srcNode" presStyleLbl="node1" presStyleIdx="0" presStyleCnt="6"/>
      <dgm:spPr/>
    </dgm:pt>
    <dgm:pt modelId="{58410F39-1B12-4B4D-9519-AEADCAECB551}" type="pres">
      <dgm:prSet presAssocID="{B6654C64-F3C7-41EA-BBA5-0F315C305670}" presName="conn" presStyleLbl="parChTrans1D2" presStyleIdx="0" presStyleCnt="1"/>
      <dgm:spPr/>
      <dgm:t>
        <a:bodyPr/>
        <a:lstStyle/>
        <a:p>
          <a:endParaRPr lang="ru-RU"/>
        </a:p>
      </dgm:t>
    </dgm:pt>
    <dgm:pt modelId="{25A334D6-93EB-4F4E-9F66-BF80701D5A93}" type="pres">
      <dgm:prSet presAssocID="{B6654C64-F3C7-41EA-BBA5-0F315C305670}" presName="extraNode" presStyleLbl="node1" presStyleIdx="0" presStyleCnt="6"/>
      <dgm:spPr/>
    </dgm:pt>
    <dgm:pt modelId="{84BCC373-2EC1-445D-92DD-2DD342AA95B7}" type="pres">
      <dgm:prSet presAssocID="{B6654C64-F3C7-41EA-BBA5-0F315C305670}" presName="dstNode" presStyleLbl="node1" presStyleIdx="0" presStyleCnt="6"/>
      <dgm:spPr/>
    </dgm:pt>
    <dgm:pt modelId="{5D54AEBF-DF56-4AD8-BF3C-4946B07BAD04}" type="pres">
      <dgm:prSet presAssocID="{BAB5D64D-2708-49D8-871F-81C7DA1EEC9F}" presName="text_1" presStyleLbl="node1" presStyleIdx="0" presStyleCnt="6">
        <dgm:presLayoutVars>
          <dgm:bulletEnabled val="1"/>
        </dgm:presLayoutVars>
      </dgm:prSet>
      <dgm:spPr/>
      <dgm:t>
        <a:bodyPr/>
        <a:lstStyle/>
        <a:p>
          <a:endParaRPr lang="ru-RU"/>
        </a:p>
      </dgm:t>
    </dgm:pt>
    <dgm:pt modelId="{2A844024-742E-4047-A893-3C34FD7AD397}" type="pres">
      <dgm:prSet presAssocID="{BAB5D64D-2708-49D8-871F-81C7DA1EEC9F}" presName="accent_1" presStyleCnt="0"/>
      <dgm:spPr/>
    </dgm:pt>
    <dgm:pt modelId="{E06067E8-C179-400F-A13A-1BB85F9A869A}" type="pres">
      <dgm:prSet presAssocID="{BAB5D64D-2708-49D8-871F-81C7DA1EEC9F}" presName="accentRepeatNode" presStyleLbl="solidFgAcc1" presStyleIdx="0" presStyleCnt="6" custScaleX="106468" custScaleY="94396"/>
      <dgm:spPr/>
    </dgm:pt>
    <dgm:pt modelId="{D1631C88-7910-47E9-8A03-1FDA2712A096}" type="pres">
      <dgm:prSet presAssocID="{95F5EA50-4193-4CE6-927D-B7C64223C7B0}" presName="text_2" presStyleLbl="node1" presStyleIdx="1" presStyleCnt="6" custLinFactNeighborX="4598" custLinFactNeighborY="-4943">
        <dgm:presLayoutVars>
          <dgm:bulletEnabled val="1"/>
        </dgm:presLayoutVars>
      </dgm:prSet>
      <dgm:spPr/>
      <dgm:t>
        <a:bodyPr/>
        <a:lstStyle/>
        <a:p>
          <a:endParaRPr lang="ru-RU"/>
        </a:p>
      </dgm:t>
    </dgm:pt>
    <dgm:pt modelId="{43EF0470-980D-41A1-9E93-C47800C21BE2}" type="pres">
      <dgm:prSet presAssocID="{95F5EA50-4193-4CE6-927D-B7C64223C7B0}" presName="accent_2" presStyleCnt="0"/>
      <dgm:spPr/>
    </dgm:pt>
    <dgm:pt modelId="{E2A38DEE-496A-4769-B05B-5497BF31DDD8}" type="pres">
      <dgm:prSet presAssocID="{95F5EA50-4193-4CE6-927D-B7C64223C7B0}" presName="accentRepeatNode" presStyleLbl="solidFgAcc1" presStyleIdx="1" presStyleCnt="6"/>
      <dgm:spPr/>
    </dgm:pt>
    <dgm:pt modelId="{8A91E7C9-56C8-49A8-80B4-B79505EF430F}" type="pres">
      <dgm:prSet presAssocID="{A9DB1D75-CC9C-49E8-9904-4F217B807B92}" presName="text_3" presStyleLbl="node1" presStyleIdx="2" presStyleCnt="6" custLinFactNeighborX="-173" custLinFactNeighborY="4092">
        <dgm:presLayoutVars>
          <dgm:bulletEnabled val="1"/>
        </dgm:presLayoutVars>
      </dgm:prSet>
      <dgm:spPr/>
      <dgm:t>
        <a:bodyPr/>
        <a:lstStyle/>
        <a:p>
          <a:endParaRPr lang="ru-RU"/>
        </a:p>
      </dgm:t>
    </dgm:pt>
    <dgm:pt modelId="{749C48E3-2994-4042-A43D-4C63EB10CD91}" type="pres">
      <dgm:prSet presAssocID="{A9DB1D75-CC9C-49E8-9904-4F217B807B92}" presName="accent_3" presStyleCnt="0"/>
      <dgm:spPr/>
    </dgm:pt>
    <dgm:pt modelId="{7E60CE77-5DB8-42C7-B8C3-F4B617CB3163}" type="pres">
      <dgm:prSet presAssocID="{A9DB1D75-CC9C-49E8-9904-4F217B807B92}" presName="accentRepeatNode" presStyleLbl="solidFgAcc1" presStyleIdx="2" presStyleCnt="6"/>
      <dgm:spPr/>
    </dgm:pt>
    <dgm:pt modelId="{A822735A-E9DB-4075-B8DD-E9C1A24516A3}" type="pres">
      <dgm:prSet presAssocID="{1AD001A1-6E0E-4AE2-A42C-3D6E81EFDD47}" presName="text_4" presStyleLbl="node1" presStyleIdx="3" presStyleCnt="6">
        <dgm:presLayoutVars>
          <dgm:bulletEnabled val="1"/>
        </dgm:presLayoutVars>
      </dgm:prSet>
      <dgm:spPr/>
      <dgm:t>
        <a:bodyPr/>
        <a:lstStyle/>
        <a:p>
          <a:endParaRPr lang="ru-RU"/>
        </a:p>
      </dgm:t>
    </dgm:pt>
    <dgm:pt modelId="{F5C83270-E914-43B6-83DE-1D9D148F9DFF}" type="pres">
      <dgm:prSet presAssocID="{1AD001A1-6E0E-4AE2-A42C-3D6E81EFDD47}" presName="accent_4" presStyleCnt="0"/>
      <dgm:spPr/>
    </dgm:pt>
    <dgm:pt modelId="{1CEB0014-2ECF-4ACE-9A83-8FA5306E9D62}" type="pres">
      <dgm:prSet presAssocID="{1AD001A1-6E0E-4AE2-A42C-3D6E81EFDD47}" presName="accentRepeatNode" presStyleLbl="solidFgAcc1" presStyleIdx="3" presStyleCnt="6"/>
      <dgm:spPr/>
    </dgm:pt>
    <dgm:pt modelId="{8907323B-03F8-457D-AB2F-7EB6791CC91F}" type="pres">
      <dgm:prSet presAssocID="{EFC8B4BC-E141-42E0-BB20-4925DEBE3ECC}" presName="text_5" presStyleLbl="node1" presStyleIdx="4" presStyleCnt="6">
        <dgm:presLayoutVars>
          <dgm:bulletEnabled val="1"/>
        </dgm:presLayoutVars>
      </dgm:prSet>
      <dgm:spPr/>
      <dgm:t>
        <a:bodyPr/>
        <a:lstStyle/>
        <a:p>
          <a:endParaRPr lang="ru-RU"/>
        </a:p>
      </dgm:t>
    </dgm:pt>
    <dgm:pt modelId="{C59DE814-3D52-47FB-96E7-CCCDE34B175D}" type="pres">
      <dgm:prSet presAssocID="{EFC8B4BC-E141-42E0-BB20-4925DEBE3ECC}" presName="accent_5" presStyleCnt="0"/>
      <dgm:spPr/>
    </dgm:pt>
    <dgm:pt modelId="{93EAFE04-EFDA-40F8-A6E0-33793890EE16}" type="pres">
      <dgm:prSet presAssocID="{EFC8B4BC-E141-42E0-BB20-4925DEBE3ECC}" presName="accentRepeatNode" presStyleLbl="solidFgAcc1" presStyleIdx="4" presStyleCnt="6"/>
      <dgm:spPr/>
    </dgm:pt>
    <dgm:pt modelId="{58FFD6E0-B139-48A1-965D-FDEE1AD1E2B8}" type="pres">
      <dgm:prSet presAssocID="{A6BBA4BD-CCB6-441B-A628-CF0F204851B2}" presName="text_6" presStyleLbl="node1" presStyleIdx="5" presStyleCnt="6">
        <dgm:presLayoutVars>
          <dgm:bulletEnabled val="1"/>
        </dgm:presLayoutVars>
      </dgm:prSet>
      <dgm:spPr/>
      <dgm:t>
        <a:bodyPr/>
        <a:lstStyle/>
        <a:p>
          <a:endParaRPr lang="ru-RU"/>
        </a:p>
      </dgm:t>
    </dgm:pt>
    <dgm:pt modelId="{E50717E3-C5AE-4B1D-BDBF-6499C170F66B}" type="pres">
      <dgm:prSet presAssocID="{A6BBA4BD-CCB6-441B-A628-CF0F204851B2}" presName="accent_6" presStyleCnt="0"/>
      <dgm:spPr/>
    </dgm:pt>
    <dgm:pt modelId="{2D4332D2-C4F4-4968-AE30-05B57A16C21F}" type="pres">
      <dgm:prSet presAssocID="{A6BBA4BD-CCB6-441B-A628-CF0F204851B2}" presName="accentRepeatNode" presStyleLbl="solidFgAcc1" presStyleIdx="5" presStyleCnt="6"/>
      <dgm:spPr/>
    </dgm:pt>
  </dgm:ptLst>
  <dgm:cxnLst>
    <dgm:cxn modelId="{FA71D26B-35E8-4BCE-91BE-056651CF6F40}" srcId="{B6654C64-F3C7-41EA-BBA5-0F315C305670}" destId="{EFC8B4BC-E141-42E0-BB20-4925DEBE3ECC}" srcOrd="4" destOrd="0" parTransId="{E2FA9DAB-883E-4569-AAF4-57C04B276C4F}" sibTransId="{2E8B390C-5249-4AC9-B780-98978203E50C}"/>
    <dgm:cxn modelId="{52DA0D5B-62D5-47C7-A409-E360821DB5D7}" type="presOf" srcId="{74277CDC-5EF0-449F-BF96-91D12FA03800}" destId="{58410F39-1B12-4B4D-9519-AEADCAECB551}" srcOrd="0" destOrd="0" presId="urn:microsoft.com/office/officeart/2008/layout/VerticalCurvedList"/>
    <dgm:cxn modelId="{DD3E30CA-DB30-412E-9D68-FEDF2B06B986}" srcId="{B6654C64-F3C7-41EA-BBA5-0F315C305670}" destId="{1AD001A1-6E0E-4AE2-A42C-3D6E81EFDD47}" srcOrd="3" destOrd="0" parTransId="{EC0923E3-143C-4246-96DF-590091DC2443}" sibTransId="{E8CA526B-21E0-48C5-B0B8-79AFD154ABA0}"/>
    <dgm:cxn modelId="{3674DCE2-92A9-4B32-BEC4-B52B058D23C4}" type="presOf" srcId="{EFC8B4BC-E141-42E0-BB20-4925DEBE3ECC}" destId="{8907323B-03F8-457D-AB2F-7EB6791CC91F}" srcOrd="0" destOrd="0" presId="urn:microsoft.com/office/officeart/2008/layout/VerticalCurvedList"/>
    <dgm:cxn modelId="{95F90598-6A70-42E6-97A5-650ECF5E0839}" srcId="{B6654C64-F3C7-41EA-BBA5-0F315C305670}" destId="{95F5EA50-4193-4CE6-927D-B7C64223C7B0}" srcOrd="1" destOrd="0" parTransId="{9BC7A167-8393-4B56-AC77-87060905592B}" sibTransId="{0611D288-6C1B-4DCF-8966-EAF12A987FC8}"/>
    <dgm:cxn modelId="{562A6E6B-38FF-4374-93B0-4A23ABC574C9}" type="presOf" srcId="{1AD001A1-6E0E-4AE2-A42C-3D6E81EFDD47}" destId="{A822735A-E9DB-4075-B8DD-E9C1A24516A3}" srcOrd="0" destOrd="0" presId="urn:microsoft.com/office/officeart/2008/layout/VerticalCurvedList"/>
    <dgm:cxn modelId="{1FEED2EB-2CF4-4165-938D-E2D0D4195F7D}" type="presOf" srcId="{B6654C64-F3C7-41EA-BBA5-0F315C305670}" destId="{CC9119BA-EFC5-47D4-BEC6-3CDAEC877EC8}" srcOrd="0" destOrd="0" presId="urn:microsoft.com/office/officeart/2008/layout/VerticalCurvedList"/>
    <dgm:cxn modelId="{6DBF56AC-03BC-46D8-927C-43AB3EEABB40}" type="presOf" srcId="{95F5EA50-4193-4CE6-927D-B7C64223C7B0}" destId="{D1631C88-7910-47E9-8A03-1FDA2712A096}" srcOrd="0" destOrd="0" presId="urn:microsoft.com/office/officeart/2008/layout/VerticalCurvedList"/>
    <dgm:cxn modelId="{E9AB1E33-B8EA-46EC-A06E-3AF4379680A1}" srcId="{B6654C64-F3C7-41EA-BBA5-0F315C305670}" destId="{A9DB1D75-CC9C-49E8-9904-4F217B807B92}" srcOrd="2" destOrd="0" parTransId="{D635314B-DBA5-42A6-AFD1-FE10A96C93A7}" sibTransId="{78783565-4F31-4D95-8DD2-28BD5D56FE6D}"/>
    <dgm:cxn modelId="{9E71C442-DBF2-4783-B151-2B8ABB0771E9}" type="presOf" srcId="{A9DB1D75-CC9C-49E8-9904-4F217B807B92}" destId="{8A91E7C9-56C8-49A8-80B4-B79505EF430F}" srcOrd="0" destOrd="0" presId="urn:microsoft.com/office/officeart/2008/layout/VerticalCurvedList"/>
    <dgm:cxn modelId="{C2AFA5A1-3774-4533-8408-757A486C25AA}" srcId="{B6654C64-F3C7-41EA-BBA5-0F315C305670}" destId="{BAB5D64D-2708-49D8-871F-81C7DA1EEC9F}" srcOrd="0" destOrd="0" parTransId="{11B26F90-6E90-488D-8E05-087E25EF95CF}" sibTransId="{74277CDC-5EF0-449F-BF96-91D12FA03800}"/>
    <dgm:cxn modelId="{8626DF39-64E1-48E7-B6B1-BC93E742C049}" type="presOf" srcId="{BAB5D64D-2708-49D8-871F-81C7DA1EEC9F}" destId="{5D54AEBF-DF56-4AD8-BF3C-4946B07BAD04}" srcOrd="0" destOrd="0" presId="urn:microsoft.com/office/officeart/2008/layout/VerticalCurvedList"/>
    <dgm:cxn modelId="{18D1A990-95B5-4A39-9657-B9B665DF153E}" srcId="{B6654C64-F3C7-41EA-BBA5-0F315C305670}" destId="{A6BBA4BD-CCB6-441B-A628-CF0F204851B2}" srcOrd="5" destOrd="0" parTransId="{51564519-B19D-4DEB-BB51-2C417192ADBE}" sibTransId="{BE31404C-E346-49CC-A1AC-B5C3B7E64D05}"/>
    <dgm:cxn modelId="{61AF0A47-DC72-4E95-BFB2-67ECB489CB08}" type="presOf" srcId="{A6BBA4BD-CCB6-441B-A628-CF0F204851B2}" destId="{58FFD6E0-B139-48A1-965D-FDEE1AD1E2B8}" srcOrd="0" destOrd="0" presId="urn:microsoft.com/office/officeart/2008/layout/VerticalCurvedList"/>
    <dgm:cxn modelId="{27408DF2-C88C-4F9E-B31D-D16DC2193A39}" type="presParOf" srcId="{CC9119BA-EFC5-47D4-BEC6-3CDAEC877EC8}" destId="{4CC31BED-1AF6-4325-AA8C-39BE1C677646}" srcOrd="0" destOrd="0" presId="urn:microsoft.com/office/officeart/2008/layout/VerticalCurvedList"/>
    <dgm:cxn modelId="{B7DF2D94-10D9-4A8D-B4D5-6F27D9693EB3}" type="presParOf" srcId="{4CC31BED-1AF6-4325-AA8C-39BE1C677646}" destId="{E027ABD6-B636-4D98-B1D1-A5764781D392}" srcOrd="0" destOrd="0" presId="urn:microsoft.com/office/officeart/2008/layout/VerticalCurvedList"/>
    <dgm:cxn modelId="{0F301A96-E737-4E48-8F6D-7E4790B61517}" type="presParOf" srcId="{E027ABD6-B636-4D98-B1D1-A5764781D392}" destId="{8DF39577-C417-4360-BF94-FBB1AFD15D57}" srcOrd="0" destOrd="0" presId="urn:microsoft.com/office/officeart/2008/layout/VerticalCurvedList"/>
    <dgm:cxn modelId="{6914A3B7-3EC1-4E20-80C0-4DD6E8A49E50}" type="presParOf" srcId="{E027ABD6-B636-4D98-B1D1-A5764781D392}" destId="{58410F39-1B12-4B4D-9519-AEADCAECB551}" srcOrd="1" destOrd="0" presId="urn:microsoft.com/office/officeart/2008/layout/VerticalCurvedList"/>
    <dgm:cxn modelId="{3F9F5E27-E9FB-4ADB-9C7F-C06B61668C5D}" type="presParOf" srcId="{E027ABD6-B636-4D98-B1D1-A5764781D392}" destId="{25A334D6-93EB-4F4E-9F66-BF80701D5A93}" srcOrd="2" destOrd="0" presId="urn:microsoft.com/office/officeart/2008/layout/VerticalCurvedList"/>
    <dgm:cxn modelId="{97D7AAE4-A770-4D0C-8F27-D47B44CAF765}" type="presParOf" srcId="{E027ABD6-B636-4D98-B1D1-A5764781D392}" destId="{84BCC373-2EC1-445D-92DD-2DD342AA95B7}" srcOrd="3" destOrd="0" presId="urn:microsoft.com/office/officeart/2008/layout/VerticalCurvedList"/>
    <dgm:cxn modelId="{72D28922-09C3-4AF9-ACA5-95AC2CBC0A87}" type="presParOf" srcId="{4CC31BED-1AF6-4325-AA8C-39BE1C677646}" destId="{5D54AEBF-DF56-4AD8-BF3C-4946B07BAD04}" srcOrd="1" destOrd="0" presId="urn:microsoft.com/office/officeart/2008/layout/VerticalCurvedList"/>
    <dgm:cxn modelId="{77DB2CE5-EE0D-4445-ACE3-FD3E67254EAA}" type="presParOf" srcId="{4CC31BED-1AF6-4325-AA8C-39BE1C677646}" destId="{2A844024-742E-4047-A893-3C34FD7AD397}" srcOrd="2" destOrd="0" presId="urn:microsoft.com/office/officeart/2008/layout/VerticalCurvedList"/>
    <dgm:cxn modelId="{054B6D36-7C5E-447B-A893-D46746CB491C}" type="presParOf" srcId="{2A844024-742E-4047-A893-3C34FD7AD397}" destId="{E06067E8-C179-400F-A13A-1BB85F9A869A}" srcOrd="0" destOrd="0" presId="urn:microsoft.com/office/officeart/2008/layout/VerticalCurvedList"/>
    <dgm:cxn modelId="{4A0DAD00-0814-4CB5-9523-A8072EC9DB9D}" type="presParOf" srcId="{4CC31BED-1AF6-4325-AA8C-39BE1C677646}" destId="{D1631C88-7910-47E9-8A03-1FDA2712A096}" srcOrd="3" destOrd="0" presId="urn:microsoft.com/office/officeart/2008/layout/VerticalCurvedList"/>
    <dgm:cxn modelId="{C2900069-85D0-4F45-B30D-4D96D34FD38F}" type="presParOf" srcId="{4CC31BED-1AF6-4325-AA8C-39BE1C677646}" destId="{43EF0470-980D-41A1-9E93-C47800C21BE2}" srcOrd="4" destOrd="0" presId="urn:microsoft.com/office/officeart/2008/layout/VerticalCurvedList"/>
    <dgm:cxn modelId="{A056550D-94C2-4193-AC63-D2D7919186F2}" type="presParOf" srcId="{43EF0470-980D-41A1-9E93-C47800C21BE2}" destId="{E2A38DEE-496A-4769-B05B-5497BF31DDD8}" srcOrd="0" destOrd="0" presId="urn:microsoft.com/office/officeart/2008/layout/VerticalCurvedList"/>
    <dgm:cxn modelId="{3268B3C5-165D-4A72-8C32-AF3A17FFB09B}" type="presParOf" srcId="{4CC31BED-1AF6-4325-AA8C-39BE1C677646}" destId="{8A91E7C9-56C8-49A8-80B4-B79505EF430F}" srcOrd="5" destOrd="0" presId="urn:microsoft.com/office/officeart/2008/layout/VerticalCurvedList"/>
    <dgm:cxn modelId="{D49D83E6-9896-4505-ACD2-58A31CE09134}" type="presParOf" srcId="{4CC31BED-1AF6-4325-AA8C-39BE1C677646}" destId="{749C48E3-2994-4042-A43D-4C63EB10CD91}" srcOrd="6" destOrd="0" presId="urn:microsoft.com/office/officeart/2008/layout/VerticalCurvedList"/>
    <dgm:cxn modelId="{142FF204-A2C3-4D15-9B5F-2166FEFEA741}" type="presParOf" srcId="{749C48E3-2994-4042-A43D-4C63EB10CD91}" destId="{7E60CE77-5DB8-42C7-B8C3-F4B617CB3163}" srcOrd="0" destOrd="0" presId="urn:microsoft.com/office/officeart/2008/layout/VerticalCurvedList"/>
    <dgm:cxn modelId="{7ADA2D32-82AE-44B8-8062-97ECDA7DCE45}" type="presParOf" srcId="{4CC31BED-1AF6-4325-AA8C-39BE1C677646}" destId="{A822735A-E9DB-4075-B8DD-E9C1A24516A3}" srcOrd="7" destOrd="0" presId="urn:microsoft.com/office/officeart/2008/layout/VerticalCurvedList"/>
    <dgm:cxn modelId="{75065E16-1004-4E44-AACD-E22CC7C0B04C}" type="presParOf" srcId="{4CC31BED-1AF6-4325-AA8C-39BE1C677646}" destId="{F5C83270-E914-43B6-83DE-1D9D148F9DFF}" srcOrd="8" destOrd="0" presId="urn:microsoft.com/office/officeart/2008/layout/VerticalCurvedList"/>
    <dgm:cxn modelId="{CE1ACA5F-3B8E-4403-846D-6348E925C438}" type="presParOf" srcId="{F5C83270-E914-43B6-83DE-1D9D148F9DFF}" destId="{1CEB0014-2ECF-4ACE-9A83-8FA5306E9D62}" srcOrd="0" destOrd="0" presId="urn:microsoft.com/office/officeart/2008/layout/VerticalCurvedList"/>
    <dgm:cxn modelId="{29DBDE53-4031-447D-BB12-2BCF2FBECD36}" type="presParOf" srcId="{4CC31BED-1AF6-4325-AA8C-39BE1C677646}" destId="{8907323B-03F8-457D-AB2F-7EB6791CC91F}" srcOrd="9" destOrd="0" presId="urn:microsoft.com/office/officeart/2008/layout/VerticalCurvedList"/>
    <dgm:cxn modelId="{36EDF6D3-C3DD-4F8E-9B51-56C7AE367055}" type="presParOf" srcId="{4CC31BED-1AF6-4325-AA8C-39BE1C677646}" destId="{C59DE814-3D52-47FB-96E7-CCCDE34B175D}" srcOrd="10" destOrd="0" presId="urn:microsoft.com/office/officeart/2008/layout/VerticalCurvedList"/>
    <dgm:cxn modelId="{E59AE776-1FEE-49FE-A815-206D7B9421CD}" type="presParOf" srcId="{C59DE814-3D52-47FB-96E7-CCCDE34B175D}" destId="{93EAFE04-EFDA-40F8-A6E0-33793890EE16}" srcOrd="0" destOrd="0" presId="urn:microsoft.com/office/officeart/2008/layout/VerticalCurvedList"/>
    <dgm:cxn modelId="{77937C4C-257C-4699-B4EA-564B27897039}" type="presParOf" srcId="{4CC31BED-1AF6-4325-AA8C-39BE1C677646}" destId="{58FFD6E0-B139-48A1-965D-FDEE1AD1E2B8}" srcOrd="11" destOrd="0" presId="urn:microsoft.com/office/officeart/2008/layout/VerticalCurvedList"/>
    <dgm:cxn modelId="{484B95AD-19DC-4189-BB1E-4CDC2D3AE900}" type="presParOf" srcId="{4CC31BED-1AF6-4325-AA8C-39BE1C677646}" destId="{E50717E3-C5AE-4B1D-BDBF-6499C170F66B}" srcOrd="12" destOrd="0" presId="urn:microsoft.com/office/officeart/2008/layout/VerticalCurvedList"/>
    <dgm:cxn modelId="{30C0C10C-C2E2-4BD1-9977-4C8449BF4A79}" type="presParOf" srcId="{E50717E3-C5AE-4B1D-BDBF-6499C170F66B}" destId="{2D4332D2-C4F4-4968-AE30-05B57A16C21F}"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7DA225-7853-4520-ACBA-742049DBB503}" type="doc">
      <dgm:prSet loTypeId="urn:microsoft.com/office/officeart/2005/8/layout/vList3#1" loCatId="list" qsTypeId="urn:microsoft.com/office/officeart/2005/8/quickstyle/simple1#4" qsCatId="simple" csTypeId="urn:microsoft.com/office/officeart/2005/8/colors/accent1_2#3" csCatId="accent1" phldr="1"/>
      <dgm:spPr/>
      <dgm:t>
        <a:bodyPr/>
        <a:lstStyle/>
        <a:p>
          <a:endParaRPr lang="ru-RU"/>
        </a:p>
      </dgm:t>
    </dgm:pt>
    <dgm:pt modelId="{52F7133D-2712-4D9D-BB2F-0335BEB406BD}">
      <dgm:prSet custT="1"/>
      <dgm:spPr>
        <a:solidFill>
          <a:srgbClr val="0070C0"/>
        </a:solidFill>
      </dgm:spPr>
      <dgm:t>
        <a:bodyPr/>
        <a:lstStyle/>
        <a:p>
          <a:pPr rtl="0">
            <a:lnSpc>
              <a:spcPct val="100000"/>
            </a:lnSpc>
          </a:pPr>
          <a:r>
            <a:rPr lang="ru-RU" sz="1200" b="1" dirty="0" err="1" smtClean="0">
              <a:solidFill>
                <a:schemeClr val="bg2">
                  <a:lumMod val="40000"/>
                  <a:lumOff val="60000"/>
                </a:schemeClr>
              </a:solidFill>
            </a:rPr>
            <a:t>Комфортний</a:t>
          </a:r>
          <a:r>
            <a:rPr lang="ru-RU" sz="1200" b="1" dirty="0" smtClean="0">
              <a:solidFill>
                <a:schemeClr val="bg2">
                  <a:lumMod val="40000"/>
                  <a:lumOff val="60000"/>
                </a:schemeClr>
              </a:solidFill>
            </a:rPr>
            <a:t> початок </a:t>
          </a:r>
          <a:r>
            <a:rPr lang="ru-RU" sz="1200" b="1" dirty="0" err="1" smtClean="0">
              <a:solidFill>
                <a:schemeClr val="bg2">
                  <a:lumMod val="40000"/>
                  <a:lumOff val="60000"/>
                </a:schemeClr>
              </a:solidFill>
            </a:rPr>
            <a:t>і</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закінчення</a:t>
          </a:r>
          <a:r>
            <a:rPr lang="ru-RU" sz="1200" b="1" dirty="0" smtClean="0">
              <a:solidFill>
                <a:schemeClr val="bg2">
                  <a:lumMod val="40000"/>
                  <a:lumOff val="60000"/>
                </a:schemeClr>
              </a:solidFill>
            </a:rPr>
            <a:t> уроку</a:t>
          </a:r>
          <a:endParaRPr lang="ru-RU" sz="1200" dirty="0">
            <a:solidFill>
              <a:schemeClr val="bg2">
                <a:lumMod val="40000"/>
                <a:lumOff val="60000"/>
              </a:schemeClr>
            </a:solidFill>
          </a:endParaRPr>
        </a:p>
      </dgm:t>
    </dgm:pt>
    <dgm:pt modelId="{ABE659D8-E7EC-45C6-85E0-8F64F9869DA1}" type="parTrans" cxnId="{8B439244-83AA-43C3-AAA5-7C4B2CBEB339}">
      <dgm:prSet/>
      <dgm:spPr/>
      <dgm:t>
        <a:bodyPr/>
        <a:lstStyle/>
        <a:p>
          <a:pPr>
            <a:lnSpc>
              <a:spcPct val="100000"/>
            </a:lnSpc>
          </a:pPr>
          <a:endParaRPr lang="ru-RU" sz="1200">
            <a:solidFill>
              <a:schemeClr val="bg2">
                <a:lumMod val="40000"/>
                <a:lumOff val="60000"/>
              </a:schemeClr>
            </a:solidFill>
          </a:endParaRPr>
        </a:p>
      </dgm:t>
    </dgm:pt>
    <dgm:pt modelId="{5F9BD921-8456-42DD-A272-0BE445FE0263}" type="sibTrans" cxnId="{8B439244-83AA-43C3-AAA5-7C4B2CBEB339}">
      <dgm:prSet/>
      <dgm:spPr/>
      <dgm:t>
        <a:bodyPr/>
        <a:lstStyle/>
        <a:p>
          <a:pPr>
            <a:lnSpc>
              <a:spcPct val="100000"/>
            </a:lnSpc>
          </a:pPr>
          <a:endParaRPr lang="ru-RU" sz="1200">
            <a:solidFill>
              <a:schemeClr val="bg2">
                <a:lumMod val="40000"/>
                <a:lumOff val="60000"/>
              </a:schemeClr>
            </a:solidFill>
          </a:endParaRPr>
        </a:p>
      </dgm:t>
    </dgm:pt>
    <dgm:pt modelId="{51F9232A-9E0F-4185-8E9C-56D4328A4CEE}">
      <dgm:prSet custT="1"/>
      <dgm:spPr>
        <a:solidFill>
          <a:srgbClr val="0070C0"/>
        </a:solidFill>
      </dgm:spPr>
      <dgm:t>
        <a:bodyPr/>
        <a:lstStyle/>
        <a:p>
          <a:pPr rtl="0">
            <a:lnSpc>
              <a:spcPct val="100000"/>
            </a:lnSpc>
          </a:pPr>
          <a:r>
            <a:rPr lang="ru-RU" sz="1200" b="1" dirty="0" err="1" smtClean="0">
              <a:solidFill>
                <a:schemeClr val="bg2">
                  <a:lumMod val="40000"/>
                  <a:lumOff val="60000"/>
                </a:schemeClr>
              </a:solidFill>
            </a:rPr>
            <a:t>Облік</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провідної</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модальності</a:t>
          </a:r>
          <a:r>
            <a:rPr lang="ru-RU" sz="1200" b="1" dirty="0" smtClean="0">
              <a:solidFill>
                <a:schemeClr val="bg2">
                  <a:lumMod val="40000"/>
                  <a:lumOff val="60000"/>
                </a:schemeClr>
              </a:solidFill>
            </a:rPr>
            <a:t> темпераменту, </a:t>
          </a:r>
          <a:r>
            <a:rPr lang="ru-RU" sz="1200" b="1" dirty="0" err="1" smtClean="0">
              <a:solidFill>
                <a:schemeClr val="bg2">
                  <a:lumMod val="40000"/>
                  <a:lumOff val="60000"/>
                </a:schemeClr>
              </a:solidFill>
            </a:rPr>
            <a:t>білатеральності</a:t>
          </a:r>
          <a:endParaRPr lang="ru-RU" sz="1200" b="1" dirty="0">
            <a:solidFill>
              <a:schemeClr val="bg2">
                <a:lumMod val="40000"/>
                <a:lumOff val="60000"/>
              </a:schemeClr>
            </a:solidFill>
          </a:endParaRPr>
        </a:p>
      </dgm:t>
    </dgm:pt>
    <dgm:pt modelId="{6A36F670-2F0E-4540-B366-849C789F99E3}" type="parTrans" cxnId="{D096CA53-9F95-4660-ABC1-023FE606A3B9}">
      <dgm:prSet/>
      <dgm:spPr/>
      <dgm:t>
        <a:bodyPr/>
        <a:lstStyle/>
        <a:p>
          <a:pPr>
            <a:lnSpc>
              <a:spcPct val="100000"/>
            </a:lnSpc>
          </a:pPr>
          <a:endParaRPr lang="ru-RU" sz="1200">
            <a:solidFill>
              <a:schemeClr val="bg2">
                <a:lumMod val="40000"/>
                <a:lumOff val="60000"/>
              </a:schemeClr>
            </a:solidFill>
          </a:endParaRPr>
        </a:p>
      </dgm:t>
    </dgm:pt>
    <dgm:pt modelId="{15058B79-4FE5-46DD-9312-1414DB236F0B}" type="sibTrans" cxnId="{D096CA53-9F95-4660-ABC1-023FE606A3B9}">
      <dgm:prSet/>
      <dgm:spPr/>
      <dgm:t>
        <a:bodyPr/>
        <a:lstStyle/>
        <a:p>
          <a:pPr>
            <a:lnSpc>
              <a:spcPct val="100000"/>
            </a:lnSpc>
          </a:pPr>
          <a:endParaRPr lang="ru-RU" sz="1200">
            <a:solidFill>
              <a:schemeClr val="bg2">
                <a:lumMod val="40000"/>
                <a:lumOff val="60000"/>
              </a:schemeClr>
            </a:solidFill>
          </a:endParaRPr>
        </a:p>
      </dgm:t>
    </dgm:pt>
    <dgm:pt modelId="{07408B50-D296-46BD-A094-14891659B3C1}">
      <dgm:prSet custT="1"/>
      <dgm:spPr>
        <a:solidFill>
          <a:srgbClr val="0070C0"/>
        </a:solidFill>
      </dgm:spPr>
      <dgm:t>
        <a:bodyPr/>
        <a:lstStyle/>
        <a:p>
          <a:pPr rtl="0">
            <a:lnSpc>
              <a:spcPct val="100000"/>
            </a:lnSpc>
          </a:pPr>
          <a:r>
            <a:rPr lang="ru-RU" sz="1200" b="1" dirty="0" err="1" smtClean="0">
              <a:solidFill>
                <a:schemeClr val="bg2">
                  <a:lumMod val="40000"/>
                  <a:lumOff val="60000"/>
                </a:schemeClr>
              </a:solidFill>
            </a:rPr>
            <a:t>Пояснення</a:t>
          </a:r>
          <a:r>
            <a:rPr lang="ru-RU" sz="1200" b="1" dirty="0" smtClean="0">
              <a:solidFill>
                <a:schemeClr val="bg2">
                  <a:lumMod val="40000"/>
                  <a:lumOff val="60000"/>
                </a:schemeClr>
              </a:solidFill>
            </a:rPr>
            <a:t> нового </a:t>
          </a:r>
          <a:r>
            <a:rPr lang="ru-RU" sz="1200" b="1" dirty="0" err="1" smtClean="0">
              <a:solidFill>
                <a:schemeClr val="bg2">
                  <a:lumMod val="40000"/>
                  <a:lumOff val="60000"/>
                </a:schemeClr>
              </a:solidFill>
            </a:rPr>
            <a:t>матеріалу</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з</a:t>
          </a:r>
          <a:r>
            <a:rPr lang="ru-RU" sz="1200" b="1" dirty="0" smtClean="0">
              <a:solidFill>
                <a:schemeClr val="bg2">
                  <a:lumMod val="40000"/>
                  <a:lumOff val="60000"/>
                </a:schemeClr>
              </a:solidFill>
            </a:rPr>
            <a:t> опорою на </a:t>
          </a:r>
          <a:r>
            <a:rPr lang="ru-RU" sz="1200" b="1" dirty="0" err="1" smtClean="0">
              <a:solidFill>
                <a:schemeClr val="bg2">
                  <a:lumMod val="40000"/>
                  <a:lumOff val="60000"/>
                </a:schemeClr>
              </a:solidFill>
            </a:rPr>
            <a:t>суб'єктивний</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досвід</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учнів</a:t>
          </a:r>
          <a:endParaRPr lang="ru-RU" sz="1200" b="1" dirty="0">
            <a:solidFill>
              <a:schemeClr val="bg2">
                <a:lumMod val="40000"/>
                <a:lumOff val="60000"/>
              </a:schemeClr>
            </a:solidFill>
          </a:endParaRPr>
        </a:p>
      </dgm:t>
    </dgm:pt>
    <dgm:pt modelId="{137EE929-F61B-44AA-BC0A-FE8F50EDCB8B}" type="parTrans" cxnId="{975D1033-55E0-45A1-899F-81DF08EE5509}">
      <dgm:prSet/>
      <dgm:spPr/>
      <dgm:t>
        <a:bodyPr/>
        <a:lstStyle/>
        <a:p>
          <a:pPr>
            <a:lnSpc>
              <a:spcPct val="100000"/>
            </a:lnSpc>
          </a:pPr>
          <a:endParaRPr lang="ru-RU" sz="1200">
            <a:solidFill>
              <a:schemeClr val="bg2">
                <a:lumMod val="40000"/>
                <a:lumOff val="60000"/>
              </a:schemeClr>
            </a:solidFill>
          </a:endParaRPr>
        </a:p>
      </dgm:t>
    </dgm:pt>
    <dgm:pt modelId="{0138ABBA-6A83-4774-AF8C-202F044734A6}" type="sibTrans" cxnId="{975D1033-55E0-45A1-899F-81DF08EE5509}">
      <dgm:prSet/>
      <dgm:spPr/>
      <dgm:t>
        <a:bodyPr/>
        <a:lstStyle/>
        <a:p>
          <a:pPr>
            <a:lnSpc>
              <a:spcPct val="100000"/>
            </a:lnSpc>
          </a:pPr>
          <a:endParaRPr lang="ru-RU" sz="1200">
            <a:solidFill>
              <a:schemeClr val="bg2">
                <a:lumMod val="40000"/>
                <a:lumOff val="60000"/>
              </a:schemeClr>
            </a:solidFill>
          </a:endParaRPr>
        </a:p>
      </dgm:t>
    </dgm:pt>
    <dgm:pt modelId="{F603AE4D-8335-43CA-8EFB-598BC5905B2B}">
      <dgm:prSet custT="1"/>
      <dgm:spPr>
        <a:solidFill>
          <a:srgbClr val="0070C0"/>
        </a:solidFill>
      </dgm:spPr>
      <dgm:t>
        <a:bodyPr/>
        <a:lstStyle/>
        <a:p>
          <a:pPr rtl="0">
            <a:lnSpc>
              <a:spcPct val="100000"/>
            </a:lnSpc>
          </a:pPr>
          <a:r>
            <a:rPr lang="ru-RU" sz="1200" b="1" dirty="0" err="1" smtClean="0">
              <a:solidFill>
                <a:schemeClr val="bg2">
                  <a:lumMod val="40000"/>
                  <a:lumOff val="60000"/>
                </a:schemeClr>
              </a:solidFill>
            </a:rPr>
            <a:t>Впорядкування</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системи</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домашніх</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завдань</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їх</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дозування</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вибір</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творчий</a:t>
          </a:r>
          <a:r>
            <a:rPr lang="ru-RU" sz="1200" b="1" dirty="0" smtClean="0">
              <a:solidFill>
                <a:schemeClr val="bg2">
                  <a:lumMod val="40000"/>
                  <a:lumOff val="60000"/>
                </a:schemeClr>
              </a:solidFill>
            </a:rPr>
            <a:t> характер</a:t>
          </a:r>
          <a:endParaRPr lang="ru-RU" sz="1200" dirty="0">
            <a:solidFill>
              <a:schemeClr val="bg2">
                <a:lumMod val="40000"/>
                <a:lumOff val="60000"/>
              </a:schemeClr>
            </a:solidFill>
          </a:endParaRPr>
        </a:p>
      </dgm:t>
    </dgm:pt>
    <dgm:pt modelId="{C8673941-94E1-4B04-9B84-7BA1724A07FD}" type="parTrans" cxnId="{6ADBF929-037E-4F4B-A7E9-46E165E16FF2}">
      <dgm:prSet/>
      <dgm:spPr/>
      <dgm:t>
        <a:bodyPr/>
        <a:lstStyle/>
        <a:p>
          <a:pPr>
            <a:lnSpc>
              <a:spcPct val="100000"/>
            </a:lnSpc>
          </a:pPr>
          <a:endParaRPr lang="ru-RU" sz="1200">
            <a:solidFill>
              <a:schemeClr val="bg2">
                <a:lumMod val="40000"/>
                <a:lumOff val="60000"/>
              </a:schemeClr>
            </a:solidFill>
          </a:endParaRPr>
        </a:p>
      </dgm:t>
    </dgm:pt>
    <dgm:pt modelId="{157DF034-B72B-4EB6-A262-F95F1B74C61B}" type="sibTrans" cxnId="{6ADBF929-037E-4F4B-A7E9-46E165E16FF2}">
      <dgm:prSet/>
      <dgm:spPr/>
      <dgm:t>
        <a:bodyPr/>
        <a:lstStyle/>
        <a:p>
          <a:pPr>
            <a:lnSpc>
              <a:spcPct val="100000"/>
            </a:lnSpc>
          </a:pPr>
          <a:endParaRPr lang="ru-RU" sz="1200">
            <a:solidFill>
              <a:schemeClr val="bg2">
                <a:lumMod val="40000"/>
                <a:lumOff val="60000"/>
              </a:schemeClr>
            </a:solidFill>
          </a:endParaRPr>
        </a:p>
      </dgm:t>
    </dgm:pt>
    <dgm:pt modelId="{6C031BD6-7FFA-4EBF-AC1C-FF29D8431AAE}">
      <dgm:prSet custT="1"/>
      <dgm:spPr>
        <a:solidFill>
          <a:srgbClr val="0070C0"/>
        </a:solidFill>
      </dgm:spPr>
      <dgm:t>
        <a:bodyPr/>
        <a:lstStyle/>
        <a:p>
          <a:pPr rtl="0">
            <a:lnSpc>
              <a:spcPct val="100000"/>
            </a:lnSpc>
          </a:pPr>
          <a:r>
            <a:rPr lang="ru-RU" sz="1200" b="1" dirty="0" err="1" smtClean="0">
              <a:solidFill>
                <a:schemeClr val="bg2">
                  <a:lumMod val="40000"/>
                  <a:lumOff val="60000"/>
                </a:schemeClr>
              </a:solidFill>
            </a:rPr>
            <a:t>Облік</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реальних</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індивідуальних</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здібностей</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дитини</a:t>
          </a:r>
          <a:endParaRPr lang="ru-RU" sz="1200" b="1" dirty="0">
            <a:solidFill>
              <a:schemeClr val="bg2">
                <a:lumMod val="40000"/>
                <a:lumOff val="60000"/>
              </a:schemeClr>
            </a:solidFill>
          </a:endParaRPr>
        </a:p>
      </dgm:t>
    </dgm:pt>
    <dgm:pt modelId="{551A5EF6-8BF5-4BE3-9EE2-EE562C0730E1}" type="parTrans" cxnId="{C7184FBD-1177-4F80-BE5F-65F0BC6F8BBC}">
      <dgm:prSet/>
      <dgm:spPr/>
      <dgm:t>
        <a:bodyPr/>
        <a:lstStyle/>
        <a:p>
          <a:pPr>
            <a:lnSpc>
              <a:spcPct val="100000"/>
            </a:lnSpc>
          </a:pPr>
          <a:endParaRPr lang="ru-RU" sz="1200">
            <a:solidFill>
              <a:schemeClr val="bg2">
                <a:lumMod val="40000"/>
                <a:lumOff val="60000"/>
              </a:schemeClr>
            </a:solidFill>
          </a:endParaRPr>
        </a:p>
      </dgm:t>
    </dgm:pt>
    <dgm:pt modelId="{3A1F1FDE-672D-4B36-B012-7CA880A71651}" type="sibTrans" cxnId="{C7184FBD-1177-4F80-BE5F-65F0BC6F8BBC}">
      <dgm:prSet/>
      <dgm:spPr/>
      <dgm:t>
        <a:bodyPr/>
        <a:lstStyle/>
        <a:p>
          <a:pPr>
            <a:lnSpc>
              <a:spcPct val="100000"/>
            </a:lnSpc>
          </a:pPr>
          <a:endParaRPr lang="ru-RU" sz="1200">
            <a:solidFill>
              <a:schemeClr val="bg2">
                <a:lumMod val="40000"/>
                <a:lumOff val="60000"/>
              </a:schemeClr>
            </a:solidFill>
          </a:endParaRPr>
        </a:p>
      </dgm:t>
    </dgm:pt>
    <dgm:pt modelId="{CF148CB0-37F2-43B6-8DB0-DDD5813A53B7}">
      <dgm:prSet custT="1"/>
      <dgm:spPr>
        <a:solidFill>
          <a:srgbClr val="0070C0"/>
        </a:solidFill>
      </dgm:spPr>
      <dgm:t>
        <a:bodyPr/>
        <a:lstStyle/>
        <a:p>
          <a:pPr rtl="0">
            <a:lnSpc>
              <a:spcPct val="100000"/>
            </a:lnSpc>
          </a:pPr>
          <a:r>
            <a:rPr lang="ru-RU" sz="1200" b="1" dirty="0" smtClean="0">
              <a:solidFill>
                <a:schemeClr val="bg2">
                  <a:lumMod val="40000"/>
                  <a:lumOff val="60000"/>
                </a:schemeClr>
              </a:solidFill>
            </a:rPr>
            <a:t>Робота </a:t>
          </a:r>
          <a:r>
            <a:rPr lang="ru-RU" sz="1200" b="1" dirty="0" err="1" smtClean="0">
              <a:solidFill>
                <a:schemeClr val="bg2">
                  <a:lumMod val="40000"/>
                  <a:lumOff val="60000"/>
                </a:schemeClr>
              </a:solidFill>
            </a:rPr>
            <a:t>з</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тілом</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з</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душею</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і</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розумом</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дітей</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і</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вчителя</a:t>
          </a:r>
          <a:endParaRPr lang="ru-RU" sz="1200" b="1" dirty="0">
            <a:solidFill>
              <a:schemeClr val="bg2">
                <a:lumMod val="40000"/>
                <a:lumOff val="60000"/>
              </a:schemeClr>
            </a:solidFill>
          </a:endParaRPr>
        </a:p>
      </dgm:t>
    </dgm:pt>
    <dgm:pt modelId="{15323298-7F60-4D0A-A2B4-C0ADEBC3B515}" type="parTrans" cxnId="{32B911FB-7822-4564-AFB8-9F0A921C1476}">
      <dgm:prSet/>
      <dgm:spPr/>
      <dgm:t>
        <a:bodyPr/>
        <a:lstStyle/>
        <a:p>
          <a:pPr>
            <a:lnSpc>
              <a:spcPct val="100000"/>
            </a:lnSpc>
          </a:pPr>
          <a:endParaRPr lang="ru-RU" sz="1200">
            <a:solidFill>
              <a:schemeClr val="bg2">
                <a:lumMod val="40000"/>
                <a:lumOff val="60000"/>
              </a:schemeClr>
            </a:solidFill>
          </a:endParaRPr>
        </a:p>
      </dgm:t>
    </dgm:pt>
    <dgm:pt modelId="{081EC706-5421-4B24-9C16-57C34B97DAFF}" type="sibTrans" cxnId="{32B911FB-7822-4564-AFB8-9F0A921C1476}">
      <dgm:prSet/>
      <dgm:spPr/>
      <dgm:t>
        <a:bodyPr/>
        <a:lstStyle/>
        <a:p>
          <a:pPr>
            <a:lnSpc>
              <a:spcPct val="100000"/>
            </a:lnSpc>
          </a:pPr>
          <a:endParaRPr lang="ru-RU" sz="1200">
            <a:solidFill>
              <a:schemeClr val="bg2">
                <a:lumMod val="40000"/>
                <a:lumOff val="60000"/>
              </a:schemeClr>
            </a:solidFill>
          </a:endParaRPr>
        </a:p>
      </dgm:t>
    </dgm:pt>
    <dgm:pt modelId="{FC70118C-E3DD-4B93-A177-5FD327CC5ECF}">
      <dgm:prSet custT="1"/>
      <dgm:spPr>
        <a:solidFill>
          <a:srgbClr val="0070C0"/>
        </a:solidFill>
      </dgm:spPr>
      <dgm:t>
        <a:bodyPr/>
        <a:lstStyle/>
        <a:p>
          <a:pPr rtl="0">
            <a:lnSpc>
              <a:spcPct val="100000"/>
            </a:lnSpc>
          </a:pPr>
          <a:r>
            <a:rPr lang="ru-RU" sz="1200" b="1" dirty="0" err="1" smtClean="0">
              <a:solidFill>
                <a:schemeClr val="bg2">
                  <a:lumMod val="40000"/>
                  <a:lumOff val="60000"/>
                </a:schemeClr>
              </a:solidFill>
            </a:rPr>
            <a:t>Включення</a:t>
          </a:r>
          <a:r>
            <a:rPr lang="ru-RU" sz="1200" b="1" dirty="0" smtClean="0">
              <a:solidFill>
                <a:schemeClr val="bg2">
                  <a:lumMod val="40000"/>
                  <a:lumOff val="60000"/>
                </a:schemeClr>
              </a:solidFill>
            </a:rPr>
            <a:t> в уроки </a:t>
          </a:r>
          <a:r>
            <a:rPr lang="ru-RU" sz="1200" b="1" dirty="0" err="1" smtClean="0">
              <a:solidFill>
                <a:schemeClr val="bg2">
                  <a:lumMod val="40000"/>
                  <a:lumOff val="60000"/>
                </a:schemeClr>
              </a:solidFill>
            </a:rPr>
            <a:t>завдань</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пов'язаних</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з</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вивченням</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свого</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власного</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здоров'я</a:t>
          </a:r>
          <a:endParaRPr lang="ru-RU" sz="1200" b="1" dirty="0">
            <a:solidFill>
              <a:schemeClr val="bg2">
                <a:lumMod val="40000"/>
                <a:lumOff val="60000"/>
              </a:schemeClr>
            </a:solidFill>
          </a:endParaRPr>
        </a:p>
      </dgm:t>
    </dgm:pt>
    <dgm:pt modelId="{EE9F3532-AE6E-413F-9FB5-8DFC68E2C191}" type="parTrans" cxnId="{6CD08252-6771-4C17-8D3C-E940E99BFE56}">
      <dgm:prSet/>
      <dgm:spPr/>
      <dgm:t>
        <a:bodyPr/>
        <a:lstStyle/>
        <a:p>
          <a:pPr>
            <a:lnSpc>
              <a:spcPct val="100000"/>
            </a:lnSpc>
          </a:pPr>
          <a:endParaRPr lang="ru-RU" sz="1200">
            <a:solidFill>
              <a:schemeClr val="bg2">
                <a:lumMod val="40000"/>
                <a:lumOff val="60000"/>
              </a:schemeClr>
            </a:solidFill>
          </a:endParaRPr>
        </a:p>
      </dgm:t>
    </dgm:pt>
    <dgm:pt modelId="{73DA07DC-CEE5-480B-BBE6-16BD3E83AE5F}" type="sibTrans" cxnId="{6CD08252-6771-4C17-8D3C-E940E99BFE56}">
      <dgm:prSet/>
      <dgm:spPr/>
      <dgm:t>
        <a:bodyPr/>
        <a:lstStyle/>
        <a:p>
          <a:pPr>
            <a:lnSpc>
              <a:spcPct val="100000"/>
            </a:lnSpc>
          </a:pPr>
          <a:endParaRPr lang="ru-RU" sz="1200">
            <a:solidFill>
              <a:schemeClr val="bg2">
                <a:lumMod val="40000"/>
                <a:lumOff val="60000"/>
              </a:schemeClr>
            </a:solidFill>
          </a:endParaRPr>
        </a:p>
      </dgm:t>
    </dgm:pt>
    <dgm:pt modelId="{49B51247-1A87-4175-8074-CEFF9DF4BE11}">
      <dgm:prSet custT="1"/>
      <dgm:spPr>
        <a:solidFill>
          <a:srgbClr val="0070C0"/>
        </a:solidFill>
      </dgm:spPr>
      <dgm:t>
        <a:bodyPr/>
        <a:lstStyle/>
        <a:p>
          <a:pPr rtl="0">
            <a:lnSpc>
              <a:spcPct val="100000"/>
            </a:lnSpc>
          </a:pPr>
          <a:r>
            <a:rPr lang="ru-RU" sz="1200" b="1" dirty="0" err="1" smtClean="0">
              <a:solidFill>
                <a:schemeClr val="bg2">
                  <a:lumMod val="40000"/>
                  <a:lumOff val="60000"/>
                </a:schemeClr>
              </a:solidFill>
            </a:rPr>
            <a:t>Особистий</a:t>
          </a:r>
          <a:r>
            <a:rPr lang="ru-RU" sz="1200" b="1" dirty="0" smtClean="0">
              <a:solidFill>
                <a:schemeClr val="bg2">
                  <a:lumMod val="40000"/>
                  <a:lumOff val="60000"/>
                </a:schemeClr>
              </a:solidFill>
            </a:rPr>
            <a:t> приклад </a:t>
          </a:r>
          <a:r>
            <a:rPr lang="ru-RU" sz="1200" b="1" dirty="0" err="1" smtClean="0">
              <a:solidFill>
                <a:schemeClr val="bg2">
                  <a:lumMod val="40000"/>
                  <a:lumOff val="60000"/>
                </a:schemeClr>
              </a:solidFill>
            </a:rPr>
            <a:t>вчителя</a:t>
          </a:r>
          <a:endParaRPr lang="ru-RU" sz="1200" dirty="0">
            <a:solidFill>
              <a:schemeClr val="bg2">
                <a:lumMod val="40000"/>
                <a:lumOff val="60000"/>
              </a:schemeClr>
            </a:solidFill>
          </a:endParaRPr>
        </a:p>
      </dgm:t>
    </dgm:pt>
    <dgm:pt modelId="{087E0A8D-EE42-4009-BEAC-4240A844EEA9}" type="parTrans" cxnId="{EAEE1221-81D1-48E4-8AD8-FE1394D474B8}">
      <dgm:prSet/>
      <dgm:spPr/>
      <dgm:t>
        <a:bodyPr/>
        <a:lstStyle/>
        <a:p>
          <a:pPr>
            <a:lnSpc>
              <a:spcPct val="100000"/>
            </a:lnSpc>
          </a:pPr>
          <a:endParaRPr lang="ru-RU" sz="1200">
            <a:solidFill>
              <a:schemeClr val="bg2">
                <a:lumMod val="40000"/>
                <a:lumOff val="60000"/>
              </a:schemeClr>
            </a:solidFill>
          </a:endParaRPr>
        </a:p>
      </dgm:t>
    </dgm:pt>
    <dgm:pt modelId="{FEFF8CED-B75F-4923-A4F4-AF74B798921A}" type="sibTrans" cxnId="{EAEE1221-81D1-48E4-8AD8-FE1394D474B8}">
      <dgm:prSet/>
      <dgm:spPr/>
      <dgm:t>
        <a:bodyPr/>
        <a:lstStyle/>
        <a:p>
          <a:pPr>
            <a:lnSpc>
              <a:spcPct val="100000"/>
            </a:lnSpc>
          </a:pPr>
          <a:endParaRPr lang="ru-RU" sz="1200">
            <a:solidFill>
              <a:schemeClr val="bg2">
                <a:lumMod val="40000"/>
                <a:lumOff val="60000"/>
              </a:schemeClr>
            </a:solidFill>
          </a:endParaRPr>
        </a:p>
      </dgm:t>
    </dgm:pt>
    <dgm:pt modelId="{659490E0-8EA8-40D1-B8A1-190B0A6B6B99}">
      <dgm:prSet custT="1"/>
      <dgm:spPr>
        <a:solidFill>
          <a:srgbClr val="0070C0"/>
        </a:solidFill>
      </dgm:spPr>
      <dgm:t>
        <a:bodyPr/>
        <a:lstStyle/>
        <a:p>
          <a:pPr rtl="0">
            <a:lnSpc>
              <a:spcPct val="100000"/>
            </a:lnSpc>
          </a:pPr>
          <a:r>
            <a:rPr lang="ru-RU" sz="1200" b="1" dirty="0" err="1" smtClean="0">
              <a:solidFill>
                <a:schemeClr val="bg2">
                  <a:lumMod val="40000"/>
                  <a:lumOff val="60000"/>
                </a:schemeClr>
              </a:solidFill>
            </a:rPr>
            <a:t>саморефлексія</a:t>
          </a:r>
          <a:endParaRPr lang="ru-RU" sz="1200" b="1" dirty="0">
            <a:solidFill>
              <a:schemeClr val="bg2">
                <a:lumMod val="40000"/>
                <a:lumOff val="60000"/>
              </a:schemeClr>
            </a:solidFill>
          </a:endParaRPr>
        </a:p>
      </dgm:t>
    </dgm:pt>
    <dgm:pt modelId="{B990A666-D13E-4696-B383-AA8C93084EAE}" type="parTrans" cxnId="{AE0B4B76-3BDC-4DFD-BBFA-D5DA968E5650}">
      <dgm:prSet/>
      <dgm:spPr/>
      <dgm:t>
        <a:bodyPr/>
        <a:lstStyle/>
        <a:p>
          <a:pPr>
            <a:lnSpc>
              <a:spcPct val="100000"/>
            </a:lnSpc>
          </a:pPr>
          <a:endParaRPr lang="ru-RU" sz="1200">
            <a:solidFill>
              <a:schemeClr val="bg2">
                <a:lumMod val="40000"/>
                <a:lumOff val="60000"/>
              </a:schemeClr>
            </a:solidFill>
          </a:endParaRPr>
        </a:p>
      </dgm:t>
    </dgm:pt>
    <dgm:pt modelId="{4CC8356C-CBD1-4953-8EE1-3E3B44CD3778}" type="sibTrans" cxnId="{AE0B4B76-3BDC-4DFD-BBFA-D5DA968E5650}">
      <dgm:prSet/>
      <dgm:spPr/>
      <dgm:t>
        <a:bodyPr/>
        <a:lstStyle/>
        <a:p>
          <a:pPr>
            <a:lnSpc>
              <a:spcPct val="100000"/>
            </a:lnSpc>
          </a:pPr>
          <a:endParaRPr lang="ru-RU" sz="1200">
            <a:solidFill>
              <a:schemeClr val="bg2">
                <a:lumMod val="40000"/>
                <a:lumOff val="60000"/>
              </a:schemeClr>
            </a:solidFill>
          </a:endParaRPr>
        </a:p>
      </dgm:t>
    </dgm:pt>
    <dgm:pt modelId="{4728BF2A-BC15-43FC-AE94-F94F5CE6200D}">
      <dgm:prSet custT="1"/>
      <dgm:spPr>
        <a:solidFill>
          <a:srgbClr val="0070C0"/>
        </a:solidFill>
      </dgm:spPr>
      <dgm:t>
        <a:bodyPr/>
        <a:lstStyle/>
        <a:p>
          <a:pPr rtl="0">
            <a:lnSpc>
              <a:spcPct val="100000"/>
            </a:lnSpc>
          </a:pPr>
          <a:r>
            <a:rPr lang="ru-RU" sz="1200" b="1" dirty="0" err="1" smtClean="0">
              <a:solidFill>
                <a:schemeClr val="bg2">
                  <a:lumMod val="40000"/>
                  <a:lumOff val="60000"/>
                </a:schemeClr>
              </a:solidFill>
            </a:rPr>
            <a:t>Проведення</a:t>
          </a:r>
          <a:r>
            <a:rPr lang="ru-RU" sz="1200" b="1" dirty="0" smtClean="0">
              <a:solidFill>
                <a:schemeClr val="bg2">
                  <a:lumMod val="40000"/>
                  <a:lumOff val="60000"/>
                </a:schemeClr>
              </a:solidFill>
            </a:rPr>
            <a:t> на </a:t>
          </a:r>
          <a:r>
            <a:rPr lang="ru-RU" sz="1200" b="1" dirty="0" err="1" smtClean="0">
              <a:solidFill>
                <a:schemeClr val="bg2">
                  <a:lumMod val="40000"/>
                  <a:lumOff val="60000"/>
                </a:schemeClr>
              </a:solidFill>
            </a:rPr>
            <a:t>уроці</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різноманітних</a:t>
          </a:r>
          <a:r>
            <a:rPr lang="ru-RU" sz="1200" b="1" dirty="0" smtClean="0">
              <a:solidFill>
                <a:schemeClr val="bg2">
                  <a:lumMod val="40000"/>
                  <a:lumOff val="60000"/>
                </a:schemeClr>
              </a:solidFill>
            </a:rPr>
            <a:t> </a:t>
          </a:r>
          <a:r>
            <a:rPr lang="ru-RU" sz="1200" b="1" dirty="0" err="1" smtClean="0">
              <a:solidFill>
                <a:schemeClr val="bg2">
                  <a:lumMod val="40000"/>
                  <a:lumOff val="60000"/>
                </a:schemeClr>
              </a:solidFill>
            </a:rPr>
            <a:t>валеолог</a:t>
          </a:r>
          <a:r>
            <a:rPr lang="uk-UA" sz="1200" b="1" dirty="0" err="1" smtClean="0">
              <a:solidFill>
                <a:schemeClr val="bg2">
                  <a:lumMod val="40000"/>
                  <a:lumOff val="60000"/>
                </a:schemeClr>
              </a:solidFill>
            </a:rPr>
            <a:t>ічних</a:t>
          </a:r>
          <a:r>
            <a:rPr lang="uk-UA" sz="1200" b="1" dirty="0" smtClean="0">
              <a:solidFill>
                <a:schemeClr val="bg2">
                  <a:lumMod val="40000"/>
                  <a:lumOff val="60000"/>
                </a:schemeClr>
              </a:solidFill>
            </a:rPr>
            <a:t> </a:t>
          </a:r>
          <a:r>
            <a:rPr lang="ru-RU" sz="1200" b="1" dirty="0" smtClean="0">
              <a:solidFill>
                <a:schemeClr val="bg2">
                  <a:lumMod val="40000"/>
                  <a:lumOff val="60000"/>
                </a:schemeClr>
              </a:solidFill>
            </a:rPr>
            <a:t> пауз</a:t>
          </a:r>
          <a:endParaRPr lang="ru-RU" sz="1200" dirty="0">
            <a:solidFill>
              <a:schemeClr val="bg2">
                <a:lumMod val="40000"/>
                <a:lumOff val="60000"/>
              </a:schemeClr>
            </a:solidFill>
          </a:endParaRPr>
        </a:p>
      </dgm:t>
    </dgm:pt>
    <dgm:pt modelId="{6E647031-5F5A-4009-B78A-B477546332E7}" type="parTrans" cxnId="{5AD8B36D-B0EC-4E08-9866-D49E0292D932}">
      <dgm:prSet/>
      <dgm:spPr/>
      <dgm:t>
        <a:bodyPr/>
        <a:lstStyle/>
        <a:p>
          <a:pPr>
            <a:lnSpc>
              <a:spcPct val="100000"/>
            </a:lnSpc>
          </a:pPr>
          <a:endParaRPr lang="ru-RU" sz="1200">
            <a:solidFill>
              <a:schemeClr val="bg2">
                <a:lumMod val="40000"/>
                <a:lumOff val="60000"/>
              </a:schemeClr>
            </a:solidFill>
          </a:endParaRPr>
        </a:p>
      </dgm:t>
    </dgm:pt>
    <dgm:pt modelId="{0D274B5B-20CE-48A1-A240-72BC0F343E5B}" type="sibTrans" cxnId="{5AD8B36D-B0EC-4E08-9866-D49E0292D932}">
      <dgm:prSet/>
      <dgm:spPr/>
      <dgm:t>
        <a:bodyPr/>
        <a:lstStyle/>
        <a:p>
          <a:pPr>
            <a:lnSpc>
              <a:spcPct val="100000"/>
            </a:lnSpc>
          </a:pPr>
          <a:endParaRPr lang="ru-RU" sz="1200">
            <a:solidFill>
              <a:schemeClr val="bg2">
                <a:lumMod val="40000"/>
                <a:lumOff val="60000"/>
              </a:schemeClr>
            </a:solidFill>
          </a:endParaRPr>
        </a:p>
      </dgm:t>
    </dgm:pt>
    <dgm:pt modelId="{F6D989A3-3443-496D-8681-5EDA993E43F0}" type="pres">
      <dgm:prSet presAssocID="{A87DA225-7853-4520-ACBA-742049DBB503}" presName="linearFlow" presStyleCnt="0">
        <dgm:presLayoutVars>
          <dgm:dir/>
          <dgm:resizeHandles val="exact"/>
        </dgm:presLayoutVars>
      </dgm:prSet>
      <dgm:spPr/>
      <dgm:t>
        <a:bodyPr/>
        <a:lstStyle/>
        <a:p>
          <a:endParaRPr lang="ru-RU"/>
        </a:p>
      </dgm:t>
    </dgm:pt>
    <dgm:pt modelId="{34DDD504-0603-42F0-A718-E9A2BB7B1534}" type="pres">
      <dgm:prSet presAssocID="{52F7133D-2712-4D9D-BB2F-0335BEB406BD}" presName="composite" presStyleCnt="0"/>
      <dgm:spPr/>
    </dgm:pt>
    <dgm:pt modelId="{8167F550-FAE4-46FC-82CD-079FA29AE081}" type="pres">
      <dgm:prSet presAssocID="{52F7133D-2712-4D9D-BB2F-0335BEB406BD}" presName="imgShp" presStyleLbl="fgImgPlace1" presStyleIdx="0" presStyleCnt="10" custFlipVert="1" custScaleX="2000000" custScaleY="1981750" custLinFactX="-100000" custLinFactNeighborX="-163769" custLinFactNeighborY="-10802"/>
      <dgm:spPr>
        <a:solidFill>
          <a:srgbClr val="0070C0"/>
        </a:solidFill>
      </dgm:spPr>
    </dgm:pt>
    <dgm:pt modelId="{A1850539-68BF-4295-9760-EC19B7A3E3D7}" type="pres">
      <dgm:prSet presAssocID="{52F7133D-2712-4D9D-BB2F-0335BEB406BD}" presName="txShp" presStyleLbl="node1" presStyleIdx="0" presStyleCnt="10" custFlipVert="1" custScaleX="78478" custScaleY="2000000" custLinFactNeighborX="-703" custLinFactNeighborY="-15621">
        <dgm:presLayoutVars>
          <dgm:bulletEnabled val="1"/>
        </dgm:presLayoutVars>
      </dgm:prSet>
      <dgm:spPr/>
      <dgm:t>
        <a:bodyPr/>
        <a:lstStyle/>
        <a:p>
          <a:endParaRPr lang="ru-RU"/>
        </a:p>
      </dgm:t>
    </dgm:pt>
    <dgm:pt modelId="{A59F81DD-5E7C-448E-B4E8-10B620F38865}" type="pres">
      <dgm:prSet presAssocID="{5F9BD921-8456-42DD-A272-0BE445FE0263}" presName="spacing" presStyleCnt="0"/>
      <dgm:spPr/>
    </dgm:pt>
    <dgm:pt modelId="{5270B8F3-2F21-4B3A-BA01-ECA2B4132948}" type="pres">
      <dgm:prSet presAssocID="{4728BF2A-BC15-43FC-AE94-F94F5CE6200D}" presName="composite" presStyleCnt="0"/>
      <dgm:spPr/>
    </dgm:pt>
    <dgm:pt modelId="{63BA5DCE-2706-4C7A-BCEE-D162DF80873F}" type="pres">
      <dgm:prSet presAssocID="{4728BF2A-BC15-43FC-AE94-F94F5CE6200D}" presName="imgShp" presStyleLbl="fgImgPlace1" presStyleIdx="1" presStyleCnt="10" custFlipVert="1" custScaleX="2000000" custScaleY="2000000" custLinFactNeighborX="-65734" custLinFactNeighborY="-7772"/>
      <dgm:spPr>
        <a:solidFill>
          <a:srgbClr val="0070C0"/>
        </a:solidFill>
      </dgm:spPr>
    </dgm:pt>
    <dgm:pt modelId="{DBDF25E7-FDF3-4D91-A748-F6B63AD08A8E}" type="pres">
      <dgm:prSet presAssocID="{4728BF2A-BC15-43FC-AE94-F94F5CE6200D}" presName="txShp" presStyleLbl="node1" presStyleIdx="1" presStyleCnt="10" custFlipVert="1" custScaleX="80280" custScaleY="2000000" custLinFactY="100000" custLinFactNeighborX="-731" custLinFactNeighborY="110075">
        <dgm:presLayoutVars>
          <dgm:bulletEnabled val="1"/>
        </dgm:presLayoutVars>
      </dgm:prSet>
      <dgm:spPr/>
      <dgm:t>
        <a:bodyPr/>
        <a:lstStyle/>
        <a:p>
          <a:endParaRPr lang="ru-RU"/>
        </a:p>
      </dgm:t>
    </dgm:pt>
    <dgm:pt modelId="{AA8D6150-5053-4B45-AB1D-4DFF9C027344}" type="pres">
      <dgm:prSet presAssocID="{0D274B5B-20CE-48A1-A240-72BC0F343E5B}" presName="spacing" presStyleCnt="0"/>
      <dgm:spPr/>
    </dgm:pt>
    <dgm:pt modelId="{FCB4C386-5432-4C8E-9372-4F4D05644AD3}" type="pres">
      <dgm:prSet presAssocID="{51F9232A-9E0F-4185-8E9C-56D4328A4CEE}" presName="composite" presStyleCnt="0"/>
      <dgm:spPr/>
    </dgm:pt>
    <dgm:pt modelId="{03CD1261-E85E-4C9D-BE37-7DF4FEBCAE46}" type="pres">
      <dgm:prSet presAssocID="{51F9232A-9E0F-4185-8E9C-56D4328A4CEE}" presName="imgShp" presStyleLbl="fgImgPlace1" presStyleIdx="2" presStyleCnt="10" custFlipVert="1" custScaleX="2000000" custScaleY="2000000" custLinFactNeighborX="-65734" custLinFactNeighborY="-7772"/>
      <dgm:spPr>
        <a:solidFill>
          <a:srgbClr val="0070C0"/>
        </a:solidFill>
      </dgm:spPr>
    </dgm:pt>
    <dgm:pt modelId="{4D62B567-1463-4D72-A013-1AF20323CE77}" type="pres">
      <dgm:prSet presAssocID="{51F9232A-9E0F-4185-8E9C-56D4328A4CEE}" presName="txShp" presStyleLbl="node1" presStyleIdx="2" presStyleCnt="10" custFlipVert="1" custScaleX="80280" custScaleY="2000000" custLinFactY="13547" custLinFactNeighborX="-731" custLinFactNeighborY="100000">
        <dgm:presLayoutVars>
          <dgm:bulletEnabled val="1"/>
        </dgm:presLayoutVars>
      </dgm:prSet>
      <dgm:spPr/>
      <dgm:t>
        <a:bodyPr/>
        <a:lstStyle/>
        <a:p>
          <a:endParaRPr lang="ru-RU"/>
        </a:p>
      </dgm:t>
    </dgm:pt>
    <dgm:pt modelId="{19CEEA86-957D-48E0-B34A-B8513504C563}" type="pres">
      <dgm:prSet presAssocID="{15058B79-4FE5-46DD-9312-1414DB236F0B}" presName="spacing" presStyleCnt="0"/>
      <dgm:spPr/>
    </dgm:pt>
    <dgm:pt modelId="{43691D27-C5BD-47AA-97B5-E1E9F7CA249F}" type="pres">
      <dgm:prSet presAssocID="{07408B50-D296-46BD-A094-14891659B3C1}" presName="composite" presStyleCnt="0"/>
      <dgm:spPr/>
    </dgm:pt>
    <dgm:pt modelId="{2FB9A947-A017-4B0E-942C-4A3B14E8036A}" type="pres">
      <dgm:prSet presAssocID="{07408B50-D296-46BD-A094-14891659B3C1}" presName="imgShp" presStyleLbl="fgImgPlace1" presStyleIdx="3" presStyleCnt="10" custFlipVert="1" custScaleX="2000000" custScaleY="2000000" custLinFactNeighborX="-65734" custLinFactNeighborY="-7772"/>
      <dgm:spPr>
        <a:solidFill>
          <a:srgbClr val="0070C0"/>
        </a:solidFill>
      </dgm:spPr>
    </dgm:pt>
    <dgm:pt modelId="{E49C5155-96BD-4A9E-9EB7-E0B6EB292681}" type="pres">
      <dgm:prSet presAssocID="{07408B50-D296-46BD-A094-14891659B3C1}" presName="txShp" presStyleLbl="node1" presStyleIdx="3" presStyleCnt="10" custFlipVert="1" custScaleX="80280" custScaleY="2000000" custLinFactNeighborX="-384" custLinFactNeighborY="-7772">
        <dgm:presLayoutVars>
          <dgm:bulletEnabled val="1"/>
        </dgm:presLayoutVars>
      </dgm:prSet>
      <dgm:spPr/>
      <dgm:t>
        <a:bodyPr/>
        <a:lstStyle/>
        <a:p>
          <a:endParaRPr lang="ru-RU"/>
        </a:p>
      </dgm:t>
    </dgm:pt>
    <dgm:pt modelId="{36D320DA-6FA9-4FEC-91AF-98143FA3EBD1}" type="pres">
      <dgm:prSet presAssocID="{0138ABBA-6A83-4774-AF8C-202F044734A6}" presName="spacing" presStyleCnt="0"/>
      <dgm:spPr/>
    </dgm:pt>
    <dgm:pt modelId="{D2D91395-6CAD-418F-9D00-68DCD137D117}" type="pres">
      <dgm:prSet presAssocID="{F603AE4D-8335-43CA-8EFB-598BC5905B2B}" presName="composite" presStyleCnt="0"/>
      <dgm:spPr/>
    </dgm:pt>
    <dgm:pt modelId="{92AADA13-B2B9-4949-8814-35FB293CD3CE}" type="pres">
      <dgm:prSet presAssocID="{F603AE4D-8335-43CA-8EFB-598BC5905B2B}" presName="imgShp" presStyleLbl="fgImgPlace1" presStyleIdx="4" presStyleCnt="10" custFlipVert="1" custScaleX="2000000" custScaleY="2000000" custLinFactNeighborX="-65734" custLinFactNeighborY="-7772"/>
      <dgm:spPr>
        <a:solidFill>
          <a:srgbClr val="0070C0"/>
        </a:solidFill>
      </dgm:spPr>
    </dgm:pt>
    <dgm:pt modelId="{F6BCA543-6D6C-4BF6-A164-692EF2CD1998}" type="pres">
      <dgm:prSet presAssocID="{F603AE4D-8335-43CA-8EFB-598BC5905B2B}" presName="txShp" presStyleLbl="node1" presStyleIdx="4" presStyleCnt="10" custFlipVert="1" custScaleX="80280" custScaleY="2000000" custLinFactNeighborX="-384" custLinFactNeighborY="-7772">
        <dgm:presLayoutVars>
          <dgm:bulletEnabled val="1"/>
        </dgm:presLayoutVars>
      </dgm:prSet>
      <dgm:spPr/>
      <dgm:t>
        <a:bodyPr/>
        <a:lstStyle/>
        <a:p>
          <a:endParaRPr lang="ru-RU"/>
        </a:p>
      </dgm:t>
    </dgm:pt>
    <dgm:pt modelId="{56AC2175-FDE2-4FBB-9A99-BDBD8C03CC68}" type="pres">
      <dgm:prSet presAssocID="{157DF034-B72B-4EB6-A262-F95F1B74C61B}" presName="spacing" presStyleCnt="0"/>
      <dgm:spPr/>
    </dgm:pt>
    <dgm:pt modelId="{B874BB86-1846-4CC6-8F64-037C25746440}" type="pres">
      <dgm:prSet presAssocID="{6C031BD6-7FFA-4EBF-AC1C-FF29D8431AAE}" presName="composite" presStyleCnt="0"/>
      <dgm:spPr/>
    </dgm:pt>
    <dgm:pt modelId="{DA0D6FDC-63BB-46F5-9189-20013E5B7B37}" type="pres">
      <dgm:prSet presAssocID="{6C031BD6-7FFA-4EBF-AC1C-FF29D8431AAE}" presName="imgShp" presStyleLbl="fgImgPlace1" presStyleIdx="5" presStyleCnt="10" custFlipVert="1" custScaleX="2000000" custScaleY="2000000" custLinFactNeighborX="-65734" custLinFactNeighborY="-7772"/>
      <dgm:spPr>
        <a:solidFill>
          <a:srgbClr val="0070C0"/>
        </a:solidFill>
      </dgm:spPr>
    </dgm:pt>
    <dgm:pt modelId="{872D3EA4-1F7A-4602-9714-8D2A817C03B3}" type="pres">
      <dgm:prSet presAssocID="{6C031BD6-7FFA-4EBF-AC1C-FF29D8431AAE}" presName="txShp" presStyleLbl="node1" presStyleIdx="5" presStyleCnt="10" custFlipVert="1" custScaleX="80280" custScaleY="2000000" custLinFactY="46189" custLinFactNeighborX="-731" custLinFactNeighborY="100000">
        <dgm:presLayoutVars>
          <dgm:bulletEnabled val="1"/>
        </dgm:presLayoutVars>
      </dgm:prSet>
      <dgm:spPr/>
      <dgm:t>
        <a:bodyPr/>
        <a:lstStyle/>
        <a:p>
          <a:endParaRPr lang="ru-RU"/>
        </a:p>
      </dgm:t>
    </dgm:pt>
    <dgm:pt modelId="{C9EA7DBC-70CB-4991-BE31-3CDB4EF50EA0}" type="pres">
      <dgm:prSet presAssocID="{3A1F1FDE-672D-4B36-B012-7CA880A71651}" presName="spacing" presStyleCnt="0"/>
      <dgm:spPr/>
    </dgm:pt>
    <dgm:pt modelId="{FB2A81D8-587F-46C5-95A1-52D81965AD12}" type="pres">
      <dgm:prSet presAssocID="{CF148CB0-37F2-43B6-8DB0-DDD5813A53B7}" presName="composite" presStyleCnt="0"/>
      <dgm:spPr/>
    </dgm:pt>
    <dgm:pt modelId="{7345F839-712A-4C1F-AEFF-D61C4DDD2D79}" type="pres">
      <dgm:prSet presAssocID="{CF148CB0-37F2-43B6-8DB0-DDD5813A53B7}" presName="imgShp" presStyleLbl="fgImgPlace1" presStyleIdx="6" presStyleCnt="10" custFlipVert="1" custScaleX="2000000" custScaleY="2000000" custLinFactNeighborX="-65734" custLinFactNeighborY="-7772"/>
      <dgm:spPr>
        <a:solidFill>
          <a:srgbClr val="0070C0"/>
        </a:solidFill>
      </dgm:spPr>
    </dgm:pt>
    <dgm:pt modelId="{A60F1DCB-8266-4325-A4D8-1365A7D3C7FE}" type="pres">
      <dgm:prSet presAssocID="{CF148CB0-37F2-43B6-8DB0-DDD5813A53B7}" presName="txShp" presStyleLbl="node1" presStyleIdx="6" presStyleCnt="10" custFlipVert="1" custScaleX="80280" custScaleY="2000000" custLinFactNeighborX="-384" custLinFactNeighborY="-7772">
        <dgm:presLayoutVars>
          <dgm:bulletEnabled val="1"/>
        </dgm:presLayoutVars>
      </dgm:prSet>
      <dgm:spPr/>
      <dgm:t>
        <a:bodyPr/>
        <a:lstStyle/>
        <a:p>
          <a:endParaRPr lang="ru-RU"/>
        </a:p>
      </dgm:t>
    </dgm:pt>
    <dgm:pt modelId="{6FCB90BA-F5E9-438B-AC9E-E9566E0447A2}" type="pres">
      <dgm:prSet presAssocID="{081EC706-5421-4B24-9C16-57C34B97DAFF}" presName="spacing" presStyleCnt="0"/>
      <dgm:spPr/>
    </dgm:pt>
    <dgm:pt modelId="{438D5EFB-E66F-49A7-9C9C-67106FB652F9}" type="pres">
      <dgm:prSet presAssocID="{FC70118C-E3DD-4B93-A177-5FD327CC5ECF}" presName="composite" presStyleCnt="0"/>
      <dgm:spPr/>
    </dgm:pt>
    <dgm:pt modelId="{1F220D11-DAF4-4F14-9665-5396EFD6B53A}" type="pres">
      <dgm:prSet presAssocID="{FC70118C-E3DD-4B93-A177-5FD327CC5ECF}" presName="imgShp" presStyleLbl="fgImgPlace1" presStyleIdx="7" presStyleCnt="10" custFlipVert="1" custScaleX="2000000" custScaleY="2000000" custLinFactNeighborX="-65734" custLinFactNeighborY="-7772"/>
      <dgm:spPr>
        <a:solidFill>
          <a:srgbClr val="0070C0"/>
        </a:solidFill>
      </dgm:spPr>
    </dgm:pt>
    <dgm:pt modelId="{7B0796EE-A5AE-4184-BAC6-70206AC38971}" type="pres">
      <dgm:prSet presAssocID="{FC70118C-E3DD-4B93-A177-5FD327CC5ECF}" presName="txShp" presStyleLbl="node1" presStyleIdx="7" presStyleCnt="10" custFlipVert="1" custScaleX="80280" custScaleY="2000000" custLinFactNeighborX="-384" custLinFactNeighborY="-7772">
        <dgm:presLayoutVars>
          <dgm:bulletEnabled val="1"/>
        </dgm:presLayoutVars>
      </dgm:prSet>
      <dgm:spPr/>
      <dgm:t>
        <a:bodyPr/>
        <a:lstStyle/>
        <a:p>
          <a:endParaRPr lang="ru-RU"/>
        </a:p>
      </dgm:t>
    </dgm:pt>
    <dgm:pt modelId="{95B51E79-DB55-494F-929C-431B03041C27}" type="pres">
      <dgm:prSet presAssocID="{73DA07DC-CEE5-480B-BBE6-16BD3E83AE5F}" presName="spacing" presStyleCnt="0"/>
      <dgm:spPr/>
    </dgm:pt>
    <dgm:pt modelId="{4A5AC297-5072-40DF-AE61-F0746834237F}" type="pres">
      <dgm:prSet presAssocID="{49B51247-1A87-4175-8074-CEFF9DF4BE11}" presName="composite" presStyleCnt="0"/>
      <dgm:spPr/>
    </dgm:pt>
    <dgm:pt modelId="{B0F2AE37-3103-4164-A79E-4085AA205AD8}" type="pres">
      <dgm:prSet presAssocID="{49B51247-1A87-4175-8074-CEFF9DF4BE11}" presName="imgShp" presStyleLbl="fgImgPlace1" presStyleIdx="8" presStyleCnt="10" custFlipVert="1" custScaleX="2000000" custScaleY="2000000" custLinFactNeighborX="-65734" custLinFactNeighborY="-7772"/>
      <dgm:spPr>
        <a:solidFill>
          <a:srgbClr val="0070C0"/>
        </a:solidFill>
      </dgm:spPr>
    </dgm:pt>
    <dgm:pt modelId="{75792557-E962-4186-8940-60C2AB093A49}" type="pres">
      <dgm:prSet presAssocID="{49B51247-1A87-4175-8074-CEFF9DF4BE11}" presName="txShp" presStyleLbl="node1" presStyleIdx="8" presStyleCnt="10" custFlipVert="1" custScaleX="80280" custScaleY="2000000" custLinFactY="78827" custLinFactNeighborX="649" custLinFactNeighborY="100000">
        <dgm:presLayoutVars>
          <dgm:bulletEnabled val="1"/>
        </dgm:presLayoutVars>
      </dgm:prSet>
      <dgm:spPr/>
      <dgm:t>
        <a:bodyPr/>
        <a:lstStyle/>
        <a:p>
          <a:endParaRPr lang="ru-RU"/>
        </a:p>
      </dgm:t>
    </dgm:pt>
    <dgm:pt modelId="{7ECD2CC5-0731-406A-9661-31BC360B4CE4}" type="pres">
      <dgm:prSet presAssocID="{FEFF8CED-B75F-4923-A4F4-AF74B798921A}" presName="spacing" presStyleCnt="0"/>
      <dgm:spPr/>
    </dgm:pt>
    <dgm:pt modelId="{A1C150BC-1E0C-4288-9B31-0D8937A7C722}" type="pres">
      <dgm:prSet presAssocID="{659490E0-8EA8-40D1-B8A1-190B0A6B6B99}" presName="composite" presStyleCnt="0"/>
      <dgm:spPr/>
    </dgm:pt>
    <dgm:pt modelId="{55D8CCB8-FEF0-4A65-9E30-3DA1E2B6A1B0}" type="pres">
      <dgm:prSet presAssocID="{659490E0-8EA8-40D1-B8A1-190B0A6B6B99}" presName="imgShp" presStyleLbl="fgImgPlace1" presStyleIdx="9" presStyleCnt="10" custFlipVert="1" custScaleX="2000000" custScaleY="2000000" custLinFactNeighborX="-65734" custLinFactNeighborY="-7772"/>
      <dgm:spPr>
        <a:solidFill>
          <a:srgbClr val="0070C0"/>
        </a:solidFill>
      </dgm:spPr>
    </dgm:pt>
    <dgm:pt modelId="{39E17D0E-4A58-419F-83EC-3B1C19297D62}" type="pres">
      <dgm:prSet presAssocID="{659490E0-8EA8-40D1-B8A1-190B0A6B6B99}" presName="txShp" presStyleLbl="node1" presStyleIdx="9" presStyleCnt="10" custFlipVert="1" custScaleX="80280" custScaleY="2000000" custLinFactNeighborX="-731" custLinFactNeighborY="82302">
        <dgm:presLayoutVars>
          <dgm:bulletEnabled val="1"/>
        </dgm:presLayoutVars>
      </dgm:prSet>
      <dgm:spPr/>
      <dgm:t>
        <a:bodyPr/>
        <a:lstStyle/>
        <a:p>
          <a:endParaRPr lang="ru-RU"/>
        </a:p>
      </dgm:t>
    </dgm:pt>
  </dgm:ptLst>
  <dgm:cxnLst>
    <dgm:cxn modelId="{49592526-DC82-4367-A41B-02AE213B9CEA}" type="presOf" srcId="{CF148CB0-37F2-43B6-8DB0-DDD5813A53B7}" destId="{A60F1DCB-8266-4325-A4D8-1365A7D3C7FE}" srcOrd="0" destOrd="0" presId="urn:microsoft.com/office/officeart/2005/8/layout/vList3#1"/>
    <dgm:cxn modelId="{C8D83947-EB83-4B28-9946-9C53C487CB8E}" type="presOf" srcId="{F603AE4D-8335-43CA-8EFB-598BC5905B2B}" destId="{F6BCA543-6D6C-4BF6-A164-692EF2CD1998}" srcOrd="0" destOrd="0" presId="urn:microsoft.com/office/officeart/2005/8/layout/vList3#1"/>
    <dgm:cxn modelId="{D096CA53-9F95-4660-ABC1-023FE606A3B9}" srcId="{A87DA225-7853-4520-ACBA-742049DBB503}" destId="{51F9232A-9E0F-4185-8E9C-56D4328A4CEE}" srcOrd="2" destOrd="0" parTransId="{6A36F670-2F0E-4540-B366-849C789F99E3}" sibTransId="{15058B79-4FE5-46DD-9312-1414DB236F0B}"/>
    <dgm:cxn modelId="{6ADBF929-037E-4F4B-A7E9-46E165E16FF2}" srcId="{A87DA225-7853-4520-ACBA-742049DBB503}" destId="{F603AE4D-8335-43CA-8EFB-598BC5905B2B}" srcOrd="4" destOrd="0" parTransId="{C8673941-94E1-4B04-9B84-7BA1724A07FD}" sibTransId="{157DF034-B72B-4EB6-A262-F95F1B74C61B}"/>
    <dgm:cxn modelId="{8F0B30E8-FEE6-4EE5-BA95-BB08DEB52B82}" type="presOf" srcId="{07408B50-D296-46BD-A094-14891659B3C1}" destId="{E49C5155-96BD-4A9E-9EB7-E0B6EB292681}" srcOrd="0" destOrd="0" presId="urn:microsoft.com/office/officeart/2005/8/layout/vList3#1"/>
    <dgm:cxn modelId="{EAD43E12-27C5-48C2-9F4F-37D83A1DDFC8}" type="presOf" srcId="{4728BF2A-BC15-43FC-AE94-F94F5CE6200D}" destId="{DBDF25E7-FDF3-4D91-A748-F6B63AD08A8E}" srcOrd="0" destOrd="0" presId="urn:microsoft.com/office/officeart/2005/8/layout/vList3#1"/>
    <dgm:cxn modelId="{2E498015-3E92-4114-8E6A-CEC92724105D}" type="presOf" srcId="{51F9232A-9E0F-4185-8E9C-56D4328A4CEE}" destId="{4D62B567-1463-4D72-A013-1AF20323CE77}" srcOrd="0" destOrd="0" presId="urn:microsoft.com/office/officeart/2005/8/layout/vList3#1"/>
    <dgm:cxn modelId="{8B439244-83AA-43C3-AAA5-7C4B2CBEB339}" srcId="{A87DA225-7853-4520-ACBA-742049DBB503}" destId="{52F7133D-2712-4D9D-BB2F-0335BEB406BD}" srcOrd="0" destOrd="0" parTransId="{ABE659D8-E7EC-45C6-85E0-8F64F9869DA1}" sibTransId="{5F9BD921-8456-42DD-A272-0BE445FE0263}"/>
    <dgm:cxn modelId="{5AD8B36D-B0EC-4E08-9866-D49E0292D932}" srcId="{A87DA225-7853-4520-ACBA-742049DBB503}" destId="{4728BF2A-BC15-43FC-AE94-F94F5CE6200D}" srcOrd="1" destOrd="0" parTransId="{6E647031-5F5A-4009-B78A-B477546332E7}" sibTransId="{0D274B5B-20CE-48A1-A240-72BC0F343E5B}"/>
    <dgm:cxn modelId="{379AA9E8-B783-425F-9D49-51BF19F47B4B}" type="presOf" srcId="{A87DA225-7853-4520-ACBA-742049DBB503}" destId="{F6D989A3-3443-496D-8681-5EDA993E43F0}" srcOrd="0" destOrd="0" presId="urn:microsoft.com/office/officeart/2005/8/layout/vList3#1"/>
    <dgm:cxn modelId="{680487B2-E8EF-45F0-B957-A86FF032D038}" type="presOf" srcId="{6C031BD6-7FFA-4EBF-AC1C-FF29D8431AAE}" destId="{872D3EA4-1F7A-4602-9714-8D2A817C03B3}" srcOrd="0" destOrd="0" presId="urn:microsoft.com/office/officeart/2005/8/layout/vList3#1"/>
    <dgm:cxn modelId="{1E4D8065-C2A1-4805-9399-2952EC618D57}" type="presOf" srcId="{49B51247-1A87-4175-8074-CEFF9DF4BE11}" destId="{75792557-E962-4186-8940-60C2AB093A49}" srcOrd="0" destOrd="0" presId="urn:microsoft.com/office/officeart/2005/8/layout/vList3#1"/>
    <dgm:cxn modelId="{37AE8D1C-B4F4-43F6-A6D8-82DF2DBD99A3}" type="presOf" srcId="{659490E0-8EA8-40D1-B8A1-190B0A6B6B99}" destId="{39E17D0E-4A58-419F-83EC-3B1C19297D62}" srcOrd="0" destOrd="0" presId="urn:microsoft.com/office/officeart/2005/8/layout/vList3#1"/>
    <dgm:cxn modelId="{6CD08252-6771-4C17-8D3C-E940E99BFE56}" srcId="{A87DA225-7853-4520-ACBA-742049DBB503}" destId="{FC70118C-E3DD-4B93-A177-5FD327CC5ECF}" srcOrd="7" destOrd="0" parTransId="{EE9F3532-AE6E-413F-9FB5-8DFC68E2C191}" sibTransId="{73DA07DC-CEE5-480B-BBE6-16BD3E83AE5F}"/>
    <dgm:cxn modelId="{CE71A158-96A6-49F3-9D47-1D19D5D6036B}" type="presOf" srcId="{52F7133D-2712-4D9D-BB2F-0335BEB406BD}" destId="{A1850539-68BF-4295-9760-EC19B7A3E3D7}" srcOrd="0" destOrd="0" presId="urn:microsoft.com/office/officeart/2005/8/layout/vList3#1"/>
    <dgm:cxn modelId="{975D1033-55E0-45A1-899F-81DF08EE5509}" srcId="{A87DA225-7853-4520-ACBA-742049DBB503}" destId="{07408B50-D296-46BD-A094-14891659B3C1}" srcOrd="3" destOrd="0" parTransId="{137EE929-F61B-44AA-BC0A-FE8F50EDCB8B}" sibTransId="{0138ABBA-6A83-4774-AF8C-202F044734A6}"/>
    <dgm:cxn modelId="{32B911FB-7822-4564-AFB8-9F0A921C1476}" srcId="{A87DA225-7853-4520-ACBA-742049DBB503}" destId="{CF148CB0-37F2-43B6-8DB0-DDD5813A53B7}" srcOrd="6" destOrd="0" parTransId="{15323298-7F60-4D0A-A2B4-C0ADEBC3B515}" sibTransId="{081EC706-5421-4B24-9C16-57C34B97DAFF}"/>
    <dgm:cxn modelId="{C7184FBD-1177-4F80-BE5F-65F0BC6F8BBC}" srcId="{A87DA225-7853-4520-ACBA-742049DBB503}" destId="{6C031BD6-7FFA-4EBF-AC1C-FF29D8431AAE}" srcOrd="5" destOrd="0" parTransId="{551A5EF6-8BF5-4BE3-9EE2-EE562C0730E1}" sibTransId="{3A1F1FDE-672D-4B36-B012-7CA880A71651}"/>
    <dgm:cxn modelId="{EAEE1221-81D1-48E4-8AD8-FE1394D474B8}" srcId="{A87DA225-7853-4520-ACBA-742049DBB503}" destId="{49B51247-1A87-4175-8074-CEFF9DF4BE11}" srcOrd="8" destOrd="0" parTransId="{087E0A8D-EE42-4009-BEAC-4240A844EEA9}" sibTransId="{FEFF8CED-B75F-4923-A4F4-AF74B798921A}"/>
    <dgm:cxn modelId="{40998DB0-37C0-46B0-AD2E-F718A6D5A935}" type="presOf" srcId="{FC70118C-E3DD-4B93-A177-5FD327CC5ECF}" destId="{7B0796EE-A5AE-4184-BAC6-70206AC38971}" srcOrd="0" destOrd="0" presId="urn:microsoft.com/office/officeart/2005/8/layout/vList3#1"/>
    <dgm:cxn modelId="{AE0B4B76-3BDC-4DFD-BBFA-D5DA968E5650}" srcId="{A87DA225-7853-4520-ACBA-742049DBB503}" destId="{659490E0-8EA8-40D1-B8A1-190B0A6B6B99}" srcOrd="9" destOrd="0" parTransId="{B990A666-D13E-4696-B383-AA8C93084EAE}" sibTransId="{4CC8356C-CBD1-4953-8EE1-3E3B44CD3778}"/>
    <dgm:cxn modelId="{439942FD-C622-43EB-95FF-393E7E426102}" type="presParOf" srcId="{F6D989A3-3443-496D-8681-5EDA993E43F0}" destId="{34DDD504-0603-42F0-A718-E9A2BB7B1534}" srcOrd="0" destOrd="0" presId="urn:microsoft.com/office/officeart/2005/8/layout/vList3#1"/>
    <dgm:cxn modelId="{249E2969-1CA8-4BBC-8854-268E79D922BE}" type="presParOf" srcId="{34DDD504-0603-42F0-A718-E9A2BB7B1534}" destId="{8167F550-FAE4-46FC-82CD-079FA29AE081}" srcOrd="0" destOrd="0" presId="urn:microsoft.com/office/officeart/2005/8/layout/vList3#1"/>
    <dgm:cxn modelId="{97FC3A58-5D16-4A34-939A-0BFC3FF14F9D}" type="presParOf" srcId="{34DDD504-0603-42F0-A718-E9A2BB7B1534}" destId="{A1850539-68BF-4295-9760-EC19B7A3E3D7}" srcOrd="1" destOrd="0" presId="urn:microsoft.com/office/officeart/2005/8/layout/vList3#1"/>
    <dgm:cxn modelId="{E9D7B920-FD99-45ED-97A1-383DE7820127}" type="presParOf" srcId="{F6D989A3-3443-496D-8681-5EDA993E43F0}" destId="{A59F81DD-5E7C-448E-B4E8-10B620F38865}" srcOrd="1" destOrd="0" presId="urn:microsoft.com/office/officeart/2005/8/layout/vList3#1"/>
    <dgm:cxn modelId="{33955B23-B279-4203-95A7-0D3603B0CEC4}" type="presParOf" srcId="{F6D989A3-3443-496D-8681-5EDA993E43F0}" destId="{5270B8F3-2F21-4B3A-BA01-ECA2B4132948}" srcOrd="2" destOrd="0" presId="urn:microsoft.com/office/officeart/2005/8/layout/vList3#1"/>
    <dgm:cxn modelId="{EFCE3CB2-2F7F-498F-AF4C-AF8455911061}" type="presParOf" srcId="{5270B8F3-2F21-4B3A-BA01-ECA2B4132948}" destId="{63BA5DCE-2706-4C7A-BCEE-D162DF80873F}" srcOrd="0" destOrd="0" presId="urn:microsoft.com/office/officeart/2005/8/layout/vList3#1"/>
    <dgm:cxn modelId="{297E48B9-DC87-4483-9F85-D80096171E06}" type="presParOf" srcId="{5270B8F3-2F21-4B3A-BA01-ECA2B4132948}" destId="{DBDF25E7-FDF3-4D91-A748-F6B63AD08A8E}" srcOrd="1" destOrd="0" presId="urn:microsoft.com/office/officeart/2005/8/layout/vList3#1"/>
    <dgm:cxn modelId="{46BA36C2-10D6-439C-A535-FA8C66348464}" type="presParOf" srcId="{F6D989A3-3443-496D-8681-5EDA993E43F0}" destId="{AA8D6150-5053-4B45-AB1D-4DFF9C027344}" srcOrd="3" destOrd="0" presId="urn:microsoft.com/office/officeart/2005/8/layout/vList3#1"/>
    <dgm:cxn modelId="{0A02692E-1E3C-4EA9-9F6B-7DD869089330}" type="presParOf" srcId="{F6D989A3-3443-496D-8681-5EDA993E43F0}" destId="{FCB4C386-5432-4C8E-9372-4F4D05644AD3}" srcOrd="4" destOrd="0" presId="urn:microsoft.com/office/officeart/2005/8/layout/vList3#1"/>
    <dgm:cxn modelId="{BA9A0CFB-75B9-459C-8EA2-992013A61F73}" type="presParOf" srcId="{FCB4C386-5432-4C8E-9372-4F4D05644AD3}" destId="{03CD1261-E85E-4C9D-BE37-7DF4FEBCAE46}" srcOrd="0" destOrd="0" presId="urn:microsoft.com/office/officeart/2005/8/layout/vList3#1"/>
    <dgm:cxn modelId="{D6956D55-25B9-4248-8058-9D3BFBD5E5E9}" type="presParOf" srcId="{FCB4C386-5432-4C8E-9372-4F4D05644AD3}" destId="{4D62B567-1463-4D72-A013-1AF20323CE77}" srcOrd="1" destOrd="0" presId="urn:microsoft.com/office/officeart/2005/8/layout/vList3#1"/>
    <dgm:cxn modelId="{CB8272A0-9D77-40C9-B116-0A3474A007E5}" type="presParOf" srcId="{F6D989A3-3443-496D-8681-5EDA993E43F0}" destId="{19CEEA86-957D-48E0-B34A-B8513504C563}" srcOrd="5" destOrd="0" presId="urn:microsoft.com/office/officeart/2005/8/layout/vList3#1"/>
    <dgm:cxn modelId="{AA65446F-F3D2-4DDA-8E51-5D5874462DF7}" type="presParOf" srcId="{F6D989A3-3443-496D-8681-5EDA993E43F0}" destId="{43691D27-C5BD-47AA-97B5-E1E9F7CA249F}" srcOrd="6" destOrd="0" presId="urn:microsoft.com/office/officeart/2005/8/layout/vList3#1"/>
    <dgm:cxn modelId="{A4C17C31-28A9-4B4B-B483-B41A5547B202}" type="presParOf" srcId="{43691D27-C5BD-47AA-97B5-E1E9F7CA249F}" destId="{2FB9A947-A017-4B0E-942C-4A3B14E8036A}" srcOrd="0" destOrd="0" presId="urn:microsoft.com/office/officeart/2005/8/layout/vList3#1"/>
    <dgm:cxn modelId="{B2E23692-D226-44C0-87DD-83CF27580C81}" type="presParOf" srcId="{43691D27-C5BD-47AA-97B5-E1E9F7CA249F}" destId="{E49C5155-96BD-4A9E-9EB7-E0B6EB292681}" srcOrd="1" destOrd="0" presId="urn:microsoft.com/office/officeart/2005/8/layout/vList3#1"/>
    <dgm:cxn modelId="{82C5C8DD-F2C0-4E7C-91F1-B657ECB3F618}" type="presParOf" srcId="{F6D989A3-3443-496D-8681-5EDA993E43F0}" destId="{36D320DA-6FA9-4FEC-91AF-98143FA3EBD1}" srcOrd="7" destOrd="0" presId="urn:microsoft.com/office/officeart/2005/8/layout/vList3#1"/>
    <dgm:cxn modelId="{EAF7ECD8-182E-4B25-9C33-B7B04978A9CE}" type="presParOf" srcId="{F6D989A3-3443-496D-8681-5EDA993E43F0}" destId="{D2D91395-6CAD-418F-9D00-68DCD137D117}" srcOrd="8" destOrd="0" presId="urn:microsoft.com/office/officeart/2005/8/layout/vList3#1"/>
    <dgm:cxn modelId="{C1A7994A-6616-4BD7-AF6C-FBD5772627B2}" type="presParOf" srcId="{D2D91395-6CAD-418F-9D00-68DCD137D117}" destId="{92AADA13-B2B9-4949-8814-35FB293CD3CE}" srcOrd="0" destOrd="0" presId="urn:microsoft.com/office/officeart/2005/8/layout/vList3#1"/>
    <dgm:cxn modelId="{88E7120B-6DDE-4F57-BCFC-9EDCC403E2E6}" type="presParOf" srcId="{D2D91395-6CAD-418F-9D00-68DCD137D117}" destId="{F6BCA543-6D6C-4BF6-A164-692EF2CD1998}" srcOrd="1" destOrd="0" presId="urn:microsoft.com/office/officeart/2005/8/layout/vList3#1"/>
    <dgm:cxn modelId="{DC2E760C-E5AD-4BAE-AE44-38D57C5E97FC}" type="presParOf" srcId="{F6D989A3-3443-496D-8681-5EDA993E43F0}" destId="{56AC2175-FDE2-4FBB-9A99-BDBD8C03CC68}" srcOrd="9" destOrd="0" presId="urn:microsoft.com/office/officeart/2005/8/layout/vList3#1"/>
    <dgm:cxn modelId="{9680408F-E054-4379-8BF4-6633F84FEA7B}" type="presParOf" srcId="{F6D989A3-3443-496D-8681-5EDA993E43F0}" destId="{B874BB86-1846-4CC6-8F64-037C25746440}" srcOrd="10" destOrd="0" presId="urn:microsoft.com/office/officeart/2005/8/layout/vList3#1"/>
    <dgm:cxn modelId="{A128E50A-7DAE-41DF-92A4-7B12FEB74BB9}" type="presParOf" srcId="{B874BB86-1846-4CC6-8F64-037C25746440}" destId="{DA0D6FDC-63BB-46F5-9189-20013E5B7B37}" srcOrd="0" destOrd="0" presId="urn:microsoft.com/office/officeart/2005/8/layout/vList3#1"/>
    <dgm:cxn modelId="{E3FD0C8B-EB07-4C38-B81B-8507F015C7F0}" type="presParOf" srcId="{B874BB86-1846-4CC6-8F64-037C25746440}" destId="{872D3EA4-1F7A-4602-9714-8D2A817C03B3}" srcOrd="1" destOrd="0" presId="urn:microsoft.com/office/officeart/2005/8/layout/vList3#1"/>
    <dgm:cxn modelId="{B7D11819-8BE6-48DA-B3FC-27983D51C34A}" type="presParOf" srcId="{F6D989A3-3443-496D-8681-5EDA993E43F0}" destId="{C9EA7DBC-70CB-4991-BE31-3CDB4EF50EA0}" srcOrd="11" destOrd="0" presId="urn:microsoft.com/office/officeart/2005/8/layout/vList3#1"/>
    <dgm:cxn modelId="{08B19718-7EE5-405C-A7F0-3D146678FD82}" type="presParOf" srcId="{F6D989A3-3443-496D-8681-5EDA993E43F0}" destId="{FB2A81D8-587F-46C5-95A1-52D81965AD12}" srcOrd="12" destOrd="0" presId="urn:microsoft.com/office/officeart/2005/8/layout/vList3#1"/>
    <dgm:cxn modelId="{A5DAD031-B52C-44BD-A1CC-EEDFD17C5086}" type="presParOf" srcId="{FB2A81D8-587F-46C5-95A1-52D81965AD12}" destId="{7345F839-712A-4C1F-AEFF-D61C4DDD2D79}" srcOrd="0" destOrd="0" presId="urn:microsoft.com/office/officeart/2005/8/layout/vList3#1"/>
    <dgm:cxn modelId="{530802C1-A77D-4177-8FA7-2B9731396D09}" type="presParOf" srcId="{FB2A81D8-587F-46C5-95A1-52D81965AD12}" destId="{A60F1DCB-8266-4325-A4D8-1365A7D3C7FE}" srcOrd="1" destOrd="0" presId="urn:microsoft.com/office/officeart/2005/8/layout/vList3#1"/>
    <dgm:cxn modelId="{4685164F-3072-4410-B5E8-450B55C80A27}" type="presParOf" srcId="{F6D989A3-3443-496D-8681-5EDA993E43F0}" destId="{6FCB90BA-F5E9-438B-AC9E-E9566E0447A2}" srcOrd="13" destOrd="0" presId="urn:microsoft.com/office/officeart/2005/8/layout/vList3#1"/>
    <dgm:cxn modelId="{788DFAA7-ECCF-469E-8089-B52F07032134}" type="presParOf" srcId="{F6D989A3-3443-496D-8681-5EDA993E43F0}" destId="{438D5EFB-E66F-49A7-9C9C-67106FB652F9}" srcOrd="14" destOrd="0" presId="urn:microsoft.com/office/officeart/2005/8/layout/vList3#1"/>
    <dgm:cxn modelId="{B9102DBA-9A2B-4A2F-8A19-BD76FB71D4B3}" type="presParOf" srcId="{438D5EFB-E66F-49A7-9C9C-67106FB652F9}" destId="{1F220D11-DAF4-4F14-9665-5396EFD6B53A}" srcOrd="0" destOrd="0" presId="urn:microsoft.com/office/officeart/2005/8/layout/vList3#1"/>
    <dgm:cxn modelId="{9A01580D-2122-474B-952C-D8334AE4F7B3}" type="presParOf" srcId="{438D5EFB-E66F-49A7-9C9C-67106FB652F9}" destId="{7B0796EE-A5AE-4184-BAC6-70206AC38971}" srcOrd="1" destOrd="0" presId="urn:microsoft.com/office/officeart/2005/8/layout/vList3#1"/>
    <dgm:cxn modelId="{C8712B00-65CE-4BE4-A676-AED78296D9EC}" type="presParOf" srcId="{F6D989A3-3443-496D-8681-5EDA993E43F0}" destId="{95B51E79-DB55-494F-929C-431B03041C27}" srcOrd="15" destOrd="0" presId="urn:microsoft.com/office/officeart/2005/8/layout/vList3#1"/>
    <dgm:cxn modelId="{C75E3A1D-B024-4B39-A664-45288786AC0C}" type="presParOf" srcId="{F6D989A3-3443-496D-8681-5EDA993E43F0}" destId="{4A5AC297-5072-40DF-AE61-F0746834237F}" srcOrd="16" destOrd="0" presId="urn:microsoft.com/office/officeart/2005/8/layout/vList3#1"/>
    <dgm:cxn modelId="{930E9439-E9B0-4F99-BF07-F9FF2CEA1B8E}" type="presParOf" srcId="{4A5AC297-5072-40DF-AE61-F0746834237F}" destId="{B0F2AE37-3103-4164-A79E-4085AA205AD8}" srcOrd="0" destOrd="0" presId="urn:microsoft.com/office/officeart/2005/8/layout/vList3#1"/>
    <dgm:cxn modelId="{ADE33EA6-760B-4BE0-B33E-9DEF8D25D02E}" type="presParOf" srcId="{4A5AC297-5072-40DF-AE61-F0746834237F}" destId="{75792557-E962-4186-8940-60C2AB093A49}" srcOrd="1" destOrd="0" presId="urn:microsoft.com/office/officeart/2005/8/layout/vList3#1"/>
    <dgm:cxn modelId="{336B343F-84EF-41F2-8D31-D712626238F3}" type="presParOf" srcId="{F6D989A3-3443-496D-8681-5EDA993E43F0}" destId="{7ECD2CC5-0731-406A-9661-31BC360B4CE4}" srcOrd="17" destOrd="0" presId="urn:microsoft.com/office/officeart/2005/8/layout/vList3#1"/>
    <dgm:cxn modelId="{21D5F59B-AE47-4589-812E-F116DA35B2DF}" type="presParOf" srcId="{F6D989A3-3443-496D-8681-5EDA993E43F0}" destId="{A1C150BC-1E0C-4288-9B31-0D8937A7C722}" srcOrd="18" destOrd="0" presId="urn:microsoft.com/office/officeart/2005/8/layout/vList3#1"/>
    <dgm:cxn modelId="{1D8B367B-118B-45D3-B453-5E38B1FD928E}" type="presParOf" srcId="{A1C150BC-1E0C-4288-9B31-0D8937A7C722}" destId="{55D8CCB8-FEF0-4A65-9E30-3DA1E2B6A1B0}" srcOrd="0" destOrd="0" presId="urn:microsoft.com/office/officeart/2005/8/layout/vList3#1"/>
    <dgm:cxn modelId="{18A26D96-DF78-4FF3-AB11-DA3A98BA506C}" type="presParOf" srcId="{A1C150BC-1E0C-4288-9B31-0D8937A7C722}" destId="{39E17D0E-4A58-419F-83EC-3B1C19297D62}" srcOrd="1" destOrd="0" presId="urn:microsoft.com/office/officeart/2005/8/layout/vList3#1"/>
  </dgm:cxnLst>
  <dgm:bg>
    <a:solidFill>
      <a:srgbClr val="FFC000"/>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6A339-AA7D-4634-A800-9B9CD81A6A6F}">
      <dsp:nvSpPr>
        <dsp:cNvPr id="0" name=""/>
        <dsp:cNvSpPr/>
      </dsp:nvSpPr>
      <dsp:spPr>
        <a:xfrm>
          <a:off x="1800211" y="233345"/>
          <a:ext cx="1847697" cy="1847697"/>
        </a:xfrm>
        <a:prstGeom prst="pieWedge">
          <a:avLst/>
        </a:prstGeom>
        <a:solidFill>
          <a:srgbClr val="FF000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b="0" i="0" u="none" kern="1200" dirty="0" smtClean="0">
              <a:solidFill>
                <a:schemeClr val="tx1">
                  <a:lumMod val="50000"/>
                </a:schemeClr>
              </a:solidFill>
            </a:rPr>
            <a:t>умови навчання</a:t>
          </a:r>
          <a:endParaRPr lang="ru-RU" sz="1800" b="0" i="0" u="none" kern="1200" dirty="0">
            <a:solidFill>
              <a:schemeClr val="tx1">
                <a:lumMod val="50000"/>
              </a:schemeClr>
            </a:solidFill>
          </a:endParaRPr>
        </a:p>
      </dsp:txBody>
      <dsp:txXfrm>
        <a:off x="2341389" y="774523"/>
        <a:ext cx="1306519" cy="1306519"/>
      </dsp:txXfrm>
    </dsp:sp>
    <dsp:sp modelId="{ADECA6CE-15EA-4690-8271-E52D16E63D29}">
      <dsp:nvSpPr>
        <dsp:cNvPr id="0" name=""/>
        <dsp:cNvSpPr/>
      </dsp:nvSpPr>
      <dsp:spPr>
        <a:xfrm rot="5400000">
          <a:off x="3729031" y="233363"/>
          <a:ext cx="1847716" cy="1847697"/>
        </a:xfrm>
        <a:prstGeom prst="pieWedge">
          <a:avLst/>
        </a:prstGeom>
        <a:solidFill>
          <a:srgbClr val="1C86C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kern="1200" dirty="0" smtClean="0">
              <a:solidFill>
                <a:schemeClr val="tx1">
                  <a:lumMod val="50000"/>
                </a:schemeClr>
              </a:solidFill>
            </a:rPr>
            <a:t>Раціональна організація навчального процесу</a:t>
          </a:r>
          <a:endParaRPr lang="ru-RU" sz="1400" kern="1200" dirty="0">
            <a:solidFill>
              <a:schemeClr val="tx1">
                <a:lumMod val="50000"/>
              </a:schemeClr>
            </a:solidFill>
          </a:endParaRPr>
        </a:p>
      </dsp:txBody>
      <dsp:txXfrm rot="-5400000">
        <a:off x="3729041" y="774537"/>
        <a:ext cx="1306519" cy="1306533"/>
      </dsp:txXfrm>
    </dsp:sp>
    <dsp:sp modelId="{E93AD6B1-85D3-4F0F-97B3-517255A3C22B}">
      <dsp:nvSpPr>
        <dsp:cNvPr id="0" name=""/>
        <dsp:cNvSpPr/>
      </dsp:nvSpPr>
      <dsp:spPr>
        <a:xfrm rot="10800000">
          <a:off x="3729040" y="2162174"/>
          <a:ext cx="1847697" cy="1847697"/>
        </a:xfrm>
        <a:prstGeom prst="pieWedge">
          <a:avLst/>
        </a:prstGeom>
        <a:solidFill>
          <a:srgbClr val="00B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uk-UA" sz="1500" kern="1200" dirty="0" smtClean="0">
              <a:solidFill>
                <a:schemeClr val="tx1">
                  <a:lumMod val="50000"/>
                </a:schemeClr>
              </a:solidFill>
            </a:rPr>
            <a:t>Необхідний руховий режим</a:t>
          </a:r>
          <a:endParaRPr lang="ru-RU" sz="1500" kern="1200" dirty="0">
            <a:solidFill>
              <a:schemeClr val="tx1">
                <a:lumMod val="50000"/>
              </a:schemeClr>
            </a:solidFill>
          </a:endParaRPr>
        </a:p>
      </dsp:txBody>
      <dsp:txXfrm rot="10800000">
        <a:off x="3729040" y="2162174"/>
        <a:ext cx="1306519" cy="1306519"/>
      </dsp:txXfrm>
    </dsp:sp>
    <dsp:sp modelId="{34E6DEF5-B40F-4CEC-8706-2AFD7F8DDDA8}">
      <dsp:nvSpPr>
        <dsp:cNvPr id="0" name=""/>
        <dsp:cNvSpPr/>
      </dsp:nvSpPr>
      <dsp:spPr>
        <a:xfrm rot="16200000">
          <a:off x="1809912" y="2167883"/>
          <a:ext cx="1847697" cy="1847697"/>
        </a:xfrm>
        <a:prstGeom prst="pieWedge">
          <a:avLst/>
        </a:prstGeom>
        <a:solidFill>
          <a:srgbClr val="FFFF0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uk-UA" sz="1200" kern="1200" dirty="0" smtClean="0">
              <a:solidFill>
                <a:schemeClr val="tx1">
                  <a:lumMod val="50000"/>
                </a:schemeClr>
              </a:solidFill>
            </a:rPr>
            <a:t>Відповідність</a:t>
          </a:r>
        </a:p>
        <a:p>
          <a:pPr lvl="0" algn="ctr" defTabSz="533400">
            <a:lnSpc>
              <a:spcPct val="90000"/>
            </a:lnSpc>
            <a:spcBef>
              <a:spcPct val="0"/>
            </a:spcBef>
            <a:spcAft>
              <a:spcPct val="35000"/>
            </a:spcAft>
          </a:pPr>
          <a:r>
            <a:rPr lang="uk-UA" sz="1200" kern="1200" dirty="0" smtClean="0">
              <a:solidFill>
                <a:schemeClr val="tx1">
                  <a:lumMod val="50000"/>
                </a:schemeClr>
              </a:solidFill>
            </a:rPr>
            <a:t>навчального та фізичного навантаження</a:t>
          </a:r>
          <a:endParaRPr lang="ru-RU" sz="1200" kern="1200" dirty="0">
            <a:solidFill>
              <a:schemeClr val="tx1">
                <a:lumMod val="50000"/>
              </a:schemeClr>
            </a:solidFill>
          </a:endParaRPr>
        </a:p>
      </dsp:txBody>
      <dsp:txXfrm rot="5400000">
        <a:off x="2351090" y="2167883"/>
        <a:ext cx="1306519" cy="1306519"/>
      </dsp:txXfrm>
    </dsp:sp>
    <dsp:sp modelId="{3FC0B834-03BA-4C7A-91BC-4DC9088C0639}">
      <dsp:nvSpPr>
        <dsp:cNvPr id="0" name=""/>
        <dsp:cNvSpPr/>
      </dsp:nvSpPr>
      <dsp:spPr>
        <a:xfrm>
          <a:off x="3338626" y="1749551"/>
          <a:ext cx="637946" cy="554736"/>
        </a:xfrm>
        <a:prstGeom prst="circularArrow">
          <a:avLst/>
        </a:prstGeom>
        <a:solidFill>
          <a:schemeClr val="dk1">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E19E095-13FB-43FE-BF96-967BBAC78CCF}">
      <dsp:nvSpPr>
        <dsp:cNvPr id="0" name=""/>
        <dsp:cNvSpPr/>
      </dsp:nvSpPr>
      <dsp:spPr>
        <a:xfrm rot="10800000">
          <a:off x="3338626" y="1962912"/>
          <a:ext cx="637946" cy="554736"/>
        </a:xfrm>
        <a:prstGeom prst="circularArrow">
          <a:avLst/>
        </a:prstGeom>
        <a:solidFill>
          <a:schemeClr val="dk1">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10F39-1B12-4B4D-9519-AEADCAECB551}">
      <dsp:nvSpPr>
        <dsp:cNvPr id="0" name=""/>
        <dsp:cNvSpPr/>
      </dsp:nvSpPr>
      <dsp:spPr>
        <a:xfrm>
          <a:off x="-4817563" y="-739358"/>
          <a:ext cx="5745916" cy="5745916"/>
        </a:xfrm>
        <a:prstGeom prst="blockArc">
          <a:avLst>
            <a:gd name="adj1" fmla="val 18900000"/>
            <a:gd name="adj2" fmla="val 2700000"/>
            <a:gd name="adj3" fmla="val 376"/>
          </a:avLst>
        </a:prstGeom>
        <a:noFill/>
        <a:ln w="55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54AEBF-DF56-4AD8-BF3C-4946B07BAD04}">
      <dsp:nvSpPr>
        <dsp:cNvPr id="0" name=""/>
        <dsp:cNvSpPr/>
      </dsp:nvSpPr>
      <dsp:spPr>
        <a:xfrm>
          <a:off x="350669" y="224710"/>
          <a:ext cx="5741271" cy="449250"/>
        </a:xfrm>
        <a:prstGeom prst="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593" tIns="48260" rIns="48260" bIns="48260" numCol="1" spcCol="1270" anchor="ctr" anchorCtr="0">
          <a:noAutofit/>
        </a:bodyPr>
        <a:lstStyle/>
        <a:p>
          <a:pPr lvl="0" algn="l" defTabSz="844550">
            <a:lnSpc>
              <a:spcPct val="90000"/>
            </a:lnSpc>
            <a:spcBef>
              <a:spcPct val="0"/>
            </a:spcBef>
            <a:spcAft>
              <a:spcPct val="35000"/>
            </a:spcAft>
          </a:pPr>
          <a:r>
            <a:rPr lang="uk-UA" sz="1900" b="1" kern="1200" dirty="0" smtClean="0">
              <a:solidFill>
                <a:srgbClr val="000000"/>
              </a:solidFill>
              <a:latin typeface="Times New Roman" pitchFamily="18" charset="0"/>
              <a:cs typeface="Times New Roman" pitchFamily="18" charset="0"/>
            </a:rPr>
            <a:t>Зарядки, релаксації, масаж</a:t>
          </a:r>
          <a:endParaRPr lang="ru-RU" sz="1900" b="1" kern="1200" dirty="0">
            <a:solidFill>
              <a:srgbClr val="000000"/>
            </a:solidFill>
            <a:latin typeface="Times New Roman" pitchFamily="18" charset="0"/>
            <a:cs typeface="Times New Roman" pitchFamily="18" charset="0"/>
          </a:endParaRPr>
        </a:p>
      </dsp:txBody>
      <dsp:txXfrm>
        <a:off x="350669" y="224710"/>
        <a:ext cx="5741271" cy="449250"/>
      </dsp:txXfrm>
    </dsp:sp>
    <dsp:sp modelId="{E06067E8-C179-400F-A13A-1BB85F9A869A}">
      <dsp:nvSpPr>
        <dsp:cNvPr id="0" name=""/>
        <dsp:cNvSpPr/>
      </dsp:nvSpPr>
      <dsp:spPr>
        <a:xfrm>
          <a:off x="51727" y="184289"/>
          <a:ext cx="597885" cy="530093"/>
        </a:xfrm>
        <a:prstGeom prst="ellipse">
          <a:avLst/>
        </a:prstGeom>
        <a:solidFill>
          <a:schemeClr val="lt1">
            <a:hueOff val="0"/>
            <a:satOff val="0"/>
            <a:lumOff val="0"/>
            <a:alphaOff val="0"/>
          </a:schemeClr>
        </a:solidFill>
        <a:ln w="55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631C88-7910-47E9-8A03-1FDA2712A096}">
      <dsp:nvSpPr>
        <dsp:cNvPr id="0" name=""/>
        <dsp:cNvSpPr/>
      </dsp:nvSpPr>
      <dsp:spPr>
        <a:xfrm>
          <a:off x="771936" y="876295"/>
          <a:ext cx="5371731" cy="449250"/>
        </a:xfrm>
        <a:prstGeom prst="rect">
          <a:avLst/>
        </a:prstGeom>
        <a:solidFill>
          <a:schemeClr val="accent5">
            <a:hueOff val="-1936396"/>
            <a:satOff val="-6527"/>
            <a:lumOff val="-792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593" tIns="48260" rIns="48260" bIns="48260" numCol="1" spcCol="1270" anchor="ctr" anchorCtr="0">
          <a:noAutofit/>
        </a:bodyPr>
        <a:lstStyle/>
        <a:p>
          <a:pPr lvl="0" algn="l" defTabSz="844550">
            <a:lnSpc>
              <a:spcPct val="90000"/>
            </a:lnSpc>
            <a:spcBef>
              <a:spcPct val="0"/>
            </a:spcBef>
            <a:spcAft>
              <a:spcPct val="35000"/>
            </a:spcAft>
          </a:pPr>
          <a:r>
            <a:rPr lang="uk-UA" sz="1900" b="1" kern="1200" dirty="0" err="1" smtClean="0">
              <a:solidFill>
                <a:srgbClr val="000000"/>
              </a:solidFill>
              <a:latin typeface="Times New Roman" pitchFamily="18" charset="0"/>
              <a:cs typeface="Times New Roman" pitchFamily="18" charset="0"/>
            </a:rPr>
            <a:t>фізкультхвилинки</a:t>
          </a:r>
          <a:r>
            <a:rPr lang="uk-UA" sz="1900" b="1" kern="1200" dirty="0" smtClean="0">
              <a:solidFill>
                <a:srgbClr val="000000"/>
              </a:solidFill>
              <a:latin typeface="Times New Roman" pitchFamily="18" charset="0"/>
              <a:cs typeface="Times New Roman" pitchFamily="18" charset="0"/>
            </a:rPr>
            <a:t>, динамічні паузи</a:t>
          </a:r>
          <a:endParaRPr lang="ru-RU" sz="1900" b="1" kern="1200" dirty="0">
            <a:solidFill>
              <a:srgbClr val="000000"/>
            </a:solidFill>
            <a:latin typeface="Times New Roman" pitchFamily="18" charset="0"/>
            <a:cs typeface="Times New Roman" pitchFamily="18" charset="0"/>
          </a:endParaRPr>
        </a:p>
      </dsp:txBody>
      <dsp:txXfrm>
        <a:off x="771936" y="876295"/>
        <a:ext cx="5371731" cy="449250"/>
      </dsp:txXfrm>
    </dsp:sp>
    <dsp:sp modelId="{E2A38DEE-496A-4769-B05B-5497BF31DDD8}">
      <dsp:nvSpPr>
        <dsp:cNvPr id="0" name=""/>
        <dsp:cNvSpPr/>
      </dsp:nvSpPr>
      <dsp:spPr>
        <a:xfrm>
          <a:off x="439427" y="842345"/>
          <a:ext cx="561563" cy="561563"/>
        </a:xfrm>
        <a:prstGeom prst="ellipse">
          <a:avLst/>
        </a:prstGeom>
        <a:solidFill>
          <a:schemeClr val="lt1">
            <a:hueOff val="0"/>
            <a:satOff val="0"/>
            <a:lumOff val="0"/>
            <a:alphaOff val="0"/>
          </a:schemeClr>
        </a:solidFill>
        <a:ln w="55000" cap="flat" cmpd="thickThin" algn="ctr">
          <a:solidFill>
            <a:schemeClr val="accent5">
              <a:hueOff val="-1936396"/>
              <a:satOff val="-6527"/>
              <a:lumOff val="-7922"/>
              <a:alphaOff val="0"/>
            </a:schemeClr>
          </a:solidFill>
          <a:prstDash val="solid"/>
        </a:ln>
        <a:effectLst/>
      </dsp:spPr>
      <dsp:style>
        <a:lnRef idx="2">
          <a:scrgbClr r="0" g="0" b="0"/>
        </a:lnRef>
        <a:fillRef idx="1">
          <a:scrgbClr r="0" g="0" b="0"/>
        </a:fillRef>
        <a:effectRef idx="0">
          <a:scrgbClr r="0" g="0" b="0"/>
        </a:effectRef>
        <a:fontRef idx="minor"/>
      </dsp:style>
    </dsp:sp>
    <dsp:sp modelId="{8A91E7C9-56C8-49A8-80B4-B79505EF430F}">
      <dsp:nvSpPr>
        <dsp:cNvPr id="0" name=""/>
        <dsp:cNvSpPr/>
      </dsp:nvSpPr>
      <dsp:spPr>
        <a:xfrm>
          <a:off x="880189" y="1590675"/>
          <a:ext cx="5202750" cy="449250"/>
        </a:xfrm>
        <a:prstGeom prst="rect">
          <a:avLst/>
        </a:prstGeom>
        <a:solidFill>
          <a:schemeClr val="accent5">
            <a:hueOff val="-3872791"/>
            <a:satOff val="-13055"/>
            <a:lumOff val="-1584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593" tIns="48260" rIns="48260" bIns="48260" numCol="1" spcCol="1270" anchor="ctr" anchorCtr="0">
          <a:noAutofit/>
        </a:bodyPr>
        <a:lstStyle/>
        <a:p>
          <a:pPr lvl="0" algn="l" defTabSz="844550">
            <a:lnSpc>
              <a:spcPct val="90000"/>
            </a:lnSpc>
            <a:spcBef>
              <a:spcPct val="0"/>
            </a:spcBef>
            <a:spcAft>
              <a:spcPct val="35000"/>
            </a:spcAft>
          </a:pPr>
          <a:r>
            <a:rPr lang="uk-UA" sz="1900" b="1" kern="1200" dirty="0" err="1" smtClean="0">
              <a:solidFill>
                <a:srgbClr val="000000"/>
              </a:solidFill>
              <a:latin typeface="Times New Roman" pitchFamily="18" charset="0"/>
              <a:cs typeface="Times New Roman" pitchFamily="18" charset="0"/>
            </a:rPr>
            <a:t>Енергізатори</a:t>
          </a:r>
          <a:r>
            <a:rPr lang="uk-UA" sz="1900" b="1" kern="1200" dirty="0" smtClean="0">
              <a:solidFill>
                <a:srgbClr val="000000"/>
              </a:solidFill>
              <a:latin typeface="Times New Roman" pitchFamily="18" charset="0"/>
              <a:cs typeface="Times New Roman" pitchFamily="18" charset="0"/>
            </a:rPr>
            <a:t>, емоційні розрядки</a:t>
          </a:r>
          <a:endParaRPr lang="ru-RU" sz="1900" b="1" kern="1200" dirty="0">
            <a:solidFill>
              <a:srgbClr val="000000"/>
            </a:solidFill>
            <a:latin typeface="Times New Roman" pitchFamily="18" charset="0"/>
            <a:cs typeface="Times New Roman" pitchFamily="18" charset="0"/>
          </a:endParaRPr>
        </a:p>
      </dsp:txBody>
      <dsp:txXfrm>
        <a:off x="880189" y="1590675"/>
        <a:ext cx="5202750" cy="449250"/>
      </dsp:txXfrm>
    </dsp:sp>
    <dsp:sp modelId="{7E60CE77-5DB8-42C7-B8C3-F4B617CB3163}">
      <dsp:nvSpPr>
        <dsp:cNvPr id="0" name=""/>
        <dsp:cNvSpPr/>
      </dsp:nvSpPr>
      <dsp:spPr>
        <a:xfrm>
          <a:off x="608408" y="1516136"/>
          <a:ext cx="561563" cy="561563"/>
        </a:xfrm>
        <a:prstGeom prst="ellipse">
          <a:avLst/>
        </a:prstGeom>
        <a:solidFill>
          <a:schemeClr val="lt1">
            <a:hueOff val="0"/>
            <a:satOff val="0"/>
            <a:lumOff val="0"/>
            <a:alphaOff val="0"/>
          </a:schemeClr>
        </a:solidFill>
        <a:ln w="55000" cap="flat" cmpd="thickThin" algn="ctr">
          <a:solidFill>
            <a:schemeClr val="accent5">
              <a:hueOff val="-3872791"/>
              <a:satOff val="-13055"/>
              <a:lumOff val="-15843"/>
              <a:alphaOff val="0"/>
            </a:schemeClr>
          </a:solidFill>
          <a:prstDash val="solid"/>
        </a:ln>
        <a:effectLst/>
      </dsp:spPr>
      <dsp:style>
        <a:lnRef idx="2">
          <a:scrgbClr r="0" g="0" b="0"/>
        </a:lnRef>
        <a:fillRef idx="1">
          <a:scrgbClr r="0" g="0" b="0"/>
        </a:fillRef>
        <a:effectRef idx="0">
          <a:scrgbClr r="0" g="0" b="0"/>
        </a:effectRef>
        <a:fontRef idx="minor"/>
      </dsp:style>
    </dsp:sp>
    <dsp:sp modelId="{A822735A-E9DB-4075-B8DD-E9C1A24516A3}">
      <dsp:nvSpPr>
        <dsp:cNvPr id="0" name=""/>
        <dsp:cNvSpPr/>
      </dsp:nvSpPr>
      <dsp:spPr>
        <a:xfrm>
          <a:off x="889190" y="2245656"/>
          <a:ext cx="5202750" cy="449250"/>
        </a:xfrm>
        <a:prstGeom prst="rect">
          <a:avLst/>
        </a:prstGeom>
        <a:solidFill>
          <a:schemeClr val="accent5">
            <a:hueOff val="-5809187"/>
            <a:satOff val="-19582"/>
            <a:lumOff val="-2376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593" tIns="48260" rIns="48260" bIns="48260" numCol="1" spcCol="1270" anchor="ctr" anchorCtr="0">
          <a:noAutofit/>
        </a:bodyPr>
        <a:lstStyle/>
        <a:p>
          <a:pPr lvl="0" algn="l" defTabSz="844550">
            <a:lnSpc>
              <a:spcPct val="90000"/>
            </a:lnSpc>
            <a:spcBef>
              <a:spcPct val="0"/>
            </a:spcBef>
            <a:spcAft>
              <a:spcPct val="35000"/>
            </a:spcAft>
          </a:pPr>
          <a:r>
            <a:rPr lang="uk-UA" sz="1900" b="1" kern="1200" dirty="0" smtClean="0">
              <a:solidFill>
                <a:srgbClr val="000000"/>
              </a:solidFill>
              <a:latin typeface="Times New Roman" pitchFamily="18" charset="0"/>
              <a:cs typeface="Times New Roman" pitchFamily="18" charset="0"/>
            </a:rPr>
            <a:t>Хвилинки психологічного розвантаження</a:t>
          </a:r>
          <a:endParaRPr lang="ru-RU" sz="1900" b="1" kern="1200" dirty="0">
            <a:solidFill>
              <a:srgbClr val="000000"/>
            </a:solidFill>
            <a:latin typeface="Times New Roman" pitchFamily="18" charset="0"/>
            <a:cs typeface="Times New Roman" pitchFamily="18" charset="0"/>
          </a:endParaRPr>
        </a:p>
      </dsp:txBody>
      <dsp:txXfrm>
        <a:off x="889190" y="2245656"/>
        <a:ext cx="5202750" cy="449250"/>
      </dsp:txXfrm>
    </dsp:sp>
    <dsp:sp modelId="{1CEB0014-2ECF-4ACE-9A83-8FA5306E9D62}">
      <dsp:nvSpPr>
        <dsp:cNvPr id="0" name=""/>
        <dsp:cNvSpPr/>
      </dsp:nvSpPr>
      <dsp:spPr>
        <a:xfrm>
          <a:off x="608408" y="2189500"/>
          <a:ext cx="561563" cy="561563"/>
        </a:xfrm>
        <a:prstGeom prst="ellipse">
          <a:avLst/>
        </a:prstGeom>
        <a:solidFill>
          <a:schemeClr val="lt1">
            <a:hueOff val="0"/>
            <a:satOff val="0"/>
            <a:lumOff val="0"/>
            <a:alphaOff val="0"/>
          </a:schemeClr>
        </a:solidFill>
        <a:ln w="55000" cap="flat" cmpd="thickThin" algn="ctr">
          <a:solidFill>
            <a:schemeClr val="accent5">
              <a:hueOff val="-5809187"/>
              <a:satOff val="-19582"/>
              <a:lumOff val="-23765"/>
              <a:alphaOff val="0"/>
            </a:schemeClr>
          </a:solidFill>
          <a:prstDash val="solid"/>
        </a:ln>
        <a:effectLst/>
      </dsp:spPr>
      <dsp:style>
        <a:lnRef idx="2">
          <a:scrgbClr r="0" g="0" b="0"/>
        </a:lnRef>
        <a:fillRef idx="1">
          <a:scrgbClr r="0" g="0" b="0"/>
        </a:fillRef>
        <a:effectRef idx="0">
          <a:scrgbClr r="0" g="0" b="0"/>
        </a:effectRef>
        <a:fontRef idx="minor"/>
      </dsp:style>
    </dsp:sp>
    <dsp:sp modelId="{8907323B-03F8-457D-AB2F-7EB6791CC91F}">
      <dsp:nvSpPr>
        <dsp:cNvPr id="0" name=""/>
        <dsp:cNvSpPr/>
      </dsp:nvSpPr>
      <dsp:spPr>
        <a:xfrm>
          <a:off x="720209" y="2919447"/>
          <a:ext cx="5371731" cy="449250"/>
        </a:xfrm>
        <a:prstGeom prst="rect">
          <a:avLst/>
        </a:prstGeom>
        <a:solidFill>
          <a:schemeClr val="accent5">
            <a:hueOff val="-7745583"/>
            <a:satOff val="-26110"/>
            <a:lumOff val="-3168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593" tIns="48260" rIns="48260" bIns="48260" numCol="1" spcCol="1270" anchor="ctr" anchorCtr="0">
          <a:noAutofit/>
        </a:bodyPr>
        <a:lstStyle/>
        <a:p>
          <a:pPr lvl="0" algn="l" defTabSz="844550">
            <a:lnSpc>
              <a:spcPct val="90000"/>
            </a:lnSpc>
            <a:spcBef>
              <a:spcPct val="0"/>
            </a:spcBef>
            <a:spcAft>
              <a:spcPct val="35000"/>
            </a:spcAft>
          </a:pPr>
          <a:r>
            <a:rPr lang="uk-UA" sz="1900" b="1" kern="1200" dirty="0" smtClean="0">
              <a:solidFill>
                <a:srgbClr val="000000"/>
              </a:solidFill>
              <a:latin typeface="Times New Roman" pitchFamily="18" charset="0"/>
              <a:cs typeface="Times New Roman" pitchFamily="18" charset="0"/>
            </a:rPr>
            <a:t>ігри, гумористичні ситуації</a:t>
          </a:r>
          <a:endParaRPr lang="ru-RU" sz="1900" b="1" kern="1200" dirty="0">
            <a:solidFill>
              <a:srgbClr val="000000"/>
            </a:solidFill>
            <a:latin typeface="Times New Roman" pitchFamily="18" charset="0"/>
            <a:cs typeface="Times New Roman" pitchFamily="18" charset="0"/>
          </a:endParaRPr>
        </a:p>
      </dsp:txBody>
      <dsp:txXfrm>
        <a:off x="720209" y="2919447"/>
        <a:ext cx="5371731" cy="449250"/>
      </dsp:txXfrm>
    </dsp:sp>
    <dsp:sp modelId="{93EAFE04-EFDA-40F8-A6E0-33793890EE16}">
      <dsp:nvSpPr>
        <dsp:cNvPr id="0" name=""/>
        <dsp:cNvSpPr/>
      </dsp:nvSpPr>
      <dsp:spPr>
        <a:xfrm>
          <a:off x="439427" y="2863291"/>
          <a:ext cx="561563" cy="561563"/>
        </a:xfrm>
        <a:prstGeom prst="ellipse">
          <a:avLst/>
        </a:prstGeom>
        <a:solidFill>
          <a:schemeClr val="lt1">
            <a:hueOff val="0"/>
            <a:satOff val="0"/>
            <a:lumOff val="0"/>
            <a:alphaOff val="0"/>
          </a:schemeClr>
        </a:solidFill>
        <a:ln w="55000" cap="flat" cmpd="thickThin" algn="ctr">
          <a:solidFill>
            <a:schemeClr val="accent5">
              <a:hueOff val="-7745583"/>
              <a:satOff val="-26110"/>
              <a:lumOff val="-31686"/>
              <a:alphaOff val="0"/>
            </a:schemeClr>
          </a:solidFill>
          <a:prstDash val="solid"/>
        </a:ln>
        <a:effectLst/>
      </dsp:spPr>
      <dsp:style>
        <a:lnRef idx="2">
          <a:scrgbClr r="0" g="0" b="0"/>
        </a:lnRef>
        <a:fillRef idx="1">
          <a:scrgbClr r="0" g="0" b="0"/>
        </a:fillRef>
        <a:effectRef idx="0">
          <a:scrgbClr r="0" g="0" b="0"/>
        </a:effectRef>
        <a:fontRef idx="minor"/>
      </dsp:style>
    </dsp:sp>
    <dsp:sp modelId="{58FFD6E0-B139-48A1-965D-FDEE1AD1E2B8}">
      <dsp:nvSpPr>
        <dsp:cNvPr id="0" name=""/>
        <dsp:cNvSpPr/>
      </dsp:nvSpPr>
      <dsp:spPr>
        <a:xfrm>
          <a:off x="350669" y="3593238"/>
          <a:ext cx="5741271" cy="449250"/>
        </a:xfrm>
        <a:prstGeom prst="rect">
          <a:avLst/>
        </a:prstGeom>
        <a:solidFill>
          <a:schemeClr val="accent5">
            <a:hueOff val="-9681978"/>
            <a:satOff val="-32637"/>
            <a:lumOff val="-3960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593" tIns="48260" rIns="48260" bIns="48260" numCol="1" spcCol="1270" anchor="ctr" anchorCtr="0">
          <a:noAutofit/>
        </a:bodyPr>
        <a:lstStyle/>
        <a:p>
          <a:pPr lvl="0" algn="l" defTabSz="844550">
            <a:lnSpc>
              <a:spcPct val="90000"/>
            </a:lnSpc>
            <a:spcBef>
              <a:spcPct val="0"/>
            </a:spcBef>
            <a:spcAft>
              <a:spcPct val="35000"/>
            </a:spcAft>
          </a:pPr>
          <a:r>
            <a:rPr lang="uk-UA" sz="1900" b="1" kern="1200" dirty="0" smtClean="0">
              <a:solidFill>
                <a:srgbClr val="000000"/>
              </a:solidFill>
              <a:latin typeface="Times New Roman" pitchFamily="18" charset="0"/>
              <a:cs typeface="Times New Roman" pitchFamily="18" charset="0"/>
            </a:rPr>
            <a:t>Пісні, прислів’я, приказки</a:t>
          </a:r>
          <a:endParaRPr lang="ru-RU" sz="1900" b="1" kern="1200" dirty="0">
            <a:solidFill>
              <a:srgbClr val="000000"/>
            </a:solidFill>
            <a:latin typeface="Times New Roman" pitchFamily="18" charset="0"/>
            <a:cs typeface="Times New Roman" pitchFamily="18" charset="0"/>
          </a:endParaRPr>
        </a:p>
      </dsp:txBody>
      <dsp:txXfrm>
        <a:off x="350669" y="3593238"/>
        <a:ext cx="5741271" cy="449250"/>
      </dsp:txXfrm>
    </dsp:sp>
    <dsp:sp modelId="{2D4332D2-C4F4-4968-AE30-05B57A16C21F}">
      <dsp:nvSpPr>
        <dsp:cNvPr id="0" name=""/>
        <dsp:cNvSpPr/>
      </dsp:nvSpPr>
      <dsp:spPr>
        <a:xfrm>
          <a:off x="69888" y="3537082"/>
          <a:ext cx="561563" cy="561563"/>
        </a:xfrm>
        <a:prstGeom prst="ellipse">
          <a:avLst/>
        </a:prstGeom>
        <a:solidFill>
          <a:schemeClr val="lt1">
            <a:hueOff val="0"/>
            <a:satOff val="0"/>
            <a:lumOff val="0"/>
            <a:alphaOff val="0"/>
          </a:schemeClr>
        </a:solidFill>
        <a:ln w="55000" cap="flat" cmpd="thickThin" algn="ctr">
          <a:solidFill>
            <a:schemeClr val="accent5">
              <a:hueOff val="-9681978"/>
              <a:satOff val="-32637"/>
              <a:lumOff val="-3960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50539-68BF-4295-9760-EC19B7A3E3D7}">
      <dsp:nvSpPr>
        <dsp:cNvPr id="0" name=""/>
        <dsp:cNvSpPr/>
      </dsp:nvSpPr>
      <dsp:spPr>
        <a:xfrm rot="10800000" flipV="1">
          <a:off x="2343010" y="0"/>
          <a:ext cx="4273699" cy="522412"/>
        </a:xfrm>
        <a:prstGeom prst="homePlate">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18" tIns="45720" rIns="85344" bIns="45720" numCol="1" spcCol="1270" anchor="ctr" anchorCtr="0">
          <a:noAutofit/>
        </a:bodyPr>
        <a:lstStyle/>
        <a:p>
          <a:pPr lvl="0" algn="ctr" defTabSz="533400" rtl="0">
            <a:lnSpc>
              <a:spcPct val="100000"/>
            </a:lnSpc>
            <a:spcBef>
              <a:spcPct val="0"/>
            </a:spcBef>
            <a:spcAft>
              <a:spcPct val="35000"/>
            </a:spcAft>
          </a:pPr>
          <a:r>
            <a:rPr lang="ru-RU" sz="1200" b="1" kern="1200" dirty="0" err="1" smtClean="0">
              <a:solidFill>
                <a:schemeClr val="bg2">
                  <a:lumMod val="40000"/>
                  <a:lumOff val="60000"/>
                </a:schemeClr>
              </a:solidFill>
            </a:rPr>
            <a:t>Комфортний</a:t>
          </a:r>
          <a:r>
            <a:rPr lang="ru-RU" sz="1200" b="1" kern="1200" dirty="0" smtClean="0">
              <a:solidFill>
                <a:schemeClr val="bg2">
                  <a:lumMod val="40000"/>
                  <a:lumOff val="60000"/>
                </a:schemeClr>
              </a:solidFill>
            </a:rPr>
            <a:t> початок </a:t>
          </a:r>
          <a:r>
            <a:rPr lang="ru-RU" sz="1200" b="1" kern="1200" dirty="0" err="1" smtClean="0">
              <a:solidFill>
                <a:schemeClr val="bg2">
                  <a:lumMod val="40000"/>
                  <a:lumOff val="60000"/>
                </a:schemeClr>
              </a:solidFill>
            </a:rPr>
            <a:t>і</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закінчення</a:t>
          </a:r>
          <a:r>
            <a:rPr lang="ru-RU" sz="1200" b="1" kern="1200" dirty="0" smtClean="0">
              <a:solidFill>
                <a:schemeClr val="bg2">
                  <a:lumMod val="40000"/>
                  <a:lumOff val="60000"/>
                </a:schemeClr>
              </a:solidFill>
            </a:rPr>
            <a:t> уроку</a:t>
          </a:r>
          <a:endParaRPr lang="ru-RU" sz="1200" kern="1200" dirty="0">
            <a:solidFill>
              <a:schemeClr val="bg2">
                <a:lumMod val="40000"/>
                <a:lumOff val="60000"/>
              </a:schemeClr>
            </a:solidFill>
          </a:endParaRPr>
        </a:p>
      </dsp:txBody>
      <dsp:txXfrm rot="10800000">
        <a:off x="2473613" y="0"/>
        <a:ext cx="4143096" cy="522412"/>
      </dsp:txXfrm>
    </dsp:sp>
    <dsp:sp modelId="{8167F550-FAE4-46FC-82CD-079FA29AE081}">
      <dsp:nvSpPr>
        <dsp:cNvPr id="0" name=""/>
        <dsp:cNvSpPr/>
      </dsp:nvSpPr>
      <dsp:spPr>
        <a:xfrm flipV="1">
          <a:off x="1465174" y="969"/>
          <a:ext cx="522412" cy="517645"/>
        </a:xfrm>
        <a:prstGeom prst="ellipse">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DF25E7-FDF3-4D91-A748-F6B63AD08A8E}">
      <dsp:nvSpPr>
        <dsp:cNvPr id="0" name=""/>
        <dsp:cNvSpPr/>
      </dsp:nvSpPr>
      <dsp:spPr>
        <a:xfrm rot="10800000" flipV="1">
          <a:off x="2267887" y="586490"/>
          <a:ext cx="4371831" cy="522412"/>
        </a:xfrm>
        <a:prstGeom prst="homePlate">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18" tIns="45720" rIns="85344" bIns="45720" numCol="1" spcCol="1270" anchor="ctr" anchorCtr="0">
          <a:noAutofit/>
        </a:bodyPr>
        <a:lstStyle/>
        <a:p>
          <a:pPr lvl="0" algn="ctr" defTabSz="533400" rtl="0">
            <a:lnSpc>
              <a:spcPct val="100000"/>
            </a:lnSpc>
            <a:spcBef>
              <a:spcPct val="0"/>
            </a:spcBef>
            <a:spcAft>
              <a:spcPct val="35000"/>
            </a:spcAft>
          </a:pPr>
          <a:r>
            <a:rPr lang="ru-RU" sz="1200" b="1" kern="1200" dirty="0" err="1" smtClean="0">
              <a:solidFill>
                <a:schemeClr val="bg2">
                  <a:lumMod val="40000"/>
                  <a:lumOff val="60000"/>
                </a:schemeClr>
              </a:solidFill>
            </a:rPr>
            <a:t>Проведення</a:t>
          </a:r>
          <a:r>
            <a:rPr lang="ru-RU" sz="1200" b="1" kern="1200" dirty="0" smtClean="0">
              <a:solidFill>
                <a:schemeClr val="bg2">
                  <a:lumMod val="40000"/>
                  <a:lumOff val="60000"/>
                </a:schemeClr>
              </a:solidFill>
            </a:rPr>
            <a:t> на </a:t>
          </a:r>
          <a:r>
            <a:rPr lang="ru-RU" sz="1200" b="1" kern="1200" dirty="0" err="1" smtClean="0">
              <a:solidFill>
                <a:schemeClr val="bg2">
                  <a:lumMod val="40000"/>
                  <a:lumOff val="60000"/>
                </a:schemeClr>
              </a:solidFill>
            </a:rPr>
            <a:t>уроці</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різноманітних</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валеолог</a:t>
          </a:r>
          <a:r>
            <a:rPr lang="uk-UA" sz="1200" b="1" kern="1200" dirty="0" err="1" smtClean="0">
              <a:solidFill>
                <a:schemeClr val="bg2">
                  <a:lumMod val="40000"/>
                  <a:lumOff val="60000"/>
                </a:schemeClr>
              </a:solidFill>
            </a:rPr>
            <a:t>ічних</a:t>
          </a:r>
          <a:r>
            <a:rPr lang="uk-UA" sz="1200" b="1" kern="1200" dirty="0" smtClean="0">
              <a:solidFill>
                <a:schemeClr val="bg2">
                  <a:lumMod val="40000"/>
                  <a:lumOff val="60000"/>
                </a:schemeClr>
              </a:solidFill>
            </a:rPr>
            <a:t> </a:t>
          </a:r>
          <a:r>
            <a:rPr lang="ru-RU" sz="1200" b="1" kern="1200" dirty="0" smtClean="0">
              <a:solidFill>
                <a:schemeClr val="bg2">
                  <a:lumMod val="40000"/>
                  <a:lumOff val="60000"/>
                </a:schemeClr>
              </a:solidFill>
            </a:rPr>
            <a:t> пауз</a:t>
          </a:r>
          <a:endParaRPr lang="ru-RU" sz="1200" kern="1200" dirty="0">
            <a:solidFill>
              <a:schemeClr val="bg2">
                <a:lumMod val="40000"/>
                <a:lumOff val="60000"/>
              </a:schemeClr>
            </a:solidFill>
          </a:endParaRPr>
        </a:p>
      </dsp:txBody>
      <dsp:txXfrm rot="10800000">
        <a:off x="2398490" y="586490"/>
        <a:ext cx="4241228" cy="522412"/>
      </dsp:txXfrm>
    </dsp:sp>
    <dsp:sp modelId="{63BA5DCE-2706-4C7A-BCEE-D162DF80873F}">
      <dsp:nvSpPr>
        <dsp:cNvPr id="0" name=""/>
        <dsp:cNvSpPr/>
      </dsp:nvSpPr>
      <dsp:spPr>
        <a:xfrm flipV="1">
          <a:off x="1492369" y="529587"/>
          <a:ext cx="522412" cy="522412"/>
        </a:xfrm>
        <a:prstGeom prst="ellipse">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62B567-1463-4D72-A013-1AF20323CE77}">
      <dsp:nvSpPr>
        <dsp:cNvPr id="0" name=""/>
        <dsp:cNvSpPr/>
      </dsp:nvSpPr>
      <dsp:spPr>
        <a:xfrm rot="10800000" flipV="1">
          <a:off x="2267887" y="1091486"/>
          <a:ext cx="4371831" cy="522412"/>
        </a:xfrm>
        <a:prstGeom prst="homePlate">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18" tIns="45720" rIns="85344" bIns="45720" numCol="1" spcCol="1270" anchor="ctr" anchorCtr="0">
          <a:noAutofit/>
        </a:bodyPr>
        <a:lstStyle/>
        <a:p>
          <a:pPr lvl="0" algn="ctr" defTabSz="533400" rtl="0">
            <a:lnSpc>
              <a:spcPct val="100000"/>
            </a:lnSpc>
            <a:spcBef>
              <a:spcPct val="0"/>
            </a:spcBef>
            <a:spcAft>
              <a:spcPct val="35000"/>
            </a:spcAft>
          </a:pPr>
          <a:r>
            <a:rPr lang="ru-RU" sz="1200" b="1" kern="1200" dirty="0" err="1" smtClean="0">
              <a:solidFill>
                <a:schemeClr val="bg2">
                  <a:lumMod val="40000"/>
                  <a:lumOff val="60000"/>
                </a:schemeClr>
              </a:solidFill>
            </a:rPr>
            <a:t>Облік</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провідної</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модальності</a:t>
          </a:r>
          <a:r>
            <a:rPr lang="ru-RU" sz="1200" b="1" kern="1200" dirty="0" smtClean="0">
              <a:solidFill>
                <a:schemeClr val="bg2">
                  <a:lumMod val="40000"/>
                  <a:lumOff val="60000"/>
                </a:schemeClr>
              </a:solidFill>
            </a:rPr>
            <a:t> темпераменту, </a:t>
          </a:r>
          <a:r>
            <a:rPr lang="ru-RU" sz="1200" b="1" kern="1200" dirty="0" err="1" smtClean="0">
              <a:solidFill>
                <a:schemeClr val="bg2">
                  <a:lumMod val="40000"/>
                  <a:lumOff val="60000"/>
                </a:schemeClr>
              </a:solidFill>
            </a:rPr>
            <a:t>білатеральності</a:t>
          </a:r>
          <a:endParaRPr lang="ru-RU" sz="1200" b="1" kern="1200" dirty="0">
            <a:solidFill>
              <a:schemeClr val="bg2">
                <a:lumMod val="40000"/>
                <a:lumOff val="60000"/>
              </a:schemeClr>
            </a:solidFill>
          </a:endParaRPr>
        </a:p>
      </dsp:txBody>
      <dsp:txXfrm rot="10800000">
        <a:off x="2398490" y="1091486"/>
        <a:ext cx="4241228" cy="522412"/>
      </dsp:txXfrm>
    </dsp:sp>
    <dsp:sp modelId="{03CD1261-E85E-4C9D-BE37-7DF4FEBCAE46}">
      <dsp:nvSpPr>
        <dsp:cNvPr id="0" name=""/>
        <dsp:cNvSpPr/>
      </dsp:nvSpPr>
      <dsp:spPr>
        <a:xfrm flipV="1">
          <a:off x="1492369" y="1059797"/>
          <a:ext cx="522412" cy="522412"/>
        </a:xfrm>
        <a:prstGeom prst="ellipse">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9C5155-96BD-4A9E-9EB7-E0B6EB292681}">
      <dsp:nvSpPr>
        <dsp:cNvPr id="0" name=""/>
        <dsp:cNvSpPr/>
      </dsp:nvSpPr>
      <dsp:spPr>
        <a:xfrm rot="10800000" flipV="1">
          <a:off x="2286783" y="1590007"/>
          <a:ext cx="4371831" cy="522412"/>
        </a:xfrm>
        <a:prstGeom prst="homePlate">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18" tIns="45720" rIns="85344" bIns="45720" numCol="1" spcCol="1270" anchor="ctr" anchorCtr="0">
          <a:noAutofit/>
        </a:bodyPr>
        <a:lstStyle/>
        <a:p>
          <a:pPr lvl="0" algn="ctr" defTabSz="533400" rtl="0">
            <a:lnSpc>
              <a:spcPct val="100000"/>
            </a:lnSpc>
            <a:spcBef>
              <a:spcPct val="0"/>
            </a:spcBef>
            <a:spcAft>
              <a:spcPct val="35000"/>
            </a:spcAft>
          </a:pPr>
          <a:r>
            <a:rPr lang="ru-RU" sz="1200" b="1" kern="1200" dirty="0" err="1" smtClean="0">
              <a:solidFill>
                <a:schemeClr val="bg2">
                  <a:lumMod val="40000"/>
                  <a:lumOff val="60000"/>
                </a:schemeClr>
              </a:solidFill>
            </a:rPr>
            <a:t>Пояснення</a:t>
          </a:r>
          <a:r>
            <a:rPr lang="ru-RU" sz="1200" b="1" kern="1200" dirty="0" smtClean="0">
              <a:solidFill>
                <a:schemeClr val="bg2">
                  <a:lumMod val="40000"/>
                  <a:lumOff val="60000"/>
                </a:schemeClr>
              </a:solidFill>
            </a:rPr>
            <a:t> нового </a:t>
          </a:r>
          <a:r>
            <a:rPr lang="ru-RU" sz="1200" b="1" kern="1200" dirty="0" err="1" smtClean="0">
              <a:solidFill>
                <a:schemeClr val="bg2">
                  <a:lumMod val="40000"/>
                  <a:lumOff val="60000"/>
                </a:schemeClr>
              </a:solidFill>
            </a:rPr>
            <a:t>матеріалу</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з</a:t>
          </a:r>
          <a:r>
            <a:rPr lang="ru-RU" sz="1200" b="1" kern="1200" dirty="0" smtClean="0">
              <a:solidFill>
                <a:schemeClr val="bg2">
                  <a:lumMod val="40000"/>
                  <a:lumOff val="60000"/>
                </a:schemeClr>
              </a:solidFill>
            </a:rPr>
            <a:t> опорою на </a:t>
          </a:r>
          <a:r>
            <a:rPr lang="ru-RU" sz="1200" b="1" kern="1200" dirty="0" err="1" smtClean="0">
              <a:solidFill>
                <a:schemeClr val="bg2">
                  <a:lumMod val="40000"/>
                  <a:lumOff val="60000"/>
                </a:schemeClr>
              </a:solidFill>
            </a:rPr>
            <a:t>суб'єктивний</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досвід</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учнів</a:t>
          </a:r>
          <a:endParaRPr lang="ru-RU" sz="1200" b="1" kern="1200" dirty="0">
            <a:solidFill>
              <a:schemeClr val="bg2">
                <a:lumMod val="40000"/>
                <a:lumOff val="60000"/>
              </a:schemeClr>
            </a:solidFill>
          </a:endParaRPr>
        </a:p>
      </dsp:txBody>
      <dsp:txXfrm rot="10800000">
        <a:off x="2417386" y="1590007"/>
        <a:ext cx="4241228" cy="522412"/>
      </dsp:txXfrm>
    </dsp:sp>
    <dsp:sp modelId="{2FB9A947-A017-4B0E-942C-4A3B14E8036A}">
      <dsp:nvSpPr>
        <dsp:cNvPr id="0" name=""/>
        <dsp:cNvSpPr/>
      </dsp:nvSpPr>
      <dsp:spPr>
        <a:xfrm flipV="1">
          <a:off x="1492369" y="1590007"/>
          <a:ext cx="522412" cy="522412"/>
        </a:xfrm>
        <a:prstGeom prst="ellipse">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CA543-6D6C-4BF6-A164-692EF2CD1998}">
      <dsp:nvSpPr>
        <dsp:cNvPr id="0" name=""/>
        <dsp:cNvSpPr/>
      </dsp:nvSpPr>
      <dsp:spPr>
        <a:xfrm rot="10800000" flipV="1">
          <a:off x="2286783" y="2120217"/>
          <a:ext cx="4371831" cy="522412"/>
        </a:xfrm>
        <a:prstGeom prst="homePlate">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18" tIns="45720" rIns="85344" bIns="45720" numCol="1" spcCol="1270" anchor="ctr" anchorCtr="0">
          <a:noAutofit/>
        </a:bodyPr>
        <a:lstStyle/>
        <a:p>
          <a:pPr lvl="0" algn="ctr" defTabSz="533400" rtl="0">
            <a:lnSpc>
              <a:spcPct val="100000"/>
            </a:lnSpc>
            <a:spcBef>
              <a:spcPct val="0"/>
            </a:spcBef>
            <a:spcAft>
              <a:spcPct val="35000"/>
            </a:spcAft>
          </a:pPr>
          <a:r>
            <a:rPr lang="ru-RU" sz="1200" b="1" kern="1200" dirty="0" err="1" smtClean="0">
              <a:solidFill>
                <a:schemeClr val="bg2">
                  <a:lumMod val="40000"/>
                  <a:lumOff val="60000"/>
                </a:schemeClr>
              </a:solidFill>
            </a:rPr>
            <a:t>Впорядкування</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системи</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домашніх</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завдань</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їх</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дозування</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вибір</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творчий</a:t>
          </a:r>
          <a:r>
            <a:rPr lang="ru-RU" sz="1200" b="1" kern="1200" dirty="0" smtClean="0">
              <a:solidFill>
                <a:schemeClr val="bg2">
                  <a:lumMod val="40000"/>
                  <a:lumOff val="60000"/>
                </a:schemeClr>
              </a:solidFill>
            </a:rPr>
            <a:t> характер</a:t>
          </a:r>
          <a:endParaRPr lang="ru-RU" sz="1200" kern="1200" dirty="0">
            <a:solidFill>
              <a:schemeClr val="bg2">
                <a:lumMod val="40000"/>
                <a:lumOff val="60000"/>
              </a:schemeClr>
            </a:solidFill>
          </a:endParaRPr>
        </a:p>
      </dsp:txBody>
      <dsp:txXfrm rot="10800000">
        <a:off x="2417386" y="2120217"/>
        <a:ext cx="4241228" cy="522412"/>
      </dsp:txXfrm>
    </dsp:sp>
    <dsp:sp modelId="{92AADA13-B2B9-4949-8814-35FB293CD3CE}">
      <dsp:nvSpPr>
        <dsp:cNvPr id="0" name=""/>
        <dsp:cNvSpPr/>
      </dsp:nvSpPr>
      <dsp:spPr>
        <a:xfrm flipV="1">
          <a:off x="1492369" y="2120217"/>
          <a:ext cx="522412" cy="522412"/>
        </a:xfrm>
        <a:prstGeom prst="ellipse">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2D3EA4-1F7A-4602-9714-8D2A817C03B3}">
      <dsp:nvSpPr>
        <dsp:cNvPr id="0" name=""/>
        <dsp:cNvSpPr/>
      </dsp:nvSpPr>
      <dsp:spPr>
        <a:xfrm rot="10800000" flipV="1">
          <a:off x="2267887" y="2690643"/>
          <a:ext cx="4371831" cy="522412"/>
        </a:xfrm>
        <a:prstGeom prst="homePlate">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18" tIns="45720" rIns="85344" bIns="45720" numCol="1" spcCol="1270" anchor="ctr" anchorCtr="0">
          <a:noAutofit/>
        </a:bodyPr>
        <a:lstStyle/>
        <a:p>
          <a:pPr lvl="0" algn="ctr" defTabSz="533400" rtl="0">
            <a:lnSpc>
              <a:spcPct val="100000"/>
            </a:lnSpc>
            <a:spcBef>
              <a:spcPct val="0"/>
            </a:spcBef>
            <a:spcAft>
              <a:spcPct val="35000"/>
            </a:spcAft>
          </a:pPr>
          <a:r>
            <a:rPr lang="ru-RU" sz="1200" b="1" kern="1200" dirty="0" err="1" smtClean="0">
              <a:solidFill>
                <a:schemeClr val="bg2">
                  <a:lumMod val="40000"/>
                  <a:lumOff val="60000"/>
                </a:schemeClr>
              </a:solidFill>
            </a:rPr>
            <a:t>Облік</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реальних</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індивідуальних</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здібностей</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дитини</a:t>
          </a:r>
          <a:endParaRPr lang="ru-RU" sz="1200" b="1" kern="1200" dirty="0">
            <a:solidFill>
              <a:schemeClr val="bg2">
                <a:lumMod val="40000"/>
                <a:lumOff val="60000"/>
              </a:schemeClr>
            </a:solidFill>
          </a:endParaRPr>
        </a:p>
      </dsp:txBody>
      <dsp:txXfrm rot="10800000">
        <a:off x="2398490" y="2690643"/>
        <a:ext cx="4241228" cy="522412"/>
      </dsp:txXfrm>
    </dsp:sp>
    <dsp:sp modelId="{DA0D6FDC-63BB-46F5-9189-20013E5B7B37}">
      <dsp:nvSpPr>
        <dsp:cNvPr id="0" name=""/>
        <dsp:cNvSpPr/>
      </dsp:nvSpPr>
      <dsp:spPr>
        <a:xfrm flipV="1">
          <a:off x="1492369" y="2650427"/>
          <a:ext cx="522412" cy="522412"/>
        </a:xfrm>
        <a:prstGeom prst="ellipse">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0F1DCB-8266-4325-A4D8-1365A7D3C7FE}">
      <dsp:nvSpPr>
        <dsp:cNvPr id="0" name=""/>
        <dsp:cNvSpPr/>
      </dsp:nvSpPr>
      <dsp:spPr>
        <a:xfrm rot="10800000" flipV="1">
          <a:off x="2286783" y="3180637"/>
          <a:ext cx="4371831" cy="522412"/>
        </a:xfrm>
        <a:prstGeom prst="homePlate">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18" tIns="45720" rIns="85344" bIns="45720" numCol="1" spcCol="1270" anchor="ctr" anchorCtr="0">
          <a:noAutofit/>
        </a:bodyPr>
        <a:lstStyle/>
        <a:p>
          <a:pPr lvl="0" algn="ctr" defTabSz="533400" rtl="0">
            <a:lnSpc>
              <a:spcPct val="100000"/>
            </a:lnSpc>
            <a:spcBef>
              <a:spcPct val="0"/>
            </a:spcBef>
            <a:spcAft>
              <a:spcPct val="35000"/>
            </a:spcAft>
          </a:pPr>
          <a:r>
            <a:rPr lang="ru-RU" sz="1200" b="1" kern="1200" dirty="0" smtClean="0">
              <a:solidFill>
                <a:schemeClr val="bg2">
                  <a:lumMod val="40000"/>
                  <a:lumOff val="60000"/>
                </a:schemeClr>
              </a:solidFill>
            </a:rPr>
            <a:t>Робота </a:t>
          </a:r>
          <a:r>
            <a:rPr lang="ru-RU" sz="1200" b="1" kern="1200" dirty="0" err="1" smtClean="0">
              <a:solidFill>
                <a:schemeClr val="bg2">
                  <a:lumMod val="40000"/>
                  <a:lumOff val="60000"/>
                </a:schemeClr>
              </a:solidFill>
            </a:rPr>
            <a:t>з</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тілом</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з</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душею</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і</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розумом</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дітей</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і</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вчителя</a:t>
          </a:r>
          <a:endParaRPr lang="ru-RU" sz="1200" b="1" kern="1200" dirty="0">
            <a:solidFill>
              <a:schemeClr val="bg2">
                <a:lumMod val="40000"/>
                <a:lumOff val="60000"/>
              </a:schemeClr>
            </a:solidFill>
          </a:endParaRPr>
        </a:p>
      </dsp:txBody>
      <dsp:txXfrm rot="10800000">
        <a:off x="2417386" y="3180637"/>
        <a:ext cx="4241228" cy="522412"/>
      </dsp:txXfrm>
    </dsp:sp>
    <dsp:sp modelId="{7345F839-712A-4C1F-AEFF-D61C4DDD2D79}">
      <dsp:nvSpPr>
        <dsp:cNvPr id="0" name=""/>
        <dsp:cNvSpPr/>
      </dsp:nvSpPr>
      <dsp:spPr>
        <a:xfrm flipV="1">
          <a:off x="1492369" y="3180637"/>
          <a:ext cx="522412" cy="522412"/>
        </a:xfrm>
        <a:prstGeom prst="ellipse">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0796EE-A5AE-4184-BAC6-70206AC38971}">
      <dsp:nvSpPr>
        <dsp:cNvPr id="0" name=""/>
        <dsp:cNvSpPr/>
      </dsp:nvSpPr>
      <dsp:spPr>
        <a:xfrm rot="10800000" flipV="1">
          <a:off x="2286783" y="3710847"/>
          <a:ext cx="4371831" cy="522412"/>
        </a:xfrm>
        <a:prstGeom prst="homePlate">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18" tIns="45720" rIns="85344" bIns="45720" numCol="1" spcCol="1270" anchor="ctr" anchorCtr="0">
          <a:noAutofit/>
        </a:bodyPr>
        <a:lstStyle/>
        <a:p>
          <a:pPr lvl="0" algn="ctr" defTabSz="533400" rtl="0">
            <a:lnSpc>
              <a:spcPct val="100000"/>
            </a:lnSpc>
            <a:spcBef>
              <a:spcPct val="0"/>
            </a:spcBef>
            <a:spcAft>
              <a:spcPct val="35000"/>
            </a:spcAft>
          </a:pPr>
          <a:r>
            <a:rPr lang="ru-RU" sz="1200" b="1" kern="1200" dirty="0" err="1" smtClean="0">
              <a:solidFill>
                <a:schemeClr val="bg2">
                  <a:lumMod val="40000"/>
                  <a:lumOff val="60000"/>
                </a:schemeClr>
              </a:solidFill>
            </a:rPr>
            <a:t>Включення</a:t>
          </a:r>
          <a:r>
            <a:rPr lang="ru-RU" sz="1200" b="1" kern="1200" dirty="0" smtClean="0">
              <a:solidFill>
                <a:schemeClr val="bg2">
                  <a:lumMod val="40000"/>
                  <a:lumOff val="60000"/>
                </a:schemeClr>
              </a:solidFill>
            </a:rPr>
            <a:t> в уроки </a:t>
          </a:r>
          <a:r>
            <a:rPr lang="ru-RU" sz="1200" b="1" kern="1200" dirty="0" err="1" smtClean="0">
              <a:solidFill>
                <a:schemeClr val="bg2">
                  <a:lumMod val="40000"/>
                  <a:lumOff val="60000"/>
                </a:schemeClr>
              </a:solidFill>
            </a:rPr>
            <a:t>завдань</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пов'язаних</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з</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вивченням</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свого</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власного</a:t>
          </a:r>
          <a:r>
            <a:rPr lang="ru-RU" sz="1200" b="1" kern="1200" dirty="0" smtClean="0">
              <a:solidFill>
                <a:schemeClr val="bg2">
                  <a:lumMod val="40000"/>
                  <a:lumOff val="60000"/>
                </a:schemeClr>
              </a:solidFill>
            </a:rPr>
            <a:t> </a:t>
          </a:r>
          <a:r>
            <a:rPr lang="ru-RU" sz="1200" b="1" kern="1200" dirty="0" err="1" smtClean="0">
              <a:solidFill>
                <a:schemeClr val="bg2">
                  <a:lumMod val="40000"/>
                  <a:lumOff val="60000"/>
                </a:schemeClr>
              </a:solidFill>
            </a:rPr>
            <a:t>здоров'я</a:t>
          </a:r>
          <a:endParaRPr lang="ru-RU" sz="1200" b="1" kern="1200" dirty="0">
            <a:solidFill>
              <a:schemeClr val="bg2">
                <a:lumMod val="40000"/>
                <a:lumOff val="60000"/>
              </a:schemeClr>
            </a:solidFill>
          </a:endParaRPr>
        </a:p>
      </dsp:txBody>
      <dsp:txXfrm rot="10800000">
        <a:off x="2417386" y="3710847"/>
        <a:ext cx="4241228" cy="522412"/>
      </dsp:txXfrm>
    </dsp:sp>
    <dsp:sp modelId="{1F220D11-DAF4-4F14-9665-5396EFD6B53A}">
      <dsp:nvSpPr>
        <dsp:cNvPr id="0" name=""/>
        <dsp:cNvSpPr/>
      </dsp:nvSpPr>
      <dsp:spPr>
        <a:xfrm flipV="1">
          <a:off x="1492369" y="3710847"/>
          <a:ext cx="522412" cy="522412"/>
        </a:xfrm>
        <a:prstGeom prst="ellipse">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792557-E962-4186-8940-60C2AB093A49}">
      <dsp:nvSpPr>
        <dsp:cNvPr id="0" name=""/>
        <dsp:cNvSpPr/>
      </dsp:nvSpPr>
      <dsp:spPr>
        <a:xfrm rot="10800000" flipV="1">
          <a:off x="2343038" y="4289798"/>
          <a:ext cx="4371831" cy="522412"/>
        </a:xfrm>
        <a:prstGeom prst="homePlate">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18" tIns="45720" rIns="85344" bIns="45720" numCol="1" spcCol="1270" anchor="ctr" anchorCtr="0">
          <a:noAutofit/>
        </a:bodyPr>
        <a:lstStyle/>
        <a:p>
          <a:pPr lvl="0" algn="ctr" defTabSz="533400" rtl="0">
            <a:lnSpc>
              <a:spcPct val="100000"/>
            </a:lnSpc>
            <a:spcBef>
              <a:spcPct val="0"/>
            </a:spcBef>
            <a:spcAft>
              <a:spcPct val="35000"/>
            </a:spcAft>
          </a:pPr>
          <a:r>
            <a:rPr lang="ru-RU" sz="1200" b="1" kern="1200" dirty="0" err="1" smtClean="0">
              <a:solidFill>
                <a:schemeClr val="bg2">
                  <a:lumMod val="40000"/>
                  <a:lumOff val="60000"/>
                </a:schemeClr>
              </a:solidFill>
            </a:rPr>
            <a:t>Особистий</a:t>
          </a:r>
          <a:r>
            <a:rPr lang="ru-RU" sz="1200" b="1" kern="1200" dirty="0" smtClean="0">
              <a:solidFill>
                <a:schemeClr val="bg2">
                  <a:lumMod val="40000"/>
                  <a:lumOff val="60000"/>
                </a:schemeClr>
              </a:solidFill>
            </a:rPr>
            <a:t> приклад </a:t>
          </a:r>
          <a:r>
            <a:rPr lang="ru-RU" sz="1200" b="1" kern="1200" dirty="0" err="1" smtClean="0">
              <a:solidFill>
                <a:schemeClr val="bg2">
                  <a:lumMod val="40000"/>
                  <a:lumOff val="60000"/>
                </a:schemeClr>
              </a:solidFill>
            </a:rPr>
            <a:t>вчителя</a:t>
          </a:r>
          <a:endParaRPr lang="ru-RU" sz="1200" kern="1200" dirty="0">
            <a:solidFill>
              <a:schemeClr val="bg2">
                <a:lumMod val="40000"/>
                <a:lumOff val="60000"/>
              </a:schemeClr>
            </a:solidFill>
          </a:endParaRPr>
        </a:p>
      </dsp:txBody>
      <dsp:txXfrm rot="10800000">
        <a:off x="2473641" y="4289798"/>
        <a:ext cx="4241228" cy="522412"/>
      </dsp:txXfrm>
    </dsp:sp>
    <dsp:sp modelId="{B0F2AE37-3103-4164-A79E-4085AA205AD8}">
      <dsp:nvSpPr>
        <dsp:cNvPr id="0" name=""/>
        <dsp:cNvSpPr/>
      </dsp:nvSpPr>
      <dsp:spPr>
        <a:xfrm flipV="1">
          <a:off x="1492369" y="4241057"/>
          <a:ext cx="522412" cy="522412"/>
        </a:xfrm>
        <a:prstGeom prst="ellipse">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E17D0E-4A58-419F-83EC-3B1C19297D62}">
      <dsp:nvSpPr>
        <dsp:cNvPr id="0" name=""/>
        <dsp:cNvSpPr/>
      </dsp:nvSpPr>
      <dsp:spPr>
        <a:xfrm rot="10800000" flipV="1">
          <a:off x="2267887" y="4774705"/>
          <a:ext cx="4371831" cy="522412"/>
        </a:xfrm>
        <a:prstGeom prst="homePlate">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18" tIns="45720" rIns="85344" bIns="45720" numCol="1" spcCol="1270" anchor="ctr" anchorCtr="0">
          <a:noAutofit/>
        </a:bodyPr>
        <a:lstStyle/>
        <a:p>
          <a:pPr lvl="0" algn="ctr" defTabSz="533400" rtl="0">
            <a:lnSpc>
              <a:spcPct val="100000"/>
            </a:lnSpc>
            <a:spcBef>
              <a:spcPct val="0"/>
            </a:spcBef>
            <a:spcAft>
              <a:spcPct val="35000"/>
            </a:spcAft>
          </a:pPr>
          <a:r>
            <a:rPr lang="ru-RU" sz="1200" b="1" kern="1200" dirty="0" err="1" smtClean="0">
              <a:solidFill>
                <a:schemeClr val="bg2">
                  <a:lumMod val="40000"/>
                  <a:lumOff val="60000"/>
                </a:schemeClr>
              </a:solidFill>
            </a:rPr>
            <a:t>саморефлексія</a:t>
          </a:r>
          <a:endParaRPr lang="ru-RU" sz="1200" b="1" kern="1200" dirty="0">
            <a:solidFill>
              <a:schemeClr val="bg2">
                <a:lumMod val="40000"/>
                <a:lumOff val="60000"/>
              </a:schemeClr>
            </a:solidFill>
          </a:endParaRPr>
        </a:p>
      </dsp:txBody>
      <dsp:txXfrm rot="10800000">
        <a:off x="2398490" y="4774705"/>
        <a:ext cx="4241228" cy="522412"/>
      </dsp:txXfrm>
    </dsp:sp>
    <dsp:sp modelId="{55D8CCB8-FEF0-4A65-9E30-3DA1E2B6A1B0}">
      <dsp:nvSpPr>
        <dsp:cNvPr id="0" name=""/>
        <dsp:cNvSpPr/>
      </dsp:nvSpPr>
      <dsp:spPr>
        <a:xfrm flipV="1">
          <a:off x="1492369" y="4771267"/>
          <a:ext cx="522412" cy="522412"/>
        </a:xfrm>
        <a:prstGeom prst="ellipse">
          <a:avLst/>
        </a:prstGeom>
        <a:solidFill>
          <a:srgbClr val="0070C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baseline="0"/>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aseline="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baseline="0"/>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aseline="0"/>
            </a:lvl1pPr>
          </a:lstStyle>
          <a:p>
            <a:pPr>
              <a:defRPr/>
            </a:pPr>
            <a:fld id="{9DC0DB31-84D5-4025-BD76-D3755643F302}" type="slidenum">
              <a:rPr lang="en-US"/>
              <a:pPr>
                <a:defRPr/>
              </a:pPr>
              <a:t>‹№›</a:t>
            </a:fld>
            <a:endParaRPr lang="en-US"/>
          </a:p>
        </p:txBody>
      </p:sp>
    </p:spTree>
    <p:extLst>
      <p:ext uri="{BB962C8B-B14F-4D97-AF65-F5344CB8AC3E}">
        <p14:creationId xmlns:p14="http://schemas.microsoft.com/office/powerpoint/2010/main" xmlns="" val="1873108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CD600F7A-D7ED-421C-B5D8-B8B604AD661A}" type="slidenum">
              <a:rPr lang="en-US" smtClean="0"/>
              <a:pPr/>
              <a:t>1</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a:ln/>
        </p:spPr>
      </p:sp>
      <p:sp>
        <p:nvSpPr>
          <p:cNvPr id="33794" name="Заметки 2"/>
          <p:cNvSpPr>
            <a:spLocks noGrp="1"/>
          </p:cNvSpPr>
          <p:nvPr>
            <p:ph type="body" idx="1"/>
          </p:nvPr>
        </p:nvSpPr>
        <p:spPr>
          <a:noFill/>
        </p:spPr>
        <p:txBody>
          <a:bodyPr/>
          <a:lstStyle/>
          <a:p>
            <a:pPr eaLnBrk="1" hangingPunct="1"/>
            <a:endParaRPr lang="ru-RU" smtClean="0"/>
          </a:p>
        </p:txBody>
      </p:sp>
      <p:sp>
        <p:nvSpPr>
          <p:cNvPr id="33795" name="Номер слайда 3"/>
          <p:cNvSpPr>
            <a:spLocks noGrp="1"/>
          </p:cNvSpPr>
          <p:nvPr>
            <p:ph type="sldNum" sz="quarter" idx="5"/>
          </p:nvPr>
        </p:nvSpPr>
        <p:spPr>
          <a:noFill/>
          <a:ln>
            <a:miter lim="800000"/>
            <a:headEnd/>
            <a:tailEnd/>
          </a:ln>
        </p:spPr>
        <p:txBody>
          <a:bodyPr/>
          <a:lstStyle/>
          <a:p>
            <a:fld id="{4F1D8B0D-4585-4DC3-AFF0-8C35138B0FD3}" type="slidenum">
              <a:rPr lang="en-US" smtClean="0"/>
              <a:pPr/>
              <a:t>20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609600"/>
            <a:ext cx="7772400" cy="704850"/>
          </a:xfrm>
          <a:effectLst>
            <a:outerShdw dist="12700" algn="ctr" rotWithShape="0">
              <a:schemeClr val="bg1"/>
            </a:outerShdw>
          </a:effectLst>
        </p:spPr>
        <p:txBody>
          <a:bodyPr/>
          <a:lstStyle>
            <a:lvl1pPr>
              <a:defRPr sz="3600"/>
            </a:lvl1pPr>
          </a:lstStyle>
          <a:p>
            <a:pPr lvl="0"/>
            <a:r>
              <a:rPr lang="ru-RU" noProof="0" smtClean="0"/>
              <a:t>Образец заголовка</a:t>
            </a:r>
            <a:endParaRPr lang="en-US" noProof="0" smtClean="0"/>
          </a:p>
        </p:txBody>
      </p:sp>
      <p:sp>
        <p:nvSpPr>
          <p:cNvPr id="3075" name="Rectangle 3"/>
          <p:cNvSpPr>
            <a:spLocks noGrp="1" noChangeArrowheads="1"/>
          </p:cNvSpPr>
          <p:nvPr>
            <p:ph type="subTitle" idx="1"/>
          </p:nvPr>
        </p:nvSpPr>
        <p:spPr>
          <a:xfrm>
            <a:off x="533400" y="1295400"/>
            <a:ext cx="7772400" cy="685800"/>
          </a:xfrm>
          <a:effectLst>
            <a:outerShdw dist="12700" algn="ctr" rotWithShape="0">
              <a:schemeClr val="bg1"/>
            </a:outerShdw>
          </a:effectLst>
        </p:spPr>
        <p:txBody>
          <a:bodyPr/>
          <a:lstStyle>
            <a:lvl1pPr marL="0" indent="0">
              <a:buFontTx/>
              <a:buNone/>
              <a:defRPr sz="2400">
                <a:solidFill>
                  <a:schemeClr val="hlink"/>
                </a:solidFill>
              </a:defRPr>
            </a:lvl1pPr>
          </a:lstStyle>
          <a:p>
            <a:pPr lvl="0"/>
            <a:r>
              <a:rPr lang="ru-RU" noProof="0" smtClean="0"/>
              <a:t>Образец подзаголовка</a:t>
            </a:r>
            <a:endParaRPr 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267450" y="457200"/>
            <a:ext cx="1962150" cy="5791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81000" y="457200"/>
            <a:ext cx="573405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914400" y="19812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457200"/>
            <a:ext cx="73152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914400" y="1981200"/>
            <a:ext cx="73152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l" rtl="0" fontAlgn="base">
        <a:spcBef>
          <a:spcPct val="0"/>
        </a:spcBef>
        <a:spcAft>
          <a:spcPct val="0"/>
        </a:spcAft>
        <a:defRPr sz="4400">
          <a:solidFill>
            <a:schemeClr val="hlink"/>
          </a:solidFill>
          <a:latin typeface="+mj-lt"/>
          <a:ea typeface="+mj-ea"/>
          <a:cs typeface="+mj-cs"/>
        </a:defRPr>
      </a:lvl1pPr>
      <a:lvl2pPr algn="l" rtl="0" fontAlgn="base">
        <a:spcBef>
          <a:spcPct val="0"/>
        </a:spcBef>
        <a:spcAft>
          <a:spcPct val="0"/>
        </a:spcAft>
        <a:defRPr sz="4400">
          <a:solidFill>
            <a:schemeClr val="hlink"/>
          </a:solidFill>
          <a:latin typeface="Microsoft Sans Serif" pitchFamily="34" charset="0"/>
        </a:defRPr>
      </a:lvl2pPr>
      <a:lvl3pPr algn="l" rtl="0" fontAlgn="base">
        <a:spcBef>
          <a:spcPct val="0"/>
        </a:spcBef>
        <a:spcAft>
          <a:spcPct val="0"/>
        </a:spcAft>
        <a:defRPr sz="4400">
          <a:solidFill>
            <a:schemeClr val="hlink"/>
          </a:solidFill>
          <a:latin typeface="Microsoft Sans Serif" pitchFamily="34" charset="0"/>
        </a:defRPr>
      </a:lvl3pPr>
      <a:lvl4pPr algn="l" rtl="0" fontAlgn="base">
        <a:spcBef>
          <a:spcPct val="0"/>
        </a:spcBef>
        <a:spcAft>
          <a:spcPct val="0"/>
        </a:spcAft>
        <a:defRPr sz="4400">
          <a:solidFill>
            <a:schemeClr val="hlink"/>
          </a:solidFill>
          <a:latin typeface="Microsoft Sans Serif" pitchFamily="34" charset="0"/>
        </a:defRPr>
      </a:lvl4pPr>
      <a:lvl5pPr algn="l" rtl="0" fontAlgn="base">
        <a:spcBef>
          <a:spcPct val="0"/>
        </a:spcBef>
        <a:spcAft>
          <a:spcPct val="0"/>
        </a:spcAft>
        <a:defRPr sz="4400">
          <a:solidFill>
            <a:schemeClr val="hlink"/>
          </a:solidFill>
          <a:latin typeface="Microsoft Sans Serif" pitchFamily="34" charset="0"/>
        </a:defRPr>
      </a:lvl5pPr>
      <a:lvl6pPr marL="457200" algn="l" rtl="0" eaLnBrk="1" fontAlgn="base" hangingPunct="1">
        <a:spcBef>
          <a:spcPct val="0"/>
        </a:spcBef>
        <a:spcAft>
          <a:spcPct val="0"/>
        </a:spcAft>
        <a:defRPr sz="4400">
          <a:solidFill>
            <a:schemeClr val="hlink"/>
          </a:solidFill>
          <a:latin typeface="Microsoft Sans Serif" pitchFamily="34" charset="0"/>
        </a:defRPr>
      </a:lvl6pPr>
      <a:lvl7pPr marL="914400" algn="l" rtl="0" eaLnBrk="1" fontAlgn="base" hangingPunct="1">
        <a:spcBef>
          <a:spcPct val="0"/>
        </a:spcBef>
        <a:spcAft>
          <a:spcPct val="0"/>
        </a:spcAft>
        <a:defRPr sz="4400">
          <a:solidFill>
            <a:schemeClr val="hlink"/>
          </a:solidFill>
          <a:latin typeface="Microsoft Sans Serif" pitchFamily="34" charset="0"/>
        </a:defRPr>
      </a:lvl7pPr>
      <a:lvl8pPr marL="1371600" algn="l" rtl="0" eaLnBrk="1" fontAlgn="base" hangingPunct="1">
        <a:spcBef>
          <a:spcPct val="0"/>
        </a:spcBef>
        <a:spcAft>
          <a:spcPct val="0"/>
        </a:spcAft>
        <a:defRPr sz="4400">
          <a:solidFill>
            <a:schemeClr val="hlink"/>
          </a:solidFill>
          <a:latin typeface="Microsoft Sans Serif" pitchFamily="34" charset="0"/>
        </a:defRPr>
      </a:lvl8pPr>
      <a:lvl9pPr marL="1828800" algn="l" rtl="0" eaLnBrk="1" fontAlgn="base" hangingPunct="1">
        <a:spcBef>
          <a:spcPct val="0"/>
        </a:spcBef>
        <a:spcAft>
          <a:spcPct val="0"/>
        </a:spcAft>
        <a:defRPr sz="4400">
          <a:solidFill>
            <a:schemeClr val="hlink"/>
          </a:solidFill>
          <a:latin typeface="Microsoft Sans Serif"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gif"/><Relationship Id="rId7" Type="http://schemas.openxmlformats.org/officeDocument/2006/relationships/diagramColors" Target="../diagrams/colors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hyperlink" Target="http://rastivmeste.ru/fizkultminutki-na-anglijskom-jazyke/"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gif"/></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descr="C:\Users\Олег\Desktop\Рисунок1sw.pn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50" name="Rectangle 2"/>
          <p:cNvSpPr>
            <a:spLocks noGrp="1" noChangeArrowheads="1"/>
          </p:cNvSpPr>
          <p:nvPr>
            <p:ph type="ctrTitle"/>
          </p:nvPr>
        </p:nvSpPr>
        <p:spPr>
          <a:xfrm>
            <a:off x="714375" y="642938"/>
            <a:ext cx="6550025" cy="4979987"/>
          </a:xfrm>
          <a:effectLst>
            <a:outerShdw blurRad="50800" dist="38100" algn="l" rotWithShape="0">
              <a:prstClr val="black">
                <a:alpha val="40000"/>
              </a:prstClr>
            </a:outerShdw>
          </a:effectLst>
        </p:spPr>
        <p:txBody>
          <a:bodyPr/>
          <a:lstStyle/>
          <a:p>
            <a:pPr algn="ctr"/>
            <a:r>
              <a:rPr lang="uk-UA" sz="2800" b="1" smtClean="0">
                <a:solidFill>
                  <a:srgbClr val="FF0000"/>
                </a:solidFill>
                <a:latin typeface="Times New Roman" pitchFamily="18" charset="0"/>
                <a:cs typeface="Times New Roman" pitchFamily="18" charset="0"/>
              </a:rPr>
              <a:t/>
            </a:r>
            <a:br>
              <a:rPr lang="uk-UA" sz="2800" b="1" smtClean="0">
                <a:solidFill>
                  <a:srgbClr val="FF0000"/>
                </a:solidFill>
                <a:latin typeface="Times New Roman" pitchFamily="18" charset="0"/>
                <a:cs typeface="Times New Roman" pitchFamily="18" charset="0"/>
              </a:rPr>
            </a:br>
            <a:endParaRPr lang="en-US" sz="2800" b="1" smtClean="0">
              <a:solidFill>
                <a:srgbClr val="FF0000"/>
              </a:solidFill>
              <a:latin typeface="Times New Roman" pitchFamily="18" charset="0"/>
              <a:cs typeface="Times New Roman" pitchFamily="18" charset="0"/>
            </a:endParaRPr>
          </a:p>
        </p:txBody>
      </p:sp>
      <p:sp>
        <p:nvSpPr>
          <p:cNvPr id="9" name="Rectangle 2"/>
          <p:cNvSpPr txBox="1">
            <a:spLocks noChangeArrowheads="1"/>
          </p:cNvSpPr>
          <p:nvPr/>
        </p:nvSpPr>
        <p:spPr bwMode="auto">
          <a:xfrm>
            <a:off x="711200" y="417513"/>
            <a:ext cx="6550025" cy="4978400"/>
          </a:xfrm>
          <a:prstGeom prst="rect">
            <a:avLst/>
          </a:prstGeom>
          <a:noFill/>
          <a:ln>
            <a:noFill/>
          </a:ln>
          <a:effectLst>
            <a:outerShdw dist="12700" algn="ctr" rotWithShape="0">
              <a:schemeClr val="bg1"/>
            </a:outerShdw>
          </a:effectLst>
          <a:extLst/>
        </p:spPr>
        <p:txBody>
          <a:bodyPr anchor="ctr"/>
          <a:lstStyle>
            <a:lvl1pPr algn="l" rtl="0" eaLnBrk="1" fontAlgn="base" hangingPunct="1">
              <a:spcBef>
                <a:spcPct val="0"/>
              </a:spcBef>
              <a:spcAft>
                <a:spcPct val="0"/>
              </a:spcAft>
              <a:defRPr sz="36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itchFamily="34" charset="0"/>
              </a:defRPr>
            </a:lvl2pPr>
            <a:lvl3pPr algn="l" rtl="0" eaLnBrk="1" fontAlgn="base" hangingPunct="1">
              <a:spcBef>
                <a:spcPct val="0"/>
              </a:spcBef>
              <a:spcAft>
                <a:spcPct val="0"/>
              </a:spcAft>
              <a:defRPr sz="4400">
                <a:solidFill>
                  <a:schemeClr val="hlink"/>
                </a:solidFill>
                <a:latin typeface="Microsoft Sans Serif" pitchFamily="34" charset="0"/>
              </a:defRPr>
            </a:lvl3pPr>
            <a:lvl4pPr algn="l" rtl="0" eaLnBrk="1" fontAlgn="base" hangingPunct="1">
              <a:spcBef>
                <a:spcPct val="0"/>
              </a:spcBef>
              <a:spcAft>
                <a:spcPct val="0"/>
              </a:spcAft>
              <a:defRPr sz="4400">
                <a:solidFill>
                  <a:schemeClr val="hlink"/>
                </a:solidFill>
                <a:latin typeface="Microsoft Sans Serif" pitchFamily="34" charset="0"/>
              </a:defRPr>
            </a:lvl4pPr>
            <a:lvl5pPr algn="l" rtl="0" eaLnBrk="1" fontAlgn="base" hangingPunct="1">
              <a:spcBef>
                <a:spcPct val="0"/>
              </a:spcBef>
              <a:spcAft>
                <a:spcPct val="0"/>
              </a:spcAft>
              <a:defRPr sz="4400">
                <a:solidFill>
                  <a:schemeClr val="hlink"/>
                </a:solidFill>
                <a:latin typeface="Microsoft Sans Serif" pitchFamily="34" charset="0"/>
              </a:defRPr>
            </a:lvl5pPr>
            <a:lvl6pPr marL="457200" algn="l" rtl="0" eaLnBrk="1" fontAlgn="base" hangingPunct="1">
              <a:spcBef>
                <a:spcPct val="0"/>
              </a:spcBef>
              <a:spcAft>
                <a:spcPct val="0"/>
              </a:spcAft>
              <a:defRPr sz="4400">
                <a:solidFill>
                  <a:schemeClr val="hlink"/>
                </a:solidFill>
                <a:latin typeface="Microsoft Sans Serif" pitchFamily="34" charset="0"/>
              </a:defRPr>
            </a:lvl6pPr>
            <a:lvl7pPr marL="914400" algn="l" rtl="0" eaLnBrk="1" fontAlgn="base" hangingPunct="1">
              <a:spcBef>
                <a:spcPct val="0"/>
              </a:spcBef>
              <a:spcAft>
                <a:spcPct val="0"/>
              </a:spcAft>
              <a:defRPr sz="4400">
                <a:solidFill>
                  <a:schemeClr val="hlink"/>
                </a:solidFill>
                <a:latin typeface="Microsoft Sans Serif" pitchFamily="34" charset="0"/>
              </a:defRPr>
            </a:lvl7pPr>
            <a:lvl8pPr marL="1371600" algn="l" rtl="0" eaLnBrk="1" fontAlgn="base" hangingPunct="1">
              <a:spcBef>
                <a:spcPct val="0"/>
              </a:spcBef>
              <a:spcAft>
                <a:spcPct val="0"/>
              </a:spcAft>
              <a:defRPr sz="4400">
                <a:solidFill>
                  <a:schemeClr val="hlink"/>
                </a:solidFill>
                <a:latin typeface="Microsoft Sans Serif" pitchFamily="34" charset="0"/>
              </a:defRPr>
            </a:lvl8pPr>
            <a:lvl9pPr marL="1828800" algn="l" rtl="0" eaLnBrk="1" fontAlgn="base" hangingPunct="1">
              <a:spcBef>
                <a:spcPct val="0"/>
              </a:spcBef>
              <a:spcAft>
                <a:spcPct val="0"/>
              </a:spcAft>
              <a:defRPr sz="4400">
                <a:solidFill>
                  <a:schemeClr val="hlink"/>
                </a:solidFill>
                <a:latin typeface="Microsoft Sans Serif" pitchFamily="34" charset="0"/>
              </a:defRPr>
            </a:lvl9pPr>
          </a:lstStyle>
          <a:p>
            <a:pPr algn="ctr">
              <a:defRPr/>
            </a:pPr>
            <a:endParaRPr lang="en-US" sz="7200" b="1" dirty="0">
              <a:solidFill>
                <a:schemeClr val="accent5">
                  <a:lumMod val="25000"/>
                </a:schemeClr>
              </a:solidFill>
              <a:latin typeface="Times New Roman" pitchFamily="18" charset="0"/>
              <a:cs typeface="Times New Roman" pitchFamily="18" charset="0"/>
            </a:endParaRPr>
          </a:p>
        </p:txBody>
      </p:sp>
      <p:sp>
        <p:nvSpPr>
          <p:cNvPr id="16388" name="AutoShape 2" descr="http://zhivchik.ua/images/articles/601.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algn="ctr"/>
            <a:endParaRPr lang="ru-RU"/>
          </a:p>
        </p:txBody>
      </p:sp>
      <p:sp>
        <p:nvSpPr>
          <p:cNvPr id="16389" name="AutoShape 4" descr="http://zhivchik.ua/images/articles/601.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algn="ctr"/>
            <a:endParaRPr lang="ru-RU"/>
          </a:p>
        </p:txBody>
      </p:sp>
      <p:pic>
        <p:nvPicPr>
          <p:cNvPr id="16391" name="Picture 7" descr="key-to-knowledge-700x525"/>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16396" name="WordArt 12"/>
          <p:cNvSpPr>
            <a:spLocks noChangeArrowheads="1" noChangeShapeType="1" noTextEdit="1"/>
          </p:cNvSpPr>
          <p:nvPr/>
        </p:nvSpPr>
        <p:spPr bwMode="auto">
          <a:xfrm>
            <a:off x="1403350" y="908050"/>
            <a:ext cx="6084888" cy="3384550"/>
          </a:xfrm>
          <a:prstGeom prst="rect">
            <a:avLst/>
          </a:prstGeom>
        </p:spPr>
        <p:txBody>
          <a:bodyPr wrap="none" fromWordArt="1">
            <a:prstTxWarp prst="textPlain">
              <a:avLst>
                <a:gd name="adj" fmla="val 50000"/>
              </a:avLst>
            </a:prstTxWarp>
          </a:bodyPr>
          <a:lstStyle/>
          <a:p>
            <a:pPr algn="ctr"/>
            <a:r>
              <a:rPr lang="ru-RU" sz="3600" kern="10" dirty="0">
                <a:ln w="12700">
                  <a:solidFill>
                    <a:srgbClr val="3333CC"/>
                  </a:solidFill>
                  <a:round/>
                  <a:headEnd/>
                  <a:tailEnd/>
                </a:ln>
                <a:solidFill>
                  <a:srgbClr val="B2B2B2">
                    <a:alpha val="50000"/>
                  </a:srgbClr>
                </a:solidFill>
                <a:effectLst>
                  <a:outerShdw dist="45791" dir="2021404" algn="ctr" rotWithShape="0">
                    <a:srgbClr val="9999FF"/>
                  </a:outerShdw>
                </a:effectLst>
                <a:latin typeface="Arial"/>
                <a:cs typeface="Arial"/>
              </a:rPr>
              <a:t>ВИКОРИСТАННЯ  </a:t>
            </a:r>
          </a:p>
          <a:p>
            <a:pPr algn="ctr"/>
            <a:r>
              <a:rPr lang="ru-RU" sz="3600" kern="10" dirty="0">
                <a:ln w="12700">
                  <a:solidFill>
                    <a:srgbClr val="3333CC"/>
                  </a:solidFill>
                  <a:round/>
                  <a:headEnd/>
                  <a:tailEnd/>
                </a:ln>
                <a:solidFill>
                  <a:srgbClr val="B2B2B2">
                    <a:alpha val="50000"/>
                  </a:srgbClr>
                </a:solidFill>
                <a:effectLst>
                  <a:outerShdw dist="45791" dir="2021404" algn="ctr" rotWithShape="0">
                    <a:srgbClr val="9999FF"/>
                  </a:outerShdw>
                </a:effectLst>
                <a:latin typeface="Arial"/>
                <a:cs typeface="Arial"/>
              </a:rPr>
              <a:t>ЗДОРОВ’ЯЗБЕРІГАЮЧИХ </a:t>
            </a:r>
          </a:p>
          <a:p>
            <a:pPr algn="ctr"/>
            <a:r>
              <a:rPr lang="ru-RU" sz="3600" kern="10" dirty="0">
                <a:ln w="12700">
                  <a:solidFill>
                    <a:srgbClr val="3333CC"/>
                  </a:solidFill>
                  <a:round/>
                  <a:headEnd/>
                  <a:tailEnd/>
                </a:ln>
                <a:solidFill>
                  <a:srgbClr val="B2B2B2">
                    <a:alpha val="50000"/>
                  </a:srgbClr>
                </a:solidFill>
                <a:effectLst>
                  <a:outerShdw dist="45791" dir="2021404" algn="ctr" rotWithShape="0">
                    <a:srgbClr val="9999FF"/>
                  </a:outerShdw>
                </a:effectLst>
                <a:latin typeface="Arial"/>
                <a:cs typeface="Arial"/>
              </a:rPr>
              <a:t> ТЕХНОЛОГІЙ  </a:t>
            </a:r>
          </a:p>
          <a:p>
            <a:pPr algn="ctr"/>
            <a:r>
              <a:rPr lang="ru-RU" sz="3600" kern="10" dirty="0">
                <a:ln w="12700">
                  <a:solidFill>
                    <a:srgbClr val="3333CC"/>
                  </a:solidFill>
                  <a:round/>
                  <a:headEnd/>
                  <a:tailEnd/>
                </a:ln>
                <a:solidFill>
                  <a:srgbClr val="B2B2B2">
                    <a:alpha val="50000"/>
                  </a:srgbClr>
                </a:solidFill>
                <a:effectLst>
                  <a:outerShdw dist="45791" dir="2021404" algn="ctr" rotWithShape="0">
                    <a:srgbClr val="9999FF"/>
                  </a:outerShdw>
                </a:effectLst>
                <a:latin typeface="Arial"/>
                <a:cs typeface="Arial"/>
              </a:rPr>
              <a:t>НА  УРОКАХ </a:t>
            </a:r>
          </a:p>
        </p:txBody>
      </p:sp>
      <p:sp>
        <p:nvSpPr>
          <p:cNvPr id="16397" name="Text Box 13"/>
          <p:cNvSpPr txBox="1">
            <a:spLocks noChangeArrowheads="1"/>
          </p:cNvSpPr>
          <p:nvPr/>
        </p:nvSpPr>
        <p:spPr bwMode="auto">
          <a:xfrm>
            <a:off x="6011863" y="4365625"/>
            <a:ext cx="2808287" cy="1681163"/>
          </a:xfrm>
          <a:prstGeom prst="rect">
            <a:avLst/>
          </a:prstGeom>
          <a:noFill/>
          <a:ln w="9525">
            <a:noFill/>
            <a:miter lim="800000"/>
            <a:headEnd/>
            <a:tailEnd/>
          </a:ln>
          <a:effectLst/>
        </p:spPr>
        <p:txBody>
          <a:bodyPr>
            <a:spAutoFit/>
          </a:bodyPr>
          <a:lstStyle/>
          <a:p>
            <a:r>
              <a:rPr lang="uk-UA" b="1">
                <a:solidFill>
                  <a:srgbClr val="000066"/>
                </a:solidFill>
              </a:rPr>
              <a:t>Підготувала:</a:t>
            </a:r>
          </a:p>
          <a:p>
            <a:r>
              <a:rPr lang="uk-UA" b="1">
                <a:solidFill>
                  <a:srgbClr val="000066"/>
                </a:solidFill>
              </a:rPr>
              <a:t>Заступник директора з НВР Острійківської ЗОШ І-ІІІ ступенів</a:t>
            </a:r>
          </a:p>
          <a:p>
            <a:r>
              <a:rPr lang="uk-UA" b="1">
                <a:solidFill>
                  <a:srgbClr val="000066"/>
                </a:solidFill>
              </a:rPr>
              <a:t>Шпирка Альона Ігорівна</a:t>
            </a:r>
          </a:p>
          <a:p>
            <a:pPr>
              <a:spcBef>
                <a:spcPct val="50000"/>
              </a:spcBef>
            </a:pPr>
            <a:endParaRPr lang="ru-RU">
              <a:solidFill>
                <a:srgbClr val="000066"/>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endParaRPr lang="ru-RU" smtClean="0"/>
          </a:p>
        </p:txBody>
      </p:sp>
      <p:sp>
        <p:nvSpPr>
          <p:cNvPr id="53251" name="Rectangle 3"/>
          <p:cNvSpPr>
            <a:spLocks noGrp="1" noChangeArrowheads="1"/>
          </p:cNvSpPr>
          <p:nvPr>
            <p:ph type="body" idx="4294967295"/>
          </p:nvPr>
        </p:nvSpPr>
        <p:spPr/>
        <p:txBody>
          <a:bodyPr/>
          <a:lstStyle/>
          <a:p>
            <a:endParaRPr lang="ru-RU" smtClean="0"/>
          </a:p>
        </p:txBody>
      </p:sp>
      <p:pic>
        <p:nvPicPr>
          <p:cNvPr id="53252" name="Picture 4"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3254" name="Rectangle 6"/>
          <p:cNvSpPr>
            <a:spLocks noChangeArrowheads="1"/>
          </p:cNvSpPr>
          <p:nvPr/>
        </p:nvSpPr>
        <p:spPr bwMode="auto">
          <a:xfrm>
            <a:off x="755650" y="476250"/>
            <a:ext cx="7634288" cy="2692400"/>
          </a:xfrm>
          <a:prstGeom prst="rect">
            <a:avLst/>
          </a:prstGeom>
          <a:noFill/>
          <a:ln w="9525">
            <a:noFill/>
            <a:miter lim="800000"/>
            <a:headEnd/>
            <a:tailEnd/>
          </a:ln>
          <a:effectLst/>
        </p:spPr>
        <p:txBody>
          <a:bodyPr anchor="ctr">
            <a:spAutoFit/>
          </a:bodyPr>
          <a:lstStyle/>
          <a:p>
            <a:r>
              <a:rPr lang="ru-RU" sz="2800" b="1">
                <a:solidFill>
                  <a:srgbClr val="800000"/>
                </a:solidFill>
              </a:rPr>
              <a:t>Важливою умовою проведення уроків є застосування на заняттях здоров'язберігаючих технологій, що вимагає:</a:t>
            </a:r>
          </a:p>
          <a:p>
            <a:r>
              <a:rPr lang="uk-UA" sz="2800" b="1">
                <a:solidFill>
                  <a:srgbClr val="800000"/>
                </a:solidFill>
              </a:rPr>
              <a:t>  -</a:t>
            </a:r>
            <a:r>
              <a:rPr lang="ru-RU" sz="2800" b="1">
                <a:solidFill>
                  <a:srgbClr val="800000"/>
                </a:solidFill>
              </a:rPr>
              <a:t>  урахування періодів працездатності учнів на уроках;</a:t>
            </a:r>
          </a:p>
          <a:p>
            <a:r>
              <a:rPr lang="uk-UA" sz="2800" b="1">
                <a:solidFill>
                  <a:srgbClr val="800000"/>
                </a:solidFill>
              </a:rPr>
              <a:t>  -</a:t>
            </a:r>
            <a:r>
              <a:rPr lang="ru-RU" sz="2800" b="1">
                <a:solidFill>
                  <a:srgbClr val="800000"/>
                </a:solidFill>
              </a:rPr>
              <a:t>  урахування вікових і фізіологічних особливостей дітей на уроках;</a:t>
            </a:r>
          </a:p>
          <a:p>
            <a:r>
              <a:rPr lang="uk-UA" sz="2800" b="1">
                <a:solidFill>
                  <a:srgbClr val="800000"/>
                </a:solidFill>
              </a:rPr>
              <a:t>  -</a:t>
            </a:r>
            <a:r>
              <a:rPr lang="ru-RU" sz="2800" b="1">
                <a:solidFill>
                  <a:srgbClr val="800000"/>
                </a:solidFill>
              </a:rPr>
              <a:t>  наявність емоційних розрядок на уроках;</a:t>
            </a:r>
          </a:p>
          <a:p>
            <a:r>
              <a:rPr lang="uk-UA" sz="2800" b="1">
                <a:solidFill>
                  <a:srgbClr val="800000"/>
                </a:solidFill>
              </a:rPr>
              <a:t>  -</a:t>
            </a:r>
            <a:r>
              <a:rPr lang="ru-RU" sz="2800" b="1">
                <a:solidFill>
                  <a:srgbClr val="800000"/>
                </a:solidFill>
              </a:rPr>
              <a:t>  чергування пози з урахуванням видів діяльності;</a:t>
            </a:r>
          </a:p>
          <a:p>
            <a:r>
              <a:rPr lang="uk-UA" sz="2800" b="1">
                <a:solidFill>
                  <a:srgbClr val="800000"/>
                </a:solidFill>
              </a:rPr>
              <a:t>  -</a:t>
            </a:r>
            <a:r>
              <a:rPr lang="ru-RU" sz="2800" b="1">
                <a:solidFill>
                  <a:srgbClr val="800000"/>
                </a:solidFill>
              </a:rPr>
              <a:t>  використання оздоровчо-фізкультурних пауз на уроках.</a:t>
            </a:r>
          </a:p>
          <a:p>
            <a:pPr algn="ctr" eaLnBrk="0" hangingPunct="0"/>
            <a:endParaRPr lang="ru-RU" sz="2800" b="1">
              <a:solidFill>
                <a:srgbClr val="800000"/>
              </a:solidFill>
            </a:endParaRPr>
          </a:p>
        </p:txBody>
      </p:sp>
      <p:pic>
        <p:nvPicPr>
          <p:cNvPr id="53255" name="Picture 2" descr="G:\виступ\фото\JxHUZPn-HYk.jpg"/>
          <p:cNvPicPr>
            <a:picLocks noChangeAspect="1" noChangeArrowheads="1"/>
          </p:cNvPicPr>
          <p:nvPr/>
        </p:nvPicPr>
        <p:blipFill>
          <a:blip r:embed="rId3"/>
          <a:srcRect/>
          <a:stretch>
            <a:fillRect/>
          </a:stretch>
        </p:blipFill>
        <p:spPr bwMode="auto">
          <a:xfrm>
            <a:off x="5940425" y="3141663"/>
            <a:ext cx="2990850" cy="2238375"/>
          </a:xfrm>
          <a:prstGeom prst="rect">
            <a:avLst/>
          </a:prstGeom>
          <a:noFill/>
          <a:ln w="9525">
            <a:solidFill>
              <a:schemeClr val="accent1"/>
            </a:solidFill>
            <a:miter lim="800000"/>
            <a:headEnd/>
            <a:tailEnd/>
          </a:ln>
        </p:spPr>
      </p:pic>
      <p:pic>
        <p:nvPicPr>
          <p:cNvPr id="53256" name="Picture 1" descr="G:\виступ\фото\foto0494.jpg"/>
          <p:cNvPicPr>
            <a:picLocks noChangeAspect="1" noChangeArrowheads="1"/>
          </p:cNvPicPr>
          <p:nvPr/>
        </p:nvPicPr>
        <p:blipFill>
          <a:blip r:embed="rId4"/>
          <a:srcRect/>
          <a:stretch>
            <a:fillRect/>
          </a:stretch>
        </p:blipFill>
        <p:spPr bwMode="auto">
          <a:xfrm>
            <a:off x="2987675" y="4797425"/>
            <a:ext cx="2813050" cy="1828800"/>
          </a:xfrm>
          <a:prstGeom prst="rect">
            <a:avLst/>
          </a:prstGeom>
          <a:noFill/>
          <a:ln w="9525">
            <a:solidFill>
              <a:schemeClr val="accent1"/>
            </a:solidFill>
            <a:miter lim="800000"/>
            <a:headEnd/>
            <a:tailEnd/>
          </a:ln>
        </p:spPr>
      </p:pic>
      <p:pic>
        <p:nvPicPr>
          <p:cNvPr id="53258" name="Picture 3" descr="G:\виступ\фото\IMG_20151015_081934071.jpg"/>
          <p:cNvPicPr>
            <a:picLocks noChangeAspect="1" noChangeArrowheads="1"/>
          </p:cNvPicPr>
          <p:nvPr/>
        </p:nvPicPr>
        <p:blipFill>
          <a:blip r:embed="rId5"/>
          <a:srcRect/>
          <a:stretch>
            <a:fillRect/>
          </a:stretch>
        </p:blipFill>
        <p:spPr bwMode="auto">
          <a:xfrm>
            <a:off x="179388" y="3068638"/>
            <a:ext cx="2633662" cy="1971675"/>
          </a:xfrm>
          <a:prstGeom prst="rect">
            <a:avLst/>
          </a:prstGeom>
          <a:solidFill>
            <a:srgbClr val="000000"/>
          </a:solid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6082" name="Rectangle 2"/>
          <p:cNvSpPr>
            <a:spLocks noGrp="1" noChangeArrowheads="1"/>
          </p:cNvSpPr>
          <p:nvPr>
            <p:ph type="title" idx="4294967295"/>
          </p:nvPr>
        </p:nvSpPr>
        <p:spPr/>
        <p:txBody>
          <a:bodyPr/>
          <a:lstStyle/>
          <a:p>
            <a:endParaRPr lang="ru-RU" smtClean="0"/>
          </a:p>
        </p:txBody>
      </p:sp>
      <p:sp>
        <p:nvSpPr>
          <p:cNvPr id="46083" name="Rectangle 3"/>
          <p:cNvSpPr>
            <a:spLocks noGrp="1" noChangeArrowheads="1"/>
          </p:cNvSpPr>
          <p:nvPr>
            <p:ph type="body" idx="4294967295"/>
          </p:nvPr>
        </p:nvSpPr>
        <p:spPr>
          <a:xfrm>
            <a:off x="971550" y="404813"/>
            <a:ext cx="7315200" cy="4267200"/>
          </a:xfrm>
        </p:spPr>
        <p:txBody>
          <a:bodyPr/>
          <a:lstStyle/>
          <a:p>
            <a:pPr algn="ctr">
              <a:buFontTx/>
              <a:buNone/>
            </a:pPr>
            <a:r>
              <a:rPr lang="uk-UA" sz="4400" b="1" smtClean="0">
                <a:solidFill>
                  <a:srgbClr val="FF0000"/>
                </a:solidFill>
                <a:latin typeface="Times New Roman" pitchFamily="18" charset="0"/>
                <a:cs typeface="Times New Roman" pitchFamily="18" charset="0"/>
              </a:rPr>
              <a:t>ЗДОРОВ’ЯЗБЕРІГАЮЧІ ТЕХНОЛОГІЇ </a:t>
            </a:r>
            <a:br>
              <a:rPr lang="uk-UA" sz="4400" b="1" smtClean="0">
                <a:solidFill>
                  <a:srgbClr val="FF0000"/>
                </a:solidFill>
                <a:latin typeface="Times New Roman" pitchFamily="18" charset="0"/>
                <a:cs typeface="Times New Roman" pitchFamily="18" charset="0"/>
              </a:rPr>
            </a:br>
            <a:r>
              <a:rPr lang="uk-UA" sz="4400" b="1" smtClean="0">
                <a:solidFill>
                  <a:srgbClr val="FF0000"/>
                </a:solidFill>
                <a:latin typeface="Times New Roman" pitchFamily="18" charset="0"/>
                <a:cs typeface="Times New Roman" pitchFamily="18" charset="0"/>
              </a:rPr>
              <a:t>НА УРОКАХ АНГЛІЙСЬКОЇ МОВИ</a:t>
            </a:r>
            <a:endParaRPr lang="ru-RU" sz="4400" b="1" smtClean="0">
              <a:solidFill>
                <a:srgbClr val="FF0000"/>
              </a:solidFill>
              <a:latin typeface="Times New Roman" pitchFamily="18" charset="0"/>
              <a:cs typeface="Times New Roman" pitchFamily="18" charset="0"/>
            </a:endParaRPr>
          </a:p>
        </p:txBody>
      </p:sp>
      <p:pic>
        <p:nvPicPr>
          <p:cNvPr id="46087" name="Picture 7" descr="english"/>
          <p:cNvPicPr>
            <a:picLocks noChangeAspect="1" noChangeArrowheads="1"/>
          </p:cNvPicPr>
          <p:nvPr/>
        </p:nvPicPr>
        <p:blipFill>
          <a:blip r:embed="rId3"/>
          <a:srcRect/>
          <a:stretch>
            <a:fillRect/>
          </a:stretch>
        </p:blipFill>
        <p:spPr bwMode="auto">
          <a:xfrm>
            <a:off x="2411413" y="3500438"/>
            <a:ext cx="4343400" cy="31242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42875" y="142875"/>
            <a:ext cx="9001125" cy="1500188"/>
          </a:xfrm>
        </p:spPr>
        <p:txBody>
          <a:bodyPr/>
          <a:lstStyle/>
          <a:p>
            <a:pPr algn="ctr"/>
            <a:r>
              <a:rPr lang="uk-UA" sz="4000" b="1" smtClean="0">
                <a:solidFill>
                  <a:srgbClr val="C00000"/>
                </a:solidFill>
                <a:latin typeface="Times New Roman" pitchFamily="18" charset="0"/>
                <a:cs typeface="Times New Roman" pitchFamily="18" charset="0"/>
              </a:rPr>
              <a:t>                                          Здоров’язберігаюча технологія  </a:t>
            </a:r>
            <a:endParaRPr lang="ru-RU" sz="4000" b="1" smtClean="0">
              <a:solidFill>
                <a:srgbClr val="C00000"/>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703051056"/>
              </p:ext>
            </p:extLst>
          </p:nvPr>
        </p:nvGraphicFramePr>
        <p:xfrm>
          <a:off x="914400" y="1981200"/>
          <a:ext cx="7315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7"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Объект 2"/>
          <p:cNvSpPr>
            <a:spLocks noGrp="1"/>
          </p:cNvSpPr>
          <p:nvPr>
            <p:ph idx="1"/>
          </p:nvPr>
        </p:nvSpPr>
        <p:spPr>
          <a:xfrm>
            <a:off x="4356100" y="549275"/>
            <a:ext cx="4500563" cy="1357313"/>
          </a:xfrm>
        </p:spPr>
        <p:txBody>
          <a:bodyPr/>
          <a:lstStyle/>
          <a:p>
            <a:pPr marL="0" indent="0">
              <a:buFontTx/>
              <a:buNone/>
            </a:pPr>
            <a:r>
              <a:rPr lang="uk-UA" sz="2000" b="1" i="1" smtClean="0">
                <a:solidFill>
                  <a:srgbClr val="800000"/>
                </a:solidFill>
                <a:latin typeface="Times New Roman" pitchFamily="18" charset="0"/>
                <a:cs typeface="Times New Roman" pitchFamily="18" charset="0"/>
              </a:rPr>
              <a:t>“Здоров’я до того переважує всі інші блага,що здоровий жебрак щасливіший хворого короля</a:t>
            </a:r>
            <a:r>
              <a:rPr lang="uk-UA" sz="2800" b="1" i="1" smtClean="0">
                <a:solidFill>
                  <a:srgbClr val="800000"/>
                </a:solidFill>
                <a:latin typeface="Times New Roman" pitchFamily="18" charset="0"/>
                <a:cs typeface="Times New Roman" pitchFamily="18" charset="0"/>
              </a:rPr>
              <a:t>.”                                                       </a:t>
            </a:r>
            <a:r>
              <a:rPr lang="uk-UA" sz="1600" smtClean="0">
                <a:solidFill>
                  <a:srgbClr val="800000"/>
                </a:solidFill>
                <a:latin typeface="Times New Roman" pitchFamily="18" charset="0"/>
                <a:cs typeface="Times New Roman" pitchFamily="18" charset="0"/>
              </a:rPr>
              <a:t>А. Шопенгауер</a:t>
            </a:r>
            <a:endParaRPr lang="ru-RU" sz="1600" smtClean="0">
              <a:solidFill>
                <a:srgbClr val="800000"/>
              </a:solidFill>
              <a:latin typeface="Times New Roman" pitchFamily="18" charset="0"/>
              <a:cs typeface="Times New Roman" pitchFamily="18" charset="0"/>
            </a:endParaRPr>
          </a:p>
          <a:p>
            <a:pPr marL="0" indent="0" algn="ctr"/>
            <a:endParaRPr lang="ru-RU" smtClean="0">
              <a:solidFill>
                <a:srgbClr val="800000"/>
              </a:solidFill>
            </a:endParaRPr>
          </a:p>
        </p:txBody>
      </p:sp>
      <p:sp>
        <p:nvSpPr>
          <p:cNvPr id="6" name="TextBox 5"/>
          <p:cNvSpPr txBox="1">
            <a:spLocks noChangeArrowheads="1"/>
          </p:cNvSpPr>
          <p:nvPr/>
        </p:nvSpPr>
        <p:spPr bwMode="auto">
          <a:xfrm>
            <a:off x="0" y="2714625"/>
            <a:ext cx="8643938" cy="3378200"/>
          </a:xfrm>
          <a:prstGeom prst="rect">
            <a:avLst/>
          </a:prstGeom>
          <a:noFill/>
          <a:ln w="9525">
            <a:noFill/>
            <a:miter lim="800000"/>
            <a:headEnd/>
            <a:tailEnd/>
          </a:ln>
        </p:spPr>
        <p:txBody>
          <a:bodyPr>
            <a:spAutoFit/>
          </a:bodyPr>
          <a:lstStyle/>
          <a:p>
            <a:pPr algn="ctr"/>
            <a:r>
              <a:rPr lang="uk-UA" sz="3600" i="1">
                <a:solidFill>
                  <a:srgbClr val="000066"/>
                </a:solidFill>
              </a:rPr>
              <a:t>Проблеми впровадження здоров’язберігаючих технологій в школі:</a:t>
            </a:r>
          </a:p>
          <a:p>
            <a:pPr algn="ctr"/>
            <a:endParaRPr lang="uk-UA" i="1">
              <a:solidFill>
                <a:srgbClr val="000066"/>
              </a:solidFill>
            </a:endParaRPr>
          </a:p>
          <a:p>
            <a:pPr algn="ctr"/>
            <a:r>
              <a:rPr lang="uk-UA" sz="2800" b="1" i="1">
                <a:solidFill>
                  <a:srgbClr val="000066"/>
                </a:solidFill>
              </a:rPr>
              <a:t>Специфіка уроку іноземної мови</a:t>
            </a:r>
          </a:p>
          <a:p>
            <a:pPr algn="ctr"/>
            <a:r>
              <a:rPr lang="uk-UA" sz="2800" b="1" i="1">
                <a:solidFill>
                  <a:srgbClr val="000066"/>
                </a:solidFill>
              </a:rPr>
              <a:t>Непоінформованість вчителів з даного питання</a:t>
            </a:r>
          </a:p>
          <a:p>
            <a:pPr algn="ctr"/>
            <a:r>
              <a:rPr lang="uk-UA" sz="2800" b="1" i="1">
                <a:solidFill>
                  <a:srgbClr val="000066"/>
                </a:solidFill>
              </a:rPr>
              <a:t>Недостатня матеріальна, методична, та технічна база школи</a:t>
            </a:r>
          </a:p>
          <a:p>
            <a:pPr algn="ctr"/>
            <a:r>
              <a:rPr lang="uk-UA" sz="2800" b="1" i="1">
                <a:solidFill>
                  <a:srgbClr val="000066"/>
                </a:solidFill>
              </a:rPr>
              <a:t>Недолік практичних розробок з даного питання</a:t>
            </a:r>
          </a:p>
          <a:p>
            <a:pPr algn="ctr"/>
            <a:r>
              <a:rPr lang="uk-UA" sz="2800" b="1" i="1">
                <a:solidFill>
                  <a:srgbClr val="000066"/>
                </a:solidFill>
              </a:rPr>
              <a:t>Обладнання та оснащення кабінету не сприяє збереженню здоров’я учнів</a:t>
            </a:r>
          </a:p>
          <a:p>
            <a:pPr algn="ctr"/>
            <a:r>
              <a:rPr lang="uk-UA" sz="2800" b="1" i="1">
                <a:solidFill>
                  <a:srgbClr val="000066"/>
                </a:solidFill>
              </a:rPr>
              <a:t>Стресогенні технології проведення уроків і оцінювання учнів</a:t>
            </a:r>
          </a:p>
          <a:p>
            <a:pPr algn="ctr"/>
            <a:endParaRPr lang="ru-RU" sz="2800" i="1">
              <a:solidFill>
                <a:srgbClr val="00006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357188" y="785813"/>
            <a:ext cx="7286625" cy="858837"/>
          </a:xfrm>
        </p:spPr>
        <p:txBody>
          <a:bodyPr/>
          <a:lstStyle/>
          <a:p>
            <a:pPr algn="ctr"/>
            <a:r>
              <a:rPr lang="ru-RU" sz="4000" smtClean="0"/>
              <a:t>Здоров’язберігаючі прийоми</a:t>
            </a:r>
            <a:br>
              <a:rPr lang="ru-RU" sz="4000" smtClean="0"/>
            </a:br>
            <a:r>
              <a:rPr lang="ru-RU" sz="4000" smtClean="0"/>
              <a:t> на уроці англійської мови</a:t>
            </a:r>
            <a:br>
              <a:rPr lang="ru-RU" sz="4000" smtClean="0"/>
            </a:br>
            <a:endParaRPr lang="ru-RU" sz="4000" smtClean="0"/>
          </a:p>
        </p:txBody>
      </p:sp>
      <p:pic>
        <p:nvPicPr>
          <p:cNvPr id="26626" name="Picture 2" descr="G:\презентації\Спорт, танцы- анимации\76554995_mmmm.gif"/>
          <p:cNvPicPr>
            <a:picLocks noGrp="1" noChangeAspect="1" noChangeArrowheads="1" noCrop="1"/>
          </p:cNvPicPr>
          <p:nvPr>
            <p:ph idx="1"/>
          </p:nvPr>
        </p:nvPicPr>
        <p:blipFill>
          <a:blip r:embed="rId3"/>
          <a:srcRect/>
          <a:stretch>
            <a:fillRect/>
          </a:stretch>
        </p:blipFill>
        <p:spPr>
          <a:xfrm>
            <a:off x="285750" y="2857500"/>
            <a:ext cx="2857500" cy="2857500"/>
          </a:xfrm>
        </p:spPr>
      </p:pic>
      <p:graphicFrame>
        <p:nvGraphicFramePr>
          <p:cNvPr id="6" name="Объект 4"/>
          <p:cNvGraphicFramePr>
            <a:graphicFrameLocks/>
          </p:cNvGraphicFramePr>
          <p:nvPr/>
        </p:nvGraphicFramePr>
        <p:xfrm>
          <a:off x="2714612" y="2000240"/>
          <a:ext cx="6143668"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357188" y="285750"/>
            <a:ext cx="7315200" cy="1243013"/>
          </a:xfrm>
        </p:spPr>
        <p:txBody>
          <a:bodyPr/>
          <a:lstStyle/>
          <a:p>
            <a:r>
              <a:rPr lang="ru-RU" sz="4000" smtClean="0">
                <a:solidFill>
                  <a:srgbClr val="FF0000"/>
                </a:solidFill>
              </a:rPr>
              <a:t>Здоров'язберігаючий урок =</a:t>
            </a:r>
          </a:p>
        </p:txBody>
      </p:sp>
      <p:graphicFrame>
        <p:nvGraphicFramePr>
          <p:cNvPr id="4" name="Содержимое 3"/>
          <p:cNvGraphicFramePr>
            <a:graphicFrameLocks noGrp="1"/>
          </p:cNvGraphicFramePr>
          <p:nvPr>
            <p:ph idx="1"/>
          </p:nvPr>
        </p:nvGraphicFramePr>
        <p:xfrm>
          <a:off x="549738" y="1305770"/>
          <a:ext cx="8189067" cy="5297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0" name="Picture 8"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8673" name="Прямоугольник 1"/>
          <p:cNvSpPr>
            <a:spLocks noChangeArrowheads="1"/>
          </p:cNvSpPr>
          <p:nvPr/>
        </p:nvSpPr>
        <p:spPr bwMode="auto">
          <a:xfrm>
            <a:off x="2286000" y="1782763"/>
            <a:ext cx="4572000" cy="338137"/>
          </a:xfrm>
          <a:prstGeom prst="rect">
            <a:avLst/>
          </a:prstGeom>
          <a:noFill/>
          <a:ln w="9525">
            <a:noFill/>
            <a:miter lim="800000"/>
            <a:headEnd/>
            <a:tailEnd/>
          </a:ln>
        </p:spPr>
        <p:txBody>
          <a:bodyPr>
            <a:spAutoFit/>
          </a:bodyPr>
          <a:lstStyle/>
          <a:p>
            <a:pPr algn="ctr"/>
            <a:endParaRPr lang="ru-RU"/>
          </a:p>
        </p:txBody>
      </p:sp>
      <p:sp>
        <p:nvSpPr>
          <p:cNvPr id="3" name="Прямоугольник 2"/>
          <p:cNvSpPr>
            <a:spLocks noChangeArrowheads="1"/>
          </p:cNvSpPr>
          <p:nvPr/>
        </p:nvSpPr>
        <p:spPr bwMode="auto">
          <a:xfrm>
            <a:off x="323850" y="1565275"/>
            <a:ext cx="8496300" cy="5292725"/>
          </a:xfrm>
          <a:prstGeom prst="rect">
            <a:avLst/>
          </a:prstGeom>
          <a:noFill/>
          <a:ln w="9525">
            <a:noFill/>
            <a:miter lim="800000"/>
            <a:headEnd/>
            <a:tailEnd/>
          </a:ln>
        </p:spPr>
        <p:txBody>
          <a:bodyPr>
            <a:spAutoFit/>
          </a:bodyPr>
          <a:lstStyle/>
          <a:p>
            <a:pPr algn="ctr"/>
            <a:r>
              <a:rPr lang="ru-RU" sz="2800" b="1">
                <a:solidFill>
                  <a:srgbClr val="FF0000"/>
                </a:solidFill>
              </a:rPr>
              <a:t>Щільність уроку: </a:t>
            </a:r>
            <a:r>
              <a:rPr lang="ru-RU" sz="2800" b="1"/>
              <a:t>кількість часу, витраченого на навчальну діяльність не</a:t>
            </a:r>
            <a:r>
              <a:rPr lang="ru-RU"/>
              <a:t> </a:t>
            </a:r>
            <a:r>
              <a:rPr lang="ru-RU" sz="2800" b="1"/>
              <a:t>менше 60%, але не більше-80%; </a:t>
            </a:r>
          </a:p>
          <a:p>
            <a:pPr algn="ctr"/>
            <a:endParaRPr lang="ru-RU" sz="2800" b="1"/>
          </a:p>
          <a:p>
            <a:pPr algn="ctr"/>
            <a:r>
              <a:rPr lang="ru-RU" sz="2800" b="1">
                <a:solidFill>
                  <a:srgbClr val="FF0000"/>
                </a:solidFill>
              </a:rPr>
              <a:t>Темп завершення уроку: </a:t>
            </a:r>
            <a:r>
              <a:rPr lang="ru-RU" sz="2800" b="1"/>
              <a:t>спокійний, учень повинен мати можливість поставити вчителю питання;</a:t>
            </a:r>
          </a:p>
          <a:p>
            <a:pPr algn="ctr"/>
            <a:endParaRPr lang="ru-RU" sz="2800" b="1"/>
          </a:p>
          <a:p>
            <a:pPr algn="ctr"/>
            <a:r>
              <a:rPr lang="ru-RU" sz="2800" b="1">
                <a:solidFill>
                  <a:srgbClr val="FF0000"/>
                </a:solidFill>
              </a:rPr>
              <a:t>Учитель коментує домашнє завдання: </a:t>
            </a:r>
            <a:r>
              <a:rPr lang="ru-RU" sz="2800" b="1"/>
              <a:t>обсяг, «ризики». «Небезпечні місця», наявність вибору;</a:t>
            </a:r>
          </a:p>
          <a:p>
            <a:pPr algn="ctr"/>
            <a:endParaRPr lang="ru-RU" sz="2800" b="1"/>
          </a:p>
          <a:p>
            <a:pPr algn="ctr"/>
            <a:r>
              <a:rPr lang="ru-RU" sz="2800" b="1">
                <a:solidFill>
                  <a:srgbClr val="1376BA"/>
                </a:solidFill>
              </a:rPr>
              <a:t>Система оцінювання</a:t>
            </a:r>
            <a:r>
              <a:rPr lang="ru-RU" sz="2800" b="1">
                <a:solidFill>
                  <a:srgbClr val="FF0000"/>
                </a:solidFill>
              </a:rPr>
              <a:t>. Увага! Стресогенні ситуації! </a:t>
            </a:r>
          </a:p>
          <a:p>
            <a:pPr algn="ctr"/>
            <a:endParaRPr lang="ru-RU" sz="2800" b="1"/>
          </a:p>
          <a:p>
            <a:pPr algn="ctr"/>
            <a:r>
              <a:rPr lang="ru-RU" sz="2800" b="1">
                <a:solidFill>
                  <a:srgbClr val="000066"/>
                </a:solidFill>
              </a:rPr>
              <a:t>Три варіанти оцінювання:</a:t>
            </a:r>
            <a:r>
              <a:rPr lang="ru-RU" sz="2800" b="1"/>
              <a:t> </a:t>
            </a:r>
          </a:p>
          <a:p>
            <a:pPr algn="ctr"/>
            <a:r>
              <a:rPr lang="ru-RU" sz="2800" b="1"/>
              <a:t>1. Учень (самооцінка) </a:t>
            </a:r>
            <a:endParaRPr kumimoji="1" lang="ru-RU" sz="2800" b="1">
              <a:solidFill>
                <a:srgbClr val="0000FF"/>
              </a:solidFill>
            </a:endParaRPr>
          </a:p>
          <a:p>
            <a:pPr algn="ctr"/>
            <a:endParaRPr lang="ru-RU" sz="2800" b="1"/>
          </a:p>
          <a:p>
            <a:pPr algn="ctr"/>
            <a:r>
              <a:rPr lang="ru-RU" sz="2800" b="1"/>
              <a:t>2. Учень-учень (взаємооцінка)</a:t>
            </a:r>
          </a:p>
          <a:p>
            <a:pPr algn="ctr"/>
            <a:r>
              <a:rPr lang="ru-RU" sz="2800" b="1"/>
              <a:t> </a:t>
            </a:r>
          </a:p>
          <a:p>
            <a:pPr algn="ctr"/>
            <a:r>
              <a:rPr lang="ru-RU" sz="2800" b="1"/>
              <a:t>3. Учень-учитель (коригувальна оцінка і договір на остаточну оцінку)</a:t>
            </a:r>
          </a:p>
        </p:txBody>
      </p:sp>
      <p:sp>
        <p:nvSpPr>
          <p:cNvPr id="4" name="TextBox 3"/>
          <p:cNvSpPr txBox="1">
            <a:spLocks noChangeArrowheads="1"/>
          </p:cNvSpPr>
          <p:nvPr/>
        </p:nvSpPr>
        <p:spPr bwMode="auto">
          <a:xfrm>
            <a:off x="1187450" y="260350"/>
            <a:ext cx="6786563" cy="1311275"/>
          </a:xfrm>
          <a:prstGeom prst="rect">
            <a:avLst/>
          </a:prstGeom>
          <a:noFill/>
          <a:ln w="9525">
            <a:noFill/>
            <a:miter lim="800000"/>
            <a:headEnd/>
            <a:tailEnd/>
          </a:ln>
        </p:spPr>
        <p:txBody>
          <a:bodyPr>
            <a:spAutoFit/>
          </a:bodyPr>
          <a:lstStyle/>
          <a:p>
            <a:pPr algn="ctr"/>
            <a:r>
              <a:rPr lang="ru-RU" sz="4800" b="1">
                <a:solidFill>
                  <a:srgbClr val="C00000"/>
                </a:solidFill>
              </a:rPr>
              <a:t>Здоров’язберігаючі</a:t>
            </a:r>
            <a:r>
              <a:rPr lang="ru-RU" sz="4800" b="1" baseline="0">
                <a:solidFill>
                  <a:srgbClr val="C00000"/>
                </a:solidFill>
              </a:rPr>
              <a:t> </a:t>
            </a:r>
            <a:r>
              <a:rPr lang="ru-RU" sz="4800" b="1">
                <a:solidFill>
                  <a:srgbClr val="C00000"/>
                </a:solidFill>
              </a:rPr>
              <a:t>компоненти</a:t>
            </a:r>
          </a:p>
          <a:p>
            <a:pPr algn="ctr"/>
            <a:r>
              <a:rPr lang="ru-RU" sz="4800" b="1">
                <a:solidFill>
                  <a:srgbClr val="C00000"/>
                </a:solidFill>
              </a:rPr>
              <a:t> на уроці англійської мови</a:t>
            </a:r>
          </a:p>
        </p:txBody>
      </p:sp>
      <p:sp>
        <p:nvSpPr>
          <p:cNvPr id="9" name="Text Box 7"/>
          <p:cNvSpPr txBox="1">
            <a:spLocks noChangeArrowheads="1"/>
          </p:cNvSpPr>
          <p:nvPr/>
        </p:nvSpPr>
        <p:spPr bwMode="auto">
          <a:xfrm rot="10800000" flipV="1">
            <a:off x="642938" y="3454400"/>
            <a:ext cx="1357312" cy="830263"/>
          </a:xfrm>
          <a:prstGeom prst="rect">
            <a:avLst/>
          </a:prstGeom>
          <a:noFill/>
          <a:ln w="9525">
            <a:noFill/>
            <a:miter lim="800000"/>
            <a:headEnd/>
            <a:tailEnd/>
          </a:ln>
        </p:spPr>
        <p:txBody>
          <a:bodyPr>
            <a:spAutoFit/>
          </a:bodyPr>
          <a:lstStyle/>
          <a:p>
            <a:pPr algn="ctr">
              <a:spcBef>
                <a:spcPct val="50000"/>
              </a:spcBef>
            </a:pPr>
            <a:r>
              <a:rPr kumimoji="1" lang="ru-RU" sz="7200">
                <a:solidFill>
                  <a:srgbClr val="FF9900"/>
                </a:solidFill>
                <a:sym typeface="Wingdings" pitchFamily="2" charset="2"/>
              </a:rPr>
              <a:t></a:t>
            </a:r>
          </a:p>
        </p:txBody>
      </p:sp>
      <p:sp>
        <p:nvSpPr>
          <p:cNvPr id="10" name="Rectangle 6"/>
          <p:cNvSpPr>
            <a:spLocks noChangeArrowheads="1"/>
          </p:cNvSpPr>
          <p:nvPr/>
        </p:nvSpPr>
        <p:spPr bwMode="auto">
          <a:xfrm>
            <a:off x="5643563" y="4664075"/>
            <a:ext cx="1428750" cy="831850"/>
          </a:xfrm>
          <a:prstGeom prst="rect">
            <a:avLst/>
          </a:prstGeom>
          <a:noFill/>
          <a:ln w="9525">
            <a:noFill/>
            <a:miter lim="800000"/>
            <a:headEnd/>
            <a:tailEnd/>
          </a:ln>
        </p:spPr>
        <p:txBody>
          <a:bodyPr anchor="ctr">
            <a:spAutoFit/>
          </a:bodyPr>
          <a:lstStyle/>
          <a:p>
            <a:pPr algn="ctr"/>
            <a:r>
              <a:rPr kumimoji="1" lang="ru-RU" sz="7200">
                <a:solidFill>
                  <a:srgbClr val="0000FF"/>
                </a:solidFill>
                <a:sym typeface="Wingdings" pitchFamily="2" charset="2"/>
              </a:rPr>
              <a:t></a:t>
            </a:r>
            <a:endParaRPr kumimoji="1" lang="ru-RU">
              <a:solidFill>
                <a:srgbClr val="0000FF"/>
              </a:solidFill>
            </a:endParaRPr>
          </a:p>
        </p:txBody>
      </p:sp>
      <p:pic>
        <p:nvPicPr>
          <p:cNvPr id="28678" name="Picture 7" descr="chel36"/>
          <p:cNvPicPr>
            <a:picLocks noChangeAspect="1" noChangeArrowheads="1" noCrop="1"/>
          </p:cNvPicPr>
          <p:nvPr/>
        </p:nvPicPr>
        <p:blipFill>
          <a:blip r:embed="rId3"/>
          <a:srcRect/>
          <a:stretch>
            <a:fillRect/>
          </a:stretch>
        </p:blipFill>
        <p:spPr bwMode="auto">
          <a:xfrm>
            <a:off x="500063" y="4594225"/>
            <a:ext cx="2214562" cy="1457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Picture 7"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TextBox 5"/>
          <p:cNvSpPr txBox="1">
            <a:spLocks noChangeArrowheads="1"/>
          </p:cNvSpPr>
          <p:nvPr/>
        </p:nvSpPr>
        <p:spPr bwMode="auto">
          <a:xfrm>
            <a:off x="642938" y="214313"/>
            <a:ext cx="6858000" cy="1323975"/>
          </a:xfrm>
          <a:prstGeom prst="rect">
            <a:avLst/>
          </a:prstGeom>
          <a:noFill/>
          <a:ln w="9525">
            <a:noFill/>
            <a:miter lim="800000"/>
            <a:headEnd/>
            <a:tailEnd/>
          </a:ln>
        </p:spPr>
        <p:txBody>
          <a:bodyPr>
            <a:spAutoFit/>
          </a:bodyPr>
          <a:lstStyle/>
          <a:p>
            <a:pPr algn="ctr"/>
            <a:r>
              <a:rPr lang="uk-UA" sz="6000">
                <a:solidFill>
                  <a:srgbClr val="C00000"/>
                </a:solidFill>
              </a:rPr>
              <a:t>Організація простору в кабінеті</a:t>
            </a:r>
            <a:endParaRPr lang="ru-RU" sz="6000">
              <a:solidFill>
                <a:srgbClr val="C00000"/>
              </a:solidFill>
            </a:endParaRPr>
          </a:p>
        </p:txBody>
      </p:sp>
      <p:pic>
        <p:nvPicPr>
          <p:cNvPr id="29705" name="Picture 9" descr="IMG_0190"/>
          <p:cNvPicPr>
            <a:picLocks noChangeAspect="1" noChangeArrowheads="1"/>
          </p:cNvPicPr>
          <p:nvPr/>
        </p:nvPicPr>
        <p:blipFill>
          <a:blip r:embed="rId3"/>
          <a:srcRect/>
          <a:stretch>
            <a:fillRect/>
          </a:stretch>
        </p:blipFill>
        <p:spPr bwMode="auto">
          <a:xfrm>
            <a:off x="4643438" y="1989138"/>
            <a:ext cx="3856037" cy="2701925"/>
          </a:xfrm>
          <a:prstGeom prst="rect">
            <a:avLst/>
          </a:prstGeom>
          <a:noFill/>
          <a:ln w="9525">
            <a:solidFill>
              <a:srgbClr val="000000"/>
            </a:solidFill>
            <a:miter lim="800000"/>
            <a:headEnd/>
            <a:tailEnd/>
          </a:ln>
        </p:spPr>
      </p:pic>
      <p:pic>
        <p:nvPicPr>
          <p:cNvPr id="29707" name="Picture 11" descr="2"/>
          <p:cNvPicPr>
            <a:picLocks noChangeAspect="1" noChangeArrowheads="1"/>
          </p:cNvPicPr>
          <p:nvPr/>
        </p:nvPicPr>
        <p:blipFill>
          <a:blip r:embed="rId4"/>
          <a:srcRect/>
          <a:stretch>
            <a:fillRect/>
          </a:stretch>
        </p:blipFill>
        <p:spPr bwMode="auto">
          <a:xfrm>
            <a:off x="395288" y="1989138"/>
            <a:ext cx="3643312" cy="26924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endParaRPr lang="ru-RU" smtClean="0"/>
          </a:p>
        </p:txBody>
      </p:sp>
      <p:sp>
        <p:nvSpPr>
          <p:cNvPr id="54275" name="Rectangle 3"/>
          <p:cNvSpPr>
            <a:spLocks noGrp="1" noChangeArrowheads="1"/>
          </p:cNvSpPr>
          <p:nvPr>
            <p:ph type="body" idx="1"/>
          </p:nvPr>
        </p:nvSpPr>
        <p:spPr/>
        <p:txBody>
          <a:bodyPr/>
          <a:lstStyle/>
          <a:p>
            <a:endParaRPr lang="ru-RU" smtClean="0"/>
          </a:p>
        </p:txBody>
      </p:sp>
      <p:pic>
        <p:nvPicPr>
          <p:cNvPr id="54276" name="Picture 4"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4278" name="Picture 6" descr="1353744191_1"/>
          <p:cNvPicPr>
            <a:picLocks noChangeAspect="1" noChangeArrowheads="1"/>
          </p:cNvPicPr>
          <p:nvPr/>
        </p:nvPicPr>
        <p:blipFill>
          <a:blip r:embed="rId3">
            <a:grayscl/>
          </a:blip>
          <a:srcRect/>
          <a:stretch>
            <a:fillRect/>
          </a:stretch>
        </p:blipFill>
        <p:spPr bwMode="auto">
          <a:xfrm>
            <a:off x="4643438" y="333375"/>
            <a:ext cx="4295775" cy="2838450"/>
          </a:xfrm>
          <a:prstGeom prst="rect">
            <a:avLst/>
          </a:prstGeom>
          <a:noFill/>
          <a:ln w="9525">
            <a:solidFill>
              <a:srgbClr val="000000"/>
            </a:solidFill>
            <a:miter lim="800000"/>
            <a:headEnd/>
            <a:tailEnd/>
          </a:ln>
        </p:spPr>
      </p:pic>
      <p:pic>
        <p:nvPicPr>
          <p:cNvPr id="54280" name="Picture 8" descr="640x372"/>
          <p:cNvPicPr>
            <a:picLocks noChangeAspect="1" noChangeArrowheads="1"/>
          </p:cNvPicPr>
          <p:nvPr/>
        </p:nvPicPr>
        <p:blipFill>
          <a:blip r:embed="rId4"/>
          <a:srcRect/>
          <a:stretch>
            <a:fillRect/>
          </a:stretch>
        </p:blipFill>
        <p:spPr bwMode="auto">
          <a:xfrm>
            <a:off x="2555875" y="3860800"/>
            <a:ext cx="4319588" cy="2509838"/>
          </a:xfrm>
          <a:prstGeom prst="rect">
            <a:avLst/>
          </a:prstGeom>
          <a:noFill/>
          <a:ln w="9525">
            <a:solidFill>
              <a:srgbClr val="000000"/>
            </a:solidFill>
            <a:miter lim="800000"/>
            <a:headEnd/>
            <a:tailEnd/>
          </a:ln>
        </p:spPr>
      </p:pic>
      <p:pic>
        <p:nvPicPr>
          <p:cNvPr id="54282" name="Picture 10" descr="hohs20"/>
          <p:cNvPicPr>
            <a:picLocks noChangeAspect="1" noChangeArrowheads="1"/>
          </p:cNvPicPr>
          <p:nvPr/>
        </p:nvPicPr>
        <p:blipFill>
          <a:blip r:embed="rId5"/>
          <a:srcRect/>
          <a:stretch>
            <a:fillRect/>
          </a:stretch>
        </p:blipFill>
        <p:spPr bwMode="auto">
          <a:xfrm>
            <a:off x="250825" y="260350"/>
            <a:ext cx="3960813" cy="29718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4" name="Picture 14"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643063" y="428625"/>
            <a:ext cx="5715000" cy="1271588"/>
          </a:xfrm>
        </p:spPr>
        <p:txBody>
          <a:bodyPr/>
          <a:lstStyle/>
          <a:p>
            <a:pPr algn="ctr"/>
            <a:r>
              <a:rPr lang="ru-RU" sz="4000" smtClean="0">
                <a:solidFill>
                  <a:srgbClr val="C00000"/>
                </a:solidFill>
              </a:rPr>
              <a:t>    </a:t>
            </a:r>
            <a:r>
              <a:rPr lang="ru-RU" sz="4000" smtClean="0">
                <a:solidFill>
                  <a:srgbClr val="000066"/>
                </a:solidFill>
              </a:rPr>
              <a:t>Перший етап                придбання знань</a:t>
            </a:r>
          </a:p>
        </p:txBody>
      </p:sp>
      <p:pic>
        <p:nvPicPr>
          <p:cNvPr id="5" name="Содержимое 4" descr="http://rastivmeste.ru/wp-content/uploads/2012/12/muzykalnye-fizkultminutki-na-anglijskom-jazyke-300x230.jpg">
            <a:hlinkClick r:id="rId3"/>
          </p:cNvPr>
          <p:cNvPicPr>
            <a:picLocks noGrp="1"/>
          </p:cNvPicPr>
          <p:nvPr>
            <p:ph idx="1"/>
          </p:nvPr>
        </p:nvPicPr>
        <p:blipFill>
          <a:blip r:embed="rId4"/>
          <a:srcRect/>
          <a:stretch>
            <a:fillRect/>
          </a:stretch>
        </p:blipFill>
        <p:spPr>
          <a:xfrm>
            <a:off x="611188" y="2852738"/>
            <a:ext cx="2357437" cy="1571625"/>
          </a:xfrm>
        </p:spPr>
      </p:pic>
      <p:sp>
        <p:nvSpPr>
          <p:cNvPr id="6" name="Прямоугольник 5"/>
          <p:cNvSpPr>
            <a:spLocks noChangeArrowheads="1"/>
          </p:cNvSpPr>
          <p:nvPr/>
        </p:nvSpPr>
        <p:spPr bwMode="auto">
          <a:xfrm>
            <a:off x="1071563" y="1714500"/>
            <a:ext cx="7715250" cy="958850"/>
          </a:xfrm>
          <a:prstGeom prst="rect">
            <a:avLst/>
          </a:prstGeom>
          <a:noFill/>
          <a:ln w="9525">
            <a:noFill/>
            <a:miter lim="800000"/>
            <a:headEnd/>
            <a:tailEnd/>
          </a:ln>
        </p:spPr>
        <p:txBody>
          <a:bodyPr>
            <a:spAutoFit/>
          </a:bodyPr>
          <a:lstStyle/>
          <a:p>
            <a:pPr algn="ctr"/>
            <a:r>
              <a:rPr lang="ru-RU"/>
              <a:t>  </a:t>
            </a:r>
            <a:r>
              <a:rPr lang="ru-RU" sz="2800" b="1">
                <a:solidFill>
                  <a:srgbClr val="800000"/>
                </a:solidFill>
                <a:latin typeface="Times New Roman" pitchFamily="18" charset="0"/>
                <a:cs typeface="Times New Roman" pitchFamily="18" charset="0"/>
              </a:rPr>
              <a:t>проходить в стані релаксації. (</a:t>
            </a:r>
            <a:r>
              <a:rPr lang="en-US" sz="2800" b="1">
                <a:solidFill>
                  <a:srgbClr val="800000"/>
                </a:solidFill>
                <a:latin typeface="Times New Roman" pitchFamily="18" charset="0"/>
                <a:cs typeface="Times New Roman" pitchFamily="18" charset="0"/>
              </a:rPr>
              <a:t>R</a:t>
            </a:r>
            <a:r>
              <a:rPr lang="ru-RU" sz="2800" b="1">
                <a:solidFill>
                  <a:srgbClr val="800000"/>
                </a:solidFill>
                <a:latin typeface="Times New Roman" pitchFamily="18" charset="0"/>
                <a:cs typeface="Times New Roman" pitchFamily="18" charset="0"/>
              </a:rPr>
              <a:t>е) Під час цього етапу відбувається мотивація і формування образа навчального матеріалу з структурованою інформацією</a:t>
            </a:r>
            <a:r>
              <a:rPr lang="ru-RU" b="1">
                <a:latin typeface="Times New Roman" pitchFamily="18" charset="0"/>
                <a:cs typeface="Times New Roman" pitchFamily="18" charset="0"/>
              </a:rPr>
              <a:t>.</a:t>
            </a:r>
          </a:p>
        </p:txBody>
      </p:sp>
      <p:pic>
        <p:nvPicPr>
          <p:cNvPr id="4098" name="Picture 2" descr="E:\фотографії\103NIKON\109NIKON\DSCN3685.JPG"/>
          <p:cNvPicPr>
            <a:picLocks noChangeAspect="1" noChangeArrowheads="1"/>
          </p:cNvPicPr>
          <p:nvPr/>
        </p:nvPicPr>
        <p:blipFill>
          <a:blip r:embed="rId5" cstate="print"/>
          <a:srcRect/>
          <a:stretch>
            <a:fillRect/>
          </a:stretch>
        </p:blipFill>
        <p:spPr bwMode="auto">
          <a:xfrm>
            <a:off x="6084888" y="2852738"/>
            <a:ext cx="2286000" cy="1714500"/>
          </a:xfrm>
          <a:prstGeom prst="rect">
            <a:avLst/>
          </a:prstGeom>
          <a:noFill/>
          <a:ln w="9525">
            <a:noFill/>
            <a:miter lim="800000"/>
            <a:headEnd/>
            <a:tailEnd/>
          </a:ln>
        </p:spPr>
      </p:pic>
      <p:sp>
        <p:nvSpPr>
          <p:cNvPr id="30728" name="TextBox 10"/>
          <p:cNvSpPr txBox="1">
            <a:spLocks noChangeArrowheads="1"/>
          </p:cNvSpPr>
          <p:nvPr/>
        </p:nvSpPr>
        <p:spPr bwMode="auto">
          <a:xfrm>
            <a:off x="900113" y="4724400"/>
            <a:ext cx="2112962" cy="276225"/>
          </a:xfrm>
          <a:prstGeom prst="rect">
            <a:avLst/>
          </a:prstGeom>
          <a:noFill/>
          <a:ln w="9525">
            <a:noFill/>
            <a:miter lim="800000"/>
            <a:headEnd/>
            <a:tailEnd/>
          </a:ln>
        </p:spPr>
        <p:txBody>
          <a:bodyPr>
            <a:spAutoFit/>
          </a:bodyPr>
          <a:lstStyle/>
          <a:p>
            <a:pPr algn="ctr"/>
            <a:r>
              <a:rPr lang="uk-UA" sz="1800"/>
              <a:t>Музичні фізхвилинки</a:t>
            </a:r>
            <a:endParaRPr lang="ru-RU" sz="1800"/>
          </a:p>
        </p:txBody>
      </p:sp>
      <p:sp>
        <p:nvSpPr>
          <p:cNvPr id="30729" name="TextBox 12"/>
          <p:cNvSpPr txBox="1">
            <a:spLocks noChangeArrowheads="1"/>
          </p:cNvSpPr>
          <p:nvPr/>
        </p:nvSpPr>
        <p:spPr bwMode="auto">
          <a:xfrm>
            <a:off x="5940425" y="4797425"/>
            <a:ext cx="2214563" cy="274638"/>
          </a:xfrm>
          <a:prstGeom prst="rect">
            <a:avLst/>
          </a:prstGeom>
          <a:noFill/>
          <a:ln w="9525">
            <a:noFill/>
            <a:miter lim="800000"/>
            <a:headEnd/>
            <a:tailEnd/>
          </a:ln>
        </p:spPr>
        <p:txBody>
          <a:bodyPr>
            <a:spAutoFit/>
          </a:bodyPr>
          <a:lstStyle/>
          <a:p>
            <a:pPr algn="ctr"/>
            <a:r>
              <a:rPr lang="uk-UA" sz="1800"/>
              <a:t>Тренінг для очей</a:t>
            </a:r>
            <a:endParaRPr lang="ru-RU" sz="1800"/>
          </a:p>
        </p:txBody>
      </p:sp>
      <p:sp>
        <p:nvSpPr>
          <p:cNvPr id="30735" name="TextBox 10"/>
          <p:cNvSpPr txBox="1">
            <a:spLocks noChangeArrowheads="1"/>
          </p:cNvSpPr>
          <p:nvPr/>
        </p:nvSpPr>
        <p:spPr bwMode="auto">
          <a:xfrm>
            <a:off x="3419475" y="6165850"/>
            <a:ext cx="2112963" cy="276225"/>
          </a:xfrm>
          <a:prstGeom prst="rect">
            <a:avLst/>
          </a:prstGeom>
          <a:noFill/>
          <a:ln w="9525">
            <a:noFill/>
            <a:miter lim="800000"/>
            <a:headEnd/>
            <a:tailEnd/>
          </a:ln>
        </p:spPr>
        <p:txBody>
          <a:bodyPr>
            <a:spAutoFit/>
          </a:bodyPr>
          <a:lstStyle/>
          <a:p>
            <a:pPr algn="ctr"/>
            <a:r>
              <a:rPr lang="uk-UA" sz="1800"/>
              <a:t>Релаксаційні вправи</a:t>
            </a:r>
            <a:endParaRPr lang="ru-RU" sz="1800"/>
          </a:p>
        </p:txBody>
      </p:sp>
      <p:pic>
        <p:nvPicPr>
          <p:cNvPr id="30737" name="Picture 17" descr="ANd9GcTo1123PhSr9xNoR-3VosVQR-ZNa91zj8wt1hDMl2z1NlYIJ_yA"/>
          <p:cNvPicPr>
            <a:picLocks noChangeAspect="1" noChangeArrowheads="1"/>
          </p:cNvPicPr>
          <p:nvPr/>
        </p:nvPicPr>
        <p:blipFill>
          <a:blip r:embed="rId6"/>
          <a:srcRect/>
          <a:stretch>
            <a:fillRect/>
          </a:stretch>
        </p:blipFill>
        <p:spPr bwMode="auto">
          <a:xfrm>
            <a:off x="2843213" y="4797425"/>
            <a:ext cx="3429000" cy="13335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3" name="Picture 9" descr="images"/>
          <p:cNvPicPr>
            <a:picLocks noChangeAspect="1" noChangeArrowheads="1"/>
          </p:cNvPicPr>
          <p:nvPr/>
        </p:nvPicPr>
        <p:blipFill>
          <a:blip r:embed="rId2"/>
          <a:srcRect/>
          <a:stretch>
            <a:fillRect/>
          </a:stretch>
        </p:blipFill>
        <p:spPr bwMode="auto">
          <a:xfrm>
            <a:off x="0" y="0"/>
            <a:ext cx="9144000" cy="6905625"/>
          </a:xfrm>
          <a:prstGeom prst="rect">
            <a:avLst/>
          </a:prstGeom>
          <a:noFill/>
        </p:spPr>
      </p:pic>
      <p:sp>
        <p:nvSpPr>
          <p:cNvPr id="47106" name="Rectangle 2"/>
          <p:cNvSpPr>
            <a:spLocks noGrp="1" noChangeArrowheads="1"/>
          </p:cNvSpPr>
          <p:nvPr>
            <p:ph type="title" idx="4294967295"/>
          </p:nvPr>
        </p:nvSpPr>
        <p:spPr/>
        <p:txBody>
          <a:bodyPr/>
          <a:lstStyle/>
          <a:p>
            <a:endParaRPr lang="ru-RU" smtClean="0"/>
          </a:p>
        </p:txBody>
      </p:sp>
      <p:sp>
        <p:nvSpPr>
          <p:cNvPr id="47107" name="Rectangle 3"/>
          <p:cNvSpPr>
            <a:spLocks noGrp="1" noChangeArrowheads="1"/>
          </p:cNvSpPr>
          <p:nvPr>
            <p:ph type="body" idx="4294967295"/>
          </p:nvPr>
        </p:nvSpPr>
        <p:spPr/>
        <p:txBody>
          <a:bodyPr/>
          <a:lstStyle/>
          <a:p>
            <a:endParaRPr lang="ru-RU" dirty="0" smtClean="0"/>
          </a:p>
        </p:txBody>
      </p:sp>
      <p:sp>
        <p:nvSpPr>
          <p:cNvPr id="2" name="Заголовок 1"/>
          <p:cNvSpPr>
            <a:spLocks/>
          </p:cNvSpPr>
          <p:nvPr/>
        </p:nvSpPr>
        <p:spPr bwMode="auto">
          <a:xfrm>
            <a:off x="0" y="0"/>
            <a:ext cx="9144000" cy="3141663"/>
          </a:xfrm>
          <a:prstGeom prst="rect">
            <a:avLst/>
          </a:prstGeom>
          <a:noFill/>
          <a:ln w="9525">
            <a:noFill/>
            <a:miter lim="800000"/>
            <a:headEnd/>
            <a:tailEnd/>
          </a:ln>
        </p:spPr>
        <p:txBody>
          <a:bodyPr anchor="b"/>
          <a:lstStyle/>
          <a:p>
            <a:pPr marL="182563" algn="ctr"/>
            <a:r>
              <a:rPr lang="uk-UA" sz="3800" baseline="0">
                <a:solidFill>
                  <a:srgbClr val="003300"/>
                </a:solidFill>
                <a:latin typeface="Microsoft Sans Serif" pitchFamily="34" charset="0"/>
              </a:rPr>
              <a:t>«Без здоров</a:t>
            </a:r>
            <a:r>
              <a:rPr lang="en-US" sz="3800" baseline="0">
                <a:solidFill>
                  <a:srgbClr val="003300"/>
                </a:solidFill>
                <a:latin typeface="Microsoft Sans Serif" pitchFamily="34" charset="0"/>
              </a:rPr>
              <a:t>’</a:t>
            </a:r>
            <a:r>
              <a:rPr lang="uk-UA" sz="3800" baseline="0">
                <a:solidFill>
                  <a:srgbClr val="003300"/>
                </a:solidFill>
                <a:latin typeface="Microsoft Sans Serif" pitchFamily="34" charset="0"/>
              </a:rPr>
              <a:t>я і мудрість незавидна, і мистецтво бліде, і сила в</a:t>
            </a:r>
            <a:r>
              <a:rPr lang="en-US" sz="3800" baseline="0">
                <a:solidFill>
                  <a:srgbClr val="003300"/>
                </a:solidFill>
                <a:latin typeface="Microsoft Sans Serif" pitchFamily="34" charset="0"/>
              </a:rPr>
              <a:t>’</a:t>
            </a:r>
            <a:r>
              <a:rPr lang="uk-UA" sz="3800" baseline="0">
                <a:solidFill>
                  <a:srgbClr val="003300"/>
                </a:solidFill>
                <a:latin typeface="Microsoft Sans Serif" pitchFamily="34" charset="0"/>
              </a:rPr>
              <a:t>яне, і багатство без користі, і слово безсиле»</a:t>
            </a:r>
            <a:endParaRPr lang="ru-RU" sz="3800" baseline="0">
              <a:solidFill>
                <a:srgbClr val="003300"/>
              </a:solidFill>
              <a:latin typeface="Microsoft Sans Serif" pitchFamily="34" charset="0"/>
            </a:endParaRPr>
          </a:p>
        </p:txBody>
      </p:sp>
      <p:pic>
        <p:nvPicPr>
          <p:cNvPr id="47111" name="Объект 4"/>
          <p:cNvPicPr>
            <a:picLocks noChangeAspect="1"/>
          </p:cNvPicPr>
          <p:nvPr/>
        </p:nvPicPr>
        <p:blipFill>
          <a:blip r:embed="rId3"/>
          <a:srcRect/>
          <a:stretch>
            <a:fillRect/>
          </a:stretch>
        </p:blipFill>
        <p:spPr bwMode="auto">
          <a:xfrm>
            <a:off x="5715008" y="3143248"/>
            <a:ext cx="2755900" cy="3362325"/>
          </a:xfrm>
          <a:prstGeom prst="rect">
            <a:avLst/>
          </a:prstGeom>
          <a:solidFill>
            <a:srgbClr val="000000"/>
          </a:solidFill>
          <a:ln w="9525">
            <a:solidFill>
              <a:schemeClr val="accent1"/>
            </a:solidFill>
            <a:miter lim="800000"/>
            <a:headEnd/>
            <a:tailEnd/>
          </a:ln>
        </p:spPr>
      </p:pic>
      <p:sp>
        <p:nvSpPr>
          <p:cNvPr id="14339" name="Текст 3"/>
          <p:cNvSpPr>
            <a:spLocks/>
          </p:cNvSpPr>
          <p:nvPr/>
        </p:nvSpPr>
        <p:spPr bwMode="auto">
          <a:xfrm>
            <a:off x="1214414" y="3000372"/>
            <a:ext cx="4902200" cy="3168650"/>
          </a:xfrm>
          <a:prstGeom prst="rect">
            <a:avLst/>
          </a:prstGeom>
          <a:noFill/>
          <a:ln w="9525">
            <a:noFill/>
            <a:miter lim="800000"/>
            <a:headEnd/>
            <a:tailEnd/>
          </a:ln>
        </p:spPr>
        <p:txBody>
          <a:bodyPr/>
          <a:lstStyle/>
          <a:p>
            <a:pPr>
              <a:spcBef>
                <a:spcPct val="20000"/>
              </a:spcBef>
            </a:pPr>
            <a:endParaRPr lang="uk-UA" sz="4000" baseline="0" dirty="0">
              <a:solidFill>
                <a:srgbClr val="0D0D0D"/>
              </a:solidFill>
              <a:latin typeface="Microsoft Sans Serif" pitchFamily="34" charset="0"/>
            </a:endParaRPr>
          </a:p>
          <a:p>
            <a:pPr>
              <a:spcBef>
                <a:spcPct val="20000"/>
              </a:spcBef>
            </a:pPr>
            <a:r>
              <a:rPr lang="uk-UA" sz="3200" baseline="0" dirty="0" err="1">
                <a:solidFill>
                  <a:srgbClr val="0D0D0D"/>
                </a:solidFill>
                <a:latin typeface="Microsoft Sans Serif" pitchFamily="34" charset="0"/>
              </a:rPr>
              <a:t>Герофіл</a:t>
            </a:r>
            <a:r>
              <a:rPr lang="uk-UA" sz="3200" baseline="0" dirty="0">
                <a:solidFill>
                  <a:srgbClr val="0D0D0D"/>
                </a:solidFill>
                <a:latin typeface="Microsoft Sans Serif" pitchFamily="34" charset="0"/>
              </a:rPr>
              <a:t> (</a:t>
            </a:r>
            <a:r>
              <a:rPr lang="uk-UA" sz="3200" baseline="0" dirty="0" err="1">
                <a:solidFill>
                  <a:srgbClr val="0D0D0D"/>
                </a:solidFill>
                <a:latin typeface="Microsoft Sans Serif" pitchFamily="34" charset="0"/>
              </a:rPr>
              <a:t>бл</a:t>
            </a:r>
            <a:r>
              <a:rPr lang="uk-UA" sz="3200" baseline="0" dirty="0">
                <a:solidFill>
                  <a:srgbClr val="0D0D0D"/>
                </a:solidFill>
                <a:latin typeface="Microsoft Sans Serif" pitchFamily="34" charset="0"/>
              </a:rPr>
              <a:t>. 300 р. до н.е.), </a:t>
            </a:r>
            <a:r>
              <a:rPr lang="uk-UA" sz="3200" baseline="0" dirty="0" err="1">
                <a:solidFill>
                  <a:srgbClr val="0D0D0D"/>
                </a:solidFill>
                <a:latin typeface="Microsoft Sans Serif" pitchFamily="34" charset="0"/>
              </a:rPr>
              <a:t>давногрецький</a:t>
            </a:r>
            <a:r>
              <a:rPr lang="uk-UA" sz="3200" baseline="0" dirty="0">
                <a:solidFill>
                  <a:srgbClr val="0D0D0D"/>
                </a:solidFill>
                <a:latin typeface="Microsoft Sans Serif" pitchFamily="34" charset="0"/>
              </a:rPr>
              <a:t> лікар</a:t>
            </a:r>
            <a:r>
              <a:rPr lang="uk-UA" sz="4000" baseline="0" dirty="0">
                <a:solidFill>
                  <a:srgbClr val="0D0D0D"/>
                </a:solidFill>
                <a:latin typeface="Microsoft Sans Serif" pitchFamily="34" charset="0"/>
              </a:rPr>
              <a:t> </a:t>
            </a:r>
            <a:endParaRPr lang="ru-RU" sz="4000" baseline="0" dirty="0">
              <a:solidFill>
                <a:srgbClr val="0D0D0D"/>
              </a:solidFill>
              <a:latin typeface="Microsoft Sans Serif" pitchFamily="34" charset="0"/>
            </a:endParaRPr>
          </a:p>
          <a:p>
            <a:pPr>
              <a:spcBef>
                <a:spcPct val="20000"/>
              </a:spcBef>
            </a:pPr>
            <a:endParaRPr lang="ru-RU" sz="1800" baseline="0" dirty="0">
              <a:latin typeface="Microsoft Sans Serif"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5" name="Picture 17" descr="Aged_Fabric_Parchment_Background_WEB__9378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214313"/>
            <a:ext cx="8215313" cy="1500187"/>
          </a:xfrm>
        </p:spPr>
        <p:txBody>
          <a:bodyPr/>
          <a:lstStyle/>
          <a:p>
            <a:r>
              <a:rPr lang="ru-RU" sz="4000" smtClean="0">
                <a:solidFill>
                  <a:srgbClr val="C00000"/>
                </a:solidFill>
                <a:cs typeface="Times New Roman" pitchFamily="18" charset="0"/>
              </a:rPr>
              <a:t>                   </a:t>
            </a:r>
            <a:r>
              <a:rPr lang="ru-RU" sz="4000" smtClean="0">
                <a:solidFill>
                  <a:schemeClr val="tx1"/>
                </a:solidFill>
                <a:cs typeface="Times New Roman" pitchFamily="18" charset="0"/>
              </a:rPr>
              <a:t>Другий етап </a:t>
            </a:r>
            <a:br>
              <a:rPr lang="ru-RU" sz="4000" smtClean="0">
                <a:solidFill>
                  <a:schemeClr val="tx1"/>
                </a:solidFill>
                <a:cs typeface="Times New Roman" pitchFamily="18" charset="0"/>
              </a:rPr>
            </a:br>
            <a:r>
              <a:rPr lang="ru-RU" sz="4000" smtClean="0">
                <a:solidFill>
                  <a:schemeClr val="tx1"/>
                </a:solidFill>
                <a:cs typeface="Times New Roman" pitchFamily="18" charset="0"/>
              </a:rPr>
              <a:t>             формування умінь </a:t>
            </a:r>
            <a:br>
              <a:rPr lang="ru-RU" sz="4000" smtClean="0">
                <a:solidFill>
                  <a:schemeClr val="tx1"/>
                </a:solidFill>
                <a:cs typeface="Times New Roman" pitchFamily="18" charset="0"/>
              </a:rPr>
            </a:br>
            <a:r>
              <a:rPr lang="ru-RU" sz="4000" smtClean="0">
                <a:solidFill>
                  <a:schemeClr val="tx1"/>
                </a:solidFill>
                <a:cs typeface="Times New Roman" pitchFamily="18" charset="0"/>
              </a:rPr>
              <a:t>            використання знань</a:t>
            </a:r>
          </a:p>
        </p:txBody>
      </p:sp>
      <p:sp>
        <p:nvSpPr>
          <p:cNvPr id="3" name="Объект 2"/>
          <p:cNvSpPr>
            <a:spLocks noGrp="1"/>
          </p:cNvSpPr>
          <p:nvPr>
            <p:ph idx="1"/>
          </p:nvPr>
        </p:nvSpPr>
        <p:spPr>
          <a:xfrm>
            <a:off x="395288" y="1928813"/>
            <a:ext cx="7534275" cy="428625"/>
          </a:xfrm>
        </p:spPr>
        <p:txBody>
          <a:bodyPr/>
          <a:lstStyle/>
          <a:p>
            <a:pPr marL="0" indent="0" algn="ctr">
              <a:buFontTx/>
              <a:buNone/>
            </a:pPr>
            <a:r>
              <a:rPr lang="uk-UA" sz="2500" b="1" smtClean="0">
                <a:solidFill>
                  <a:srgbClr val="000000"/>
                </a:solidFill>
                <a:latin typeface="Times New Roman" pitchFamily="18" charset="0"/>
                <a:cs typeface="Times New Roman" pitchFamily="18" charset="0"/>
              </a:rPr>
              <a:t>(А) - проходить в стані активності.</a:t>
            </a:r>
          </a:p>
          <a:p>
            <a:pPr marL="0" indent="0" algn="ctr">
              <a:buFontTx/>
              <a:buNone/>
            </a:pPr>
            <a:endParaRPr lang="uk-UA" sz="2500" b="1" smtClean="0">
              <a:solidFill>
                <a:srgbClr val="000000"/>
              </a:solidFill>
              <a:latin typeface="Times New Roman" pitchFamily="18" charset="0"/>
              <a:cs typeface="Times New Roman" pitchFamily="18" charset="0"/>
            </a:endParaRPr>
          </a:p>
          <a:p>
            <a:pPr marL="0" indent="0" algn="ctr">
              <a:buFontTx/>
              <a:buNone/>
            </a:pPr>
            <a:r>
              <a:rPr lang="uk-UA" sz="2500" b="1" smtClean="0">
                <a:solidFill>
                  <a:srgbClr val="000000"/>
                </a:solidFill>
                <a:latin typeface="Times New Roman" pitchFamily="18" charset="0"/>
                <a:cs typeface="Times New Roman" pitchFamily="18" charset="0"/>
              </a:rPr>
              <a:t> </a:t>
            </a:r>
          </a:p>
          <a:p>
            <a:pPr marL="0" indent="0" algn="ctr">
              <a:buFontTx/>
              <a:buNone/>
            </a:pPr>
            <a:endParaRPr lang="uk-UA" sz="2500" b="1" smtClean="0">
              <a:solidFill>
                <a:srgbClr val="000000"/>
              </a:solidFill>
              <a:latin typeface="Times New Roman" pitchFamily="18" charset="0"/>
              <a:cs typeface="Times New Roman" pitchFamily="18" charset="0"/>
            </a:endParaRPr>
          </a:p>
          <a:p>
            <a:pPr marL="0" indent="0" algn="ctr">
              <a:buFontTx/>
              <a:buNone/>
            </a:pPr>
            <a:endParaRPr lang="uk-UA" sz="2500" b="1" smtClean="0">
              <a:solidFill>
                <a:srgbClr val="000000"/>
              </a:solidFill>
              <a:latin typeface="Times New Roman" pitchFamily="18" charset="0"/>
              <a:cs typeface="Times New Roman" pitchFamily="18" charset="0"/>
            </a:endParaRPr>
          </a:p>
        </p:txBody>
      </p:sp>
      <p:pic>
        <p:nvPicPr>
          <p:cNvPr id="32771" name="Picture 5" descr="N:\презентації\Школа_анимации\temps007.gif"/>
          <p:cNvPicPr>
            <a:picLocks noChangeAspect="1" noChangeArrowheads="1" noCrop="1"/>
          </p:cNvPicPr>
          <p:nvPr/>
        </p:nvPicPr>
        <p:blipFill>
          <a:blip r:embed="rId4"/>
          <a:srcRect/>
          <a:stretch>
            <a:fillRect/>
          </a:stretch>
        </p:blipFill>
        <p:spPr bwMode="auto">
          <a:xfrm>
            <a:off x="6643688" y="2143125"/>
            <a:ext cx="1955800" cy="2071688"/>
          </a:xfrm>
          <a:prstGeom prst="rect">
            <a:avLst/>
          </a:prstGeom>
          <a:noFill/>
          <a:ln w="9525">
            <a:noFill/>
            <a:miter lim="800000"/>
            <a:headEnd/>
            <a:tailEnd/>
          </a:ln>
        </p:spPr>
      </p:pic>
      <p:sp>
        <p:nvSpPr>
          <p:cNvPr id="32775" name="TextBox 7"/>
          <p:cNvSpPr txBox="1">
            <a:spLocks noChangeArrowheads="1"/>
          </p:cNvSpPr>
          <p:nvPr/>
        </p:nvSpPr>
        <p:spPr bwMode="auto">
          <a:xfrm>
            <a:off x="6215063" y="6519863"/>
            <a:ext cx="2357437" cy="276225"/>
          </a:xfrm>
          <a:prstGeom prst="rect">
            <a:avLst/>
          </a:prstGeom>
          <a:noFill/>
          <a:ln w="9525">
            <a:noFill/>
            <a:miter lim="800000"/>
            <a:headEnd/>
            <a:tailEnd/>
          </a:ln>
        </p:spPr>
        <p:txBody>
          <a:bodyPr>
            <a:spAutoFit/>
          </a:bodyPr>
          <a:lstStyle/>
          <a:p>
            <a:pPr algn="ctr"/>
            <a:r>
              <a:rPr lang="uk-UA" sz="1800"/>
              <a:t>Рольові ігри</a:t>
            </a:r>
            <a:endParaRPr lang="ru-RU" sz="1800"/>
          </a:p>
        </p:txBody>
      </p:sp>
      <p:sp>
        <p:nvSpPr>
          <p:cNvPr id="32776" name="TextBox 8"/>
          <p:cNvSpPr txBox="1">
            <a:spLocks noChangeArrowheads="1"/>
          </p:cNvSpPr>
          <p:nvPr/>
        </p:nvSpPr>
        <p:spPr bwMode="auto">
          <a:xfrm>
            <a:off x="3305175" y="6143625"/>
            <a:ext cx="1574800" cy="276225"/>
          </a:xfrm>
          <a:prstGeom prst="rect">
            <a:avLst/>
          </a:prstGeom>
          <a:noFill/>
          <a:ln w="9525">
            <a:noFill/>
            <a:miter lim="800000"/>
            <a:headEnd/>
            <a:tailEnd/>
          </a:ln>
        </p:spPr>
        <p:txBody>
          <a:bodyPr wrap="none">
            <a:spAutoFit/>
          </a:bodyPr>
          <a:lstStyle/>
          <a:p>
            <a:pPr algn="ctr"/>
            <a:r>
              <a:rPr lang="uk-UA" sz="1800"/>
              <a:t>Граматичні руханки</a:t>
            </a:r>
            <a:endParaRPr lang="ru-RU" sz="1800"/>
          </a:p>
        </p:txBody>
      </p:sp>
      <p:sp>
        <p:nvSpPr>
          <p:cNvPr id="32777" name="TextBox 9"/>
          <p:cNvSpPr txBox="1">
            <a:spLocks noChangeArrowheads="1"/>
          </p:cNvSpPr>
          <p:nvPr/>
        </p:nvSpPr>
        <p:spPr bwMode="auto">
          <a:xfrm>
            <a:off x="520700" y="5072063"/>
            <a:ext cx="1714500" cy="276225"/>
          </a:xfrm>
          <a:prstGeom prst="rect">
            <a:avLst/>
          </a:prstGeom>
          <a:noFill/>
          <a:ln w="9525">
            <a:noFill/>
            <a:miter lim="800000"/>
            <a:headEnd/>
            <a:tailEnd/>
          </a:ln>
        </p:spPr>
        <p:txBody>
          <a:bodyPr wrap="none">
            <a:spAutoFit/>
          </a:bodyPr>
          <a:lstStyle/>
          <a:p>
            <a:pPr algn="ctr"/>
            <a:r>
              <a:rPr lang="uk-UA" sz="1800"/>
              <a:t>Кольорова граматика</a:t>
            </a:r>
            <a:endParaRPr lang="ru-RU" sz="1800"/>
          </a:p>
        </p:txBody>
      </p:sp>
      <p:pic>
        <p:nvPicPr>
          <p:cNvPr id="32780" name="Picture 12" descr="IMG_0560"/>
          <p:cNvPicPr>
            <a:picLocks noChangeAspect="1" noChangeArrowheads="1"/>
          </p:cNvPicPr>
          <p:nvPr/>
        </p:nvPicPr>
        <p:blipFill>
          <a:blip r:embed="rId5" cstate="print"/>
          <a:srcRect/>
          <a:stretch>
            <a:fillRect/>
          </a:stretch>
        </p:blipFill>
        <p:spPr bwMode="auto">
          <a:xfrm>
            <a:off x="6156325" y="4206875"/>
            <a:ext cx="2663825" cy="1998663"/>
          </a:xfrm>
          <a:prstGeom prst="rect">
            <a:avLst/>
          </a:prstGeom>
          <a:noFill/>
          <a:ln w="9525">
            <a:noFill/>
            <a:miter lim="800000"/>
            <a:headEnd/>
            <a:tailEnd/>
          </a:ln>
        </p:spPr>
      </p:pic>
      <p:pic>
        <p:nvPicPr>
          <p:cNvPr id="32782" name="Picture 14" descr="100_3713"/>
          <p:cNvPicPr>
            <a:picLocks noChangeAspect="1" noChangeArrowheads="1"/>
          </p:cNvPicPr>
          <p:nvPr/>
        </p:nvPicPr>
        <p:blipFill>
          <a:blip r:embed="rId6"/>
          <a:srcRect/>
          <a:stretch>
            <a:fillRect/>
          </a:stretch>
        </p:blipFill>
        <p:spPr bwMode="auto">
          <a:xfrm>
            <a:off x="179388" y="3141663"/>
            <a:ext cx="2449512" cy="1833562"/>
          </a:xfrm>
          <a:prstGeom prst="rect">
            <a:avLst/>
          </a:prstGeom>
          <a:noFill/>
        </p:spPr>
      </p:pic>
      <p:pic>
        <p:nvPicPr>
          <p:cNvPr id="32787" name="Picture 19" descr="20141212_125555"/>
          <p:cNvPicPr>
            <a:picLocks noChangeAspect="1" noChangeArrowheads="1"/>
          </p:cNvPicPr>
          <p:nvPr/>
        </p:nvPicPr>
        <p:blipFill>
          <a:blip r:embed="rId7"/>
          <a:srcRect/>
          <a:stretch>
            <a:fillRect/>
          </a:stretch>
        </p:blipFill>
        <p:spPr bwMode="auto">
          <a:xfrm>
            <a:off x="2843213" y="3429000"/>
            <a:ext cx="2990850" cy="22383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3" name="Picture 13"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500188" y="214313"/>
            <a:ext cx="5143500" cy="1457325"/>
          </a:xfrm>
        </p:spPr>
        <p:txBody>
          <a:bodyPr/>
          <a:lstStyle/>
          <a:p>
            <a:pPr>
              <a:defRPr/>
            </a:pPr>
            <a:r>
              <a:rPr lang="uk-UA" sz="4000" dirty="0" smtClean="0">
                <a:solidFill>
                  <a:srgbClr val="C00000"/>
                </a:solidFill>
                <a:latin typeface="+mn-lt"/>
                <a:cs typeface="Times New Roman" pitchFamily="18" charset="0"/>
              </a:rPr>
              <a:t>    Третій етап </a:t>
            </a:r>
            <a:r>
              <a:rPr lang="uk-UA" sz="4000" dirty="0" smtClean="0">
                <a:solidFill>
                  <a:schemeClr val="accent1">
                    <a:lumMod val="75000"/>
                  </a:schemeClr>
                </a:solidFill>
                <a:latin typeface="+mn-lt"/>
                <a:cs typeface="Times New Roman" pitchFamily="18" charset="0"/>
              </a:rPr>
              <a:t>закріплення навиків                            використання знань</a:t>
            </a:r>
            <a:endParaRPr lang="ru-RU" sz="4000" dirty="0">
              <a:solidFill>
                <a:schemeClr val="accent1">
                  <a:lumMod val="75000"/>
                </a:schemeClr>
              </a:solidFill>
              <a:latin typeface="+mn-lt"/>
              <a:cs typeface="Times New Roman" pitchFamily="18" charset="0"/>
            </a:endParaRPr>
          </a:p>
        </p:txBody>
      </p:sp>
      <p:sp>
        <p:nvSpPr>
          <p:cNvPr id="3" name="Объект 2"/>
          <p:cNvSpPr>
            <a:spLocks noGrp="1"/>
          </p:cNvSpPr>
          <p:nvPr>
            <p:ph idx="1"/>
          </p:nvPr>
        </p:nvSpPr>
        <p:spPr>
          <a:xfrm>
            <a:off x="250825" y="1628775"/>
            <a:ext cx="7315200" cy="4267200"/>
          </a:xfrm>
        </p:spPr>
        <p:txBody>
          <a:bodyPr/>
          <a:lstStyle/>
          <a:p>
            <a:pPr marL="0" indent="0" algn="ctr">
              <a:buFontTx/>
              <a:buNone/>
            </a:pPr>
            <a:endParaRPr lang="ru-RU" sz="1600" b="1" smtClean="0">
              <a:solidFill>
                <a:srgbClr val="000000"/>
              </a:solidFill>
              <a:latin typeface="Times New Roman" pitchFamily="18" charset="0"/>
              <a:cs typeface="Times New Roman" pitchFamily="18" charset="0"/>
            </a:endParaRPr>
          </a:p>
          <a:p>
            <a:pPr marL="0" indent="0" algn="ctr">
              <a:buFontTx/>
              <a:buNone/>
            </a:pPr>
            <a:endParaRPr lang="ru-RU" sz="1600" b="1" smtClean="0">
              <a:solidFill>
                <a:srgbClr val="000000"/>
              </a:solidFill>
              <a:latin typeface="Times New Roman" pitchFamily="18" charset="0"/>
              <a:cs typeface="Times New Roman" pitchFamily="18" charset="0"/>
            </a:endParaRPr>
          </a:p>
          <a:p>
            <a:pPr marL="0" indent="0" algn="ctr">
              <a:buFontTx/>
              <a:buNone/>
            </a:pPr>
            <a:r>
              <a:rPr lang="ru-RU" sz="1600" b="1" smtClean="0">
                <a:solidFill>
                  <a:srgbClr val="000000"/>
                </a:solidFill>
                <a:latin typeface="Times New Roman" pitchFamily="18" charset="0"/>
                <a:cs typeface="Times New Roman" pitchFamily="18" charset="0"/>
              </a:rPr>
              <a:t>Під час цього етапу відбувається "відрив" навчального образу від підручника, відбувається пошук власних прикладів з подальшими (перевірочними) повтореннями і коректуванням прикладів. </a:t>
            </a:r>
          </a:p>
          <a:p>
            <a:pPr marL="0" indent="0" algn="ctr">
              <a:buFontTx/>
              <a:buNone/>
            </a:pPr>
            <a:endParaRPr lang="ru-RU" sz="2800" b="1" smtClean="0">
              <a:solidFill>
                <a:srgbClr val="000000"/>
              </a:solidFill>
              <a:latin typeface="Times New Roman" pitchFamily="18" charset="0"/>
              <a:cs typeface="Times New Roman" pitchFamily="18" charset="0"/>
            </a:endParaRPr>
          </a:p>
        </p:txBody>
      </p:sp>
      <p:pic>
        <p:nvPicPr>
          <p:cNvPr id="10" name="Picture 2" descr="C:\Users\001\Desktop\IMG_4671.JPG"/>
          <p:cNvPicPr>
            <a:picLocks noChangeAspect="1" noChangeArrowheads="1"/>
          </p:cNvPicPr>
          <p:nvPr/>
        </p:nvPicPr>
        <p:blipFill>
          <a:blip r:embed="rId3"/>
          <a:srcRect/>
          <a:stretch>
            <a:fillRect/>
          </a:stretch>
        </p:blipFill>
        <p:spPr bwMode="auto">
          <a:xfrm>
            <a:off x="971550" y="3213100"/>
            <a:ext cx="2857500" cy="2143125"/>
          </a:xfrm>
          <a:prstGeom prst="rect">
            <a:avLst/>
          </a:prstGeom>
          <a:noFill/>
          <a:ln w="9525">
            <a:noFill/>
            <a:miter lim="800000"/>
            <a:headEnd/>
            <a:tailEnd/>
          </a:ln>
        </p:spPr>
      </p:pic>
      <p:sp>
        <p:nvSpPr>
          <p:cNvPr id="35849" name="TextBox 10"/>
          <p:cNvSpPr txBox="1">
            <a:spLocks noChangeArrowheads="1"/>
          </p:cNvSpPr>
          <p:nvPr/>
        </p:nvSpPr>
        <p:spPr bwMode="auto">
          <a:xfrm>
            <a:off x="971550" y="5876925"/>
            <a:ext cx="2857500" cy="276225"/>
          </a:xfrm>
          <a:prstGeom prst="rect">
            <a:avLst/>
          </a:prstGeom>
          <a:noFill/>
          <a:ln w="9525">
            <a:noFill/>
            <a:miter lim="800000"/>
            <a:headEnd/>
            <a:tailEnd/>
          </a:ln>
        </p:spPr>
        <p:txBody>
          <a:bodyPr>
            <a:spAutoFit/>
          </a:bodyPr>
          <a:lstStyle/>
          <a:p>
            <a:pPr algn="ctr"/>
            <a:r>
              <a:rPr lang="uk-UA" sz="1800"/>
              <a:t>Картина успіхів</a:t>
            </a:r>
            <a:endParaRPr lang="ru-RU" sz="1800"/>
          </a:p>
        </p:txBody>
      </p:sp>
      <p:sp>
        <p:nvSpPr>
          <p:cNvPr id="35850" name="Text Box 10"/>
          <p:cNvSpPr txBox="1">
            <a:spLocks noChangeArrowheads="1"/>
          </p:cNvSpPr>
          <p:nvPr/>
        </p:nvSpPr>
        <p:spPr bwMode="auto">
          <a:xfrm>
            <a:off x="5867400" y="5805488"/>
            <a:ext cx="1800225" cy="488950"/>
          </a:xfrm>
          <a:prstGeom prst="rect">
            <a:avLst/>
          </a:prstGeom>
          <a:noFill/>
          <a:ln w="9525">
            <a:noFill/>
            <a:miter lim="800000"/>
            <a:headEnd/>
            <a:tailEnd/>
          </a:ln>
          <a:effectLst/>
        </p:spPr>
        <p:txBody>
          <a:bodyPr>
            <a:spAutoFit/>
          </a:bodyPr>
          <a:lstStyle/>
          <a:p>
            <a:pPr>
              <a:spcBef>
                <a:spcPct val="50000"/>
              </a:spcBef>
            </a:pPr>
            <a:r>
              <a:rPr lang="uk-UA" sz="2000"/>
              <a:t>Робота в парах, групах</a:t>
            </a:r>
            <a:r>
              <a:rPr lang="ru-RU" sz="1400"/>
              <a:t> </a:t>
            </a:r>
          </a:p>
        </p:txBody>
      </p:sp>
      <p:pic>
        <p:nvPicPr>
          <p:cNvPr id="35852" name="Picture 12" descr="20141212_130102"/>
          <p:cNvPicPr>
            <a:picLocks noChangeAspect="1" noChangeArrowheads="1"/>
          </p:cNvPicPr>
          <p:nvPr/>
        </p:nvPicPr>
        <p:blipFill>
          <a:blip r:embed="rId4"/>
          <a:srcRect/>
          <a:stretch>
            <a:fillRect/>
          </a:stretch>
        </p:blipFill>
        <p:spPr bwMode="auto">
          <a:xfrm>
            <a:off x="5076825" y="3284538"/>
            <a:ext cx="2990850" cy="22383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ru-RU" smtClean="0"/>
          </a:p>
        </p:txBody>
      </p:sp>
      <p:sp>
        <p:nvSpPr>
          <p:cNvPr id="57347" name="Rectangle 3"/>
          <p:cNvSpPr>
            <a:spLocks noGrp="1" noChangeArrowheads="1"/>
          </p:cNvSpPr>
          <p:nvPr>
            <p:ph type="body" idx="1"/>
          </p:nvPr>
        </p:nvSpPr>
        <p:spPr/>
        <p:txBody>
          <a:bodyPr/>
          <a:lstStyle/>
          <a:p>
            <a:endParaRPr lang="ru-RU" smtClean="0"/>
          </a:p>
        </p:txBody>
      </p:sp>
      <p:pic>
        <p:nvPicPr>
          <p:cNvPr id="57348" name="Picture 4"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7349" name="Rectangle 5"/>
          <p:cNvSpPr>
            <a:spLocks noChangeArrowheads="1"/>
          </p:cNvSpPr>
          <p:nvPr/>
        </p:nvSpPr>
        <p:spPr bwMode="auto">
          <a:xfrm>
            <a:off x="214282" y="214290"/>
            <a:ext cx="4465637" cy="579438"/>
          </a:xfrm>
          <a:prstGeom prst="rect">
            <a:avLst/>
          </a:prstGeom>
          <a:noFill/>
          <a:ln w="9525">
            <a:noFill/>
            <a:miter lim="800000"/>
            <a:headEnd/>
            <a:tailEnd/>
          </a:ln>
          <a:effectLst/>
        </p:spPr>
        <p:txBody>
          <a:bodyPr anchor="ctr">
            <a:spAutoFit/>
          </a:bodyPr>
          <a:lstStyle/>
          <a:p>
            <a:pPr algn="ctr"/>
            <a:r>
              <a:rPr lang="uk-UA" sz="4800" b="1" u="sng" dirty="0">
                <a:solidFill>
                  <a:srgbClr val="CC0000"/>
                </a:solidFill>
              </a:rPr>
              <a:t>Приклади </a:t>
            </a:r>
          </a:p>
        </p:txBody>
      </p:sp>
      <p:sp>
        <p:nvSpPr>
          <p:cNvPr id="57350" name="Rectangle 6"/>
          <p:cNvSpPr>
            <a:spLocks noChangeArrowheads="1"/>
          </p:cNvSpPr>
          <p:nvPr/>
        </p:nvSpPr>
        <p:spPr bwMode="auto">
          <a:xfrm>
            <a:off x="395288" y="1484313"/>
            <a:ext cx="8207375" cy="5345053"/>
          </a:xfrm>
          <a:prstGeom prst="rect">
            <a:avLst/>
          </a:prstGeom>
          <a:noFill/>
          <a:ln w="9525">
            <a:noFill/>
            <a:miter lim="800000"/>
            <a:headEnd/>
            <a:tailEnd/>
          </a:ln>
          <a:effectLst/>
        </p:spPr>
        <p:txBody>
          <a:bodyPr anchor="ctr">
            <a:spAutoFit/>
          </a:bodyPr>
          <a:lstStyle/>
          <a:p>
            <a:pPr>
              <a:tabLst>
                <a:tab pos="114300" algn="l"/>
              </a:tabLst>
            </a:pPr>
            <a:r>
              <a:rPr lang="uk-UA" sz="3200" b="1" dirty="0" smtClean="0"/>
              <a:t> </a:t>
            </a:r>
            <a:r>
              <a:rPr lang="uk-UA" sz="3200" b="1" u="sng" dirty="0" smtClean="0"/>
              <a:t>Хвилинка </a:t>
            </a:r>
            <a:r>
              <a:rPr lang="uk-UA" sz="3200" b="1" u="sng" dirty="0"/>
              <a:t>релаксації.</a:t>
            </a:r>
            <a:endParaRPr lang="ru-RU" sz="3200" dirty="0"/>
          </a:p>
          <a:p>
            <a:pPr>
              <a:tabLst>
                <a:tab pos="114300" algn="l"/>
              </a:tabLst>
            </a:pPr>
            <a:r>
              <a:rPr lang="en-US" sz="3200" i="1" dirty="0"/>
              <a:t>(Quiet music)</a:t>
            </a:r>
            <a:endParaRPr lang="ru-RU" sz="3200" dirty="0"/>
          </a:p>
          <a:p>
            <a:pPr>
              <a:tabLst>
                <a:tab pos="114300" algn="l"/>
              </a:tabLst>
            </a:pPr>
            <a:r>
              <a:rPr lang="en-US" sz="3200" dirty="0"/>
              <a:t>Sit comfortably. Close your eyes.</a:t>
            </a:r>
            <a:endParaRPr lang="ru-RU" sz="3200" dirty="0"/>
          </a:p>
          <a:p>
            <a:pPr>
              <a:tabLst>
                <a:tab pos="114300" algn="l"/>
              </a:tabLst>
            </a:pPr>
            <a:r>
              <a:rPr lang="en-US" sz="3200" dirty="0"/>
              <a:t>Breathe in. Breathe out.</a:t>
            </a:r>
            <a:endParaRPr lang="ru-RU" sz="3200" dirty="0"/>
          </a:p>
          <a:p>
            <a:pPr>
              <a:tabLst>
                <a:tab pos="114300" algn="l"/>
              </a:tabLst>
            </a:pPr>
            <a:r>
              <a:rPr lang="en-US" sz="3200" dirty="0"/>
              <a:t>Let's pretend it</a:t>
            </a:r>
            <a:r>
              <a:rPr lang="uk-UA" sz="3200" dirty="0"/>
              <a:t>’</a:t>
            </a:r>
            <a:r>
              <a:rPr lang="en-US" sz="3200" dirty="0"/>
              <a:t>s summer. You are lying on a sandy beach. The weather is fine. A light wind is blowing from the sea. The birds are singing. You have no troubles. No serious problems. You are quiet. Your brain relaxes. There is calm in your body. Nothing diverts your attention. You are relaxing. (Pause)</a:t>
            </a:r>
            <a:endParaRPr lang="ru-RU" sz="3200" dirty="0"/>
          </a:p>
          <a:p>
            <a:pPr>
              <a:tabLst>
                <a:tab pos="114300" algn="l"/>
              </a:tabLst>
            </a:pPr>
            <a:r>
              <a:rPr lang="en-US" sz="3200" dirty="0"/>
              <a:t>Your troubles float away.</a:t>
            </a:r>
            <a:endParaRPr lang="ru-RU" sz="3200" dirty="0"/>
          </a:p>
          <a:p>
            <a:pPr>
              <a:tabLst>
                <a:tab pos="114300" algn="l"/>
              </a:tabLst>
            </a:pPr>
            <a:r>
              <a:rPr lang="en-US" sz="3200" dirty="0"/>
              <a:t>You love your relatives, your school, your friends. They love you too. Learn to appreciate every good thing. The Earth is full of wonders. You can do anything. You are sure of yourself, that you have much energy. You are in good spirits.</a:t>
            </a:r>
            <a:endParaRPr lang="ru-RU" sz="3200" dirty="0"/>
          </a:p>
          <a:p>
            <a:pPr>
              <a:tabLst>
                <a:tab pos="114300" algn="l"/>
              </a:tabLst>
            </a:pPr>
            <a:r>
              <a:rPr lang="en-US" sz="3200" dirty="0"/>
              <a:t>Open your eyes. How do you feel</a:t>
            </a:r>
            <a:r>
              <a:rPr lang="uk-UA" sz="3200" dirty="0"/>
              <a:t>?</a:t>
            </a:r>
            <a:endParaRPr lang="ru-RU" sz="3200" dirty="0"/>
          </a:p>
          <a:p>
            <a:pPr eaLnBrk="0" hangingPunct="0">
              <a:tabLst>
                <a:tab pos="114300" algn="l"/>
              </a:tabLst>
            </a:pPr>
            <a:endParaRPr lang="ru-RU" sz="3200" dirty="0"/>
          </a:p>
        </p:txBody>
      </p:sp>
      <p:pic>
        <p:nvPicPr>
          <p:cNvPr id="7170" name="Picture 2" descr="http://www.artofcare.ru/files/images3/01/5912.jpg"/>
          <p:cNvPicPr>
            <a:picLocks noChangeAspect="1" noChangeArrowheads="1"/>
          </p:cNvPicPr>
          <p:nvPr/>
        </p:nvPicPr>
        <p:blipFill>
          <a:blip r:embed="rId3"/>
          <a:srcRect/>
          <a:stretch>
            <a:fillRect/>
          </a:stretch>
        </p:blipFill>
        <p:spPr bwMode="auto">
          <a:xfrm>
            <a:off x="5072066" y="214290"/>
            <a:ext cx="3786182" cy="2468591"/>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71472" y="0"/>
            <a:ext cx="7315200" cy="715963"/>
          </a:xfrm>
        </p:spPr>
        <p:txBody>
          <a:bodyPr/>
          <a:lstStyle/>
          <a:p>
            <a:pPr algn="ctr"/>
            <a:r>
              <a:rPr lang="uk-UA" dirty="0" smtClean="0">
                <a:solidFill>
                  <a:srgbClr val="002060"/>
                </a:solidFill>
              </a:rPr>
              <a:t>Переклад </a:t>
            </a:r>
            <a:endParaRPr lang="uk-UA" dirty="0">
              <a:solidFill>
                <a:srgbClr val="002060"/>
              </a:solidFill>
            </a:endParaRPr>
          </a:p>
        </p:txBody>
      </p:sp>
      <p:sp>
        <p:nvSpPr>
          <p:cNvPr id="3" name="Содержимое 2"/>
          <p:cNvSpPr>
            <a:spLocks noGrp="1"/>
          </p:cNvSpPr>
          <p:nvPr>
            <p:ph idx="1"/>
          </p:nvPr>
        </p:nvSpPr>
        <p:spPr>
          <a:xfrm>
            <a:off x="857224" y="714356"/>
            <a:ext cx="7315200" cy="4676788"/>
          </a:xfrm>
        </p:spPr>
        <p:txBody>
          <a:bodyPr/>
          <a:lstStyle/>
          <a:p>
            <a:pPr algn="ctr">
              <a:buNone/>
            </a:pPr>
            <a:r>
              <a:rPr lang="uk-UA" sz="2000" dirty="0" smtClean="0">
                <a:solidFill>
                  <a:schemeClr val="tx1">
                    <a:lumMod val="50000"/>
                  </a:schemeClr>
                </a:solidFill>
                <a:latin typeface="Arial" pitchFamily="34" charset="0"/>
                <a:cs typeface="Arial" pitchFamily="34" charset="0"/>
              </a:rPr>
              <a:t>( Тиха музика ) </a:t>
            </a:r>
          </a:p>
          <a:p>
            <a:pPr>
              <a:buNone/>
            </a:pPr>
            <a:r>
              <a:rPr lang="uk-UA" sz="2000" dirty="0" smtClean="0">
                <a:solidFill>
                  <a:schemeClr val="tx1">
                    <a:lumMod val="50000"/>
                  </a:schemeClr>
                </a:solidFill>
                <a:latin typeface="Arial" pitchFamily="34" charset="0"/>
                <a:cs typeface="Arial" pitchFamily="34" charset="0"/>
              </a:rPr>
              <a:t>	Сядьте зручно. Закрий очі. Вдихніть. Дихайте. Давайте уявимо, що це літо. Ви лежите на піщаному пляжі. Погода хороша. Легкий вітерець дме з моря. Птахи співають. У вас немає проблем. Немає серйозних проблем. Ви спокійні. Ваш мозок розслабляється. Спокій у вашому тілі. Ніщо не відволікає вашу увагу. Ви відпочиваєте. (Пауза ) Ваші неприємності залишають Україну. Ви любите ваших родичів, свою школу, своїх друзів. Вони тебе теж люблять. Навчіться цінувати кожну хорошу річ. Земля повна чудес. Ви можете зробити що-небудь. Ви впевнені, що у</a:t>
            </a:r>
          </a:p>
          <a:p>
            <a:pPr>
              <a:buNone/>
            </a:pPr>
            <a:r>
              <a:rPr lang="uk-UA" sz="2000" dirty="0" smtClean="0">
                <a:solidFill>
                  <a:schemeClr val="tx1">
                    <a:lumMod val="50000"/>
                  </a:schemeClr>
                </a:solidFill>
                <a:latin typeface="Arial" pitchFamily="34" charset="0"/>
                <a:cs typeface="Arial" pitchFamily="34" charset="0"/>
              </a:rPr>
              <a:t>	 вас є багато енергії. Ви</a:t>
            </a:r>
          </a:p>
          <a:p>
            <a:pPr>
              <a:buNone/>
            </a:pPr>
            <a:r>
              <a:rPr lang="uk-UA" sz="2000" dirty="0" smtClean="0">
                <a:solidFill>
                  <a:schemeClr val="tx1">
                    <a:lumMod val="50000"/>
                  </a:schemeClr>
                </a:solidFill>
                <a:latin typeface="Arial" pitchFamily="34" charset="0"/>
                <a:cs typeface="Arial" pitchFamily="34" charset="0"/>
              </a:rPr>
              <a:t> 	знаходитесь в гарному </a:t>
            </a:r>
          </a:p>
          <a:p>
            <a:pPr>
              <a:buNone/>
            </a:pPr>
            <a:r>
              <a:rPr lang="uk-UA" sz="2000" dirty="0" smtClean="0">
                <a:solidFill>
                  <a:schemeClr val="tx1">
                    <a:lumMod val="50000"/>
                  </a:schemeClr>
                </a:solidFill>
                <a:latin typeface="Arial" pitchFamily="34" charset="0"/>
                <a:cs typeface="Arial" pitchFamily="34" charset="0"/>
              </a:rPr>
              <a:t>	настрої. Відкрий свої очі. </a:t>
            </a:r>
          </a:p>
          <a:p>
            <a:pPr>
              <a:buNone/>
            </a:pPr>
            <a:r>
              <a:rPr lang="uk-UA" sz="2000" dirty="0" smtClean="0">
                <a:solidFill>
                  <a:schemeClr val="tx1">
                    <a:lumMod val="50000"/>
                  </a:schemeClr>
                </a:solidFill>
                <a:latin typeface="Arial" pitchFamily="34" charset="0"/>
                <a:cs typeface="Arial" pitchFamily="34" charset="0"/>
              </a:rPr>
              <a:t>	Як почуваєшся?</a:t>
            </a:r>
          </a:p>
          <a:p>
            <a:endParaRPr lang="uk-UA" dirty="0"/>
          </a:p>
        </p:txBody>
      </p:sp>
      <p:pic>
        <p:nvPicPr>
          <p:cNvPr id="46082" name="Picture 2" descr="http://headlife.ru/wp-content/uploads/2012/11/mental-relaxation.jpg"/>
          <p:cNvPicPr>
            <a:picLocks noChangeAspect="1" noChangeArrowheads="1"/>
          </p:cNvPicPr>
          <p:nvPr/>
        </p:nvPicPr>
        <p:blipFill>
          <a:blip r:embed="rId3"/>
          <a:srcRect/>
          <a:stretch>
            <a:fillRect/>
          </a:stretch>
        </p:blipFill>
        <p:spPr bwMode="auto">
          <a:xfrm>
            <a:off x="4381500" y="4286256"/>
            <a:ext cx="4762500" cy="2395532"/>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ru-RU" smtClean="0"/>
          </a:p>
        </p:txBody>
      </p:sp>
      <p:sp>
        <p:nvSpPr>
          <p:cNvPr id="58371" name="Rectangle 3"/>
          <p:cNvSpPr>
            <a:spLocks noGrp="1" noChangeArrowheads="1"/>
          </p:cNvSpPr>
          <p:nvPr>
            <p:ph type="body" idx="1"/>
          </p:nvPr>
        </p:nvSpPr>
        <p:spPr/>
        <p:txBody>
          <a:bodyPr/>
          <a:lstStyle/>
          <a:p>
            <a:endParaRPr lang="ru-RU" smtClean="0"/>
          </a:p>
        </p:txBody>
      </p:sp>
      <p:pic>
        <p:nvPicPr>
          <p:cNvPr id="58372" name="Picture 4"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8373" name="Rectangle 5"/>
          <p:cNvSpPr>
            <a:spLocks noChangeArrowheads="1"/>
          </p:cNvSpPr>
          <p:nvPr/>
        </p:nvSpPr>
        <p:spPr bwMode="auto">
          <a:xfrm>
            <a:off x="214282" y="214290"/>
            <a:ext cx="8162925" cy="5222875"/>
          </a:xfrm>
          <a:prstGeom prst="rect">
            <a:avLst/>
          </a:prstGeom>
          <a:noFill/>
          <a:ln w="9525">
            <a:noFill/>
            <a:miter lim="800000"/>
            <a:headEnd/>
            <a:tailEnd/>
          </a:ln>
          <a:effectLst/>
        </p:spPr>
        <p:txBody>
          <a:bodyPr anchor="ctr">
            <a:spAutoFit/>
          </a:bodyPr>
          <a:lstStyle/>
          <a:p>
            <a:pPr algn="ctr">
              <a:tabLst>
                <a:tab pos="4787900" algn="l"/>
              </a:tabLst>
            </a:pPr>
            <a:r>
              <a:rPr lang="uk-UA" b="1" u="sng" dirty="0"/>
              <a:t> </a:t>
            </a:r>
            <a:r>
              <a:rPr lang="uk-UA" sz="3200" b="1" u="sng" dirty="0"/>
              <a:t>Хвилинка релаксації.</a:t>
            </a:r>
            <a:endParaRPr lang="ru-RU" sz="3200" dirty="0"/>
          </a:p>
          <a:p>
            <a:pPr>
              <a:tabLst>
                <a:tab pos="4787900" algn="l"/>
              </a:tabLst>
            </a:pPr>
            <a:r>
              <a:rPr lang="en-US" sz="3200" dirty="0"/>
              <a:t>Relax and close your eyes. Imagine yourself in the forest. You are walking, the weather is wonderful, the sun is shining brightly. The birds are singing and your life is perfect. Now you have come to the meadow. There you can see a beautiful flower. You come up to it  and look at it closer. It is a big nice flower… open your eyes and think what was the </a:t>
            </a:r>
            <a:r>
              <a:rPr lang="en-US" sz="3200" dirty="0" err="1"/>
              <a:t>colour</a:t>
            </a:r>
            <a:r>
              <a:rPr lang="en-US" sz="3200" dirty="0"/>
              <a:t> of your flower. If you saw:</a:t>
            </a:r>
            <a:endParaRPr lang="ru-RU" sz="3200" dirty="0"/>
          </a:p>
          <a:p>
            <a:pPr>
              <a:tabLst>
                <a:tab pos="4787900" algn="l"/>
              </a:tabLst>
            </a:pPr>
            <a:r>
              <a:rPr lang="en-US" sz="3200" dirty="0"/>
              <a:t>Blue – it means that you are calm and ready to work;</a:t>
            </a:r>
            <a:endParaRPr lang="ru-RU" sz="3200" dirty="0"/>
          </a:p>
          <a:p>
            <a:pPr>
              <a:tabLst>
                <a:tab pos="4787900" algn="l"/>
              </a:tabLst>
            </a:pPr>
            <a:r>
              <a:rPr lang="en-US" sz="3200" dirty="0"/>
              <a:t>Red – you are excited and worried;</a:t>
            </a:r>
            <a:endParaRPr lang="ru-RU" sz="3200" dirty="0"/>
          </a:p>
          <a:p>
            <a:pPr>
              <a:tabLst>
                <a:tab pos="4787900" algn="l"/>
              </a:tabLst>
            </a:pPr>
            <a:r>
              <a:rPr lang="en-US" sz="3200" dirty="0"/>
              <a:t>Yellow – you are indifferent to what is going on around you;</a:t>
            </a:r>
            <a:endParaRPr lang="ru-RU" sz="3200" dirty="0"/>
          </a:p>
          <a:p>
            <a:pPr>
              <a:tabLst>
                <a:tab pos="4787900" algn="l"/>
              </a:tabLst>
            </a:pPr>
            <a:r>
              <a:rPr lang="en-US" sz="3200" dirty="0"/>
              <a:t>Grey – you have to remember the happy moments and stop thinking about the past;</a:t>
            </a:r>
            <a:endParaRPr lang="ru-RU" sz="3200" dirty="0"/>
          </a:p>
          <a:p>
            <a:pPr>
              <a:tabLst>
                <a:tab pos="4787900" algn="l"/>
              </a:tabLst>
            </a:pPr>
            <a:r>
              <a:rPr lang="en-US" sz="3200" dirty="0"/>
              <a:t>White – you are concentrated on your aim;</a:t>
            </a:r>
            <a:endParaRPr lang="ru-RU" sz="3200" dirty="0"/>
          </a:p>
          <a:p>
            <a:pPr>
              <a:tabLst>
                <a:tab pos="4787900" algn="l"/>
              </a:tabLst>
            </a:pPr>
            <a:r>
              <a:rPr lang="en-US" sz="3200" dirty="0"/>
              <a:t>Brown – you don’t feel sure about yourself;</a:t>
            </a:r>
            <a:endParaRPr lang="ru-RU" sz="3200" dirty="0"/>
          </a:p>
          <a:p>
            <a:pPr>
              <a:tabLst>
                <a:tab pos="4787900" algn="l"/>
              </a:tabLst>
            </a:pPr>
            <a:r>
              <a:rPr lang="en-US" sz="3200" dirty="0"/>
              <a:t>Black – you have to relax more;</a:t>
            </a:r>
            <a:endParaRPr lang="ru-RU" sz="3200" dirty="0"/>
          </a:p>
          <a:p>
            <a:pPr>
              <a:tabLst>
                <a:tab pos="4787900" algn="l"/>
              </a:tabLst>
            </a:pPr>
            <a:r>
              <a:rPr lang="en-US" sz="3200" dirty="0"/>
              <a:t>Green – you are relaxed and patient.</a:t>
            </a:r>
          </a:p>
        </p:txBody>
      </p:sp>
      <p:pic>
        <p:nvPicPr>
          <p:cNvPr id="6146" name="Picture 2" descr="http://xn--j1amh.xn--80ajffakgcfbbwb2a8g8fc.xn--p1ai/img_zmk/articles/2012/1000228_romashka.jpg"/>
          <p:cNvPicPr>
            <a:picLocks noChangeAspect="1" noChangeArrowheads="1"/>
          </p:cNvPicPr>
          <p:nvPr/>
        </p:nvPicPr>
        <p:blipFill>
          <a:blip r:embed="rId3"/>
          <a:srcRect/>
          <a:stretch>
            <a:fillRect/>
          </a:stretch>
        </p:blipFill>
        <p:spPr bwMode="auto">
          <a:xfrm>
            <a:off x="5857884" y="4357694"/>
            <a:ext cx="2871878" cy="2286016"/>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pPr algn="ctr"/>
            <a:r>
              <a:rPr lang="uk-UA" dirty="0" smtClean="0">
                <a:solidFill>
                  <a:srgbClr val="000066"/>
                </a:solidFill>
              </a:rPr>
              <a:t>Переклад</a:t>
            </a:r>
            <a:r>
              <a:rPr lang="uk-UA" dirty="0" smtClean="0"/>
              <a:t> </a:t>
            </a:r>
            <a:endParaRPr lang="uk-UA" dirty="0"/>
          </a:p>
        </p:txBody>
      </p:sp>
      <p:sp>
        <p:nvSpPr>
          <p:cNvPr id="3" name="Содержимое 2"/>
          <p:cNvSpPr>
            <a:spLocks noGrp="1"/>
          </p:cNvSpPr>
          <p:nvPr>
            <p:ph idx="1"/>
          </p:nvPr>
        </p:nvSpPr>
        <p:spPr>
          <a:xfrm>
            <a:off x="0" y="1142984"/>
            <a:ext cx="7729566" cy="4605350"/>
          </a:xfrm>
        </p:spPr>
        <p:txBody>
          <a:bodyPr/>
          <a:lstStyle/>
          <a:p>
            <a:pPr>
              <a:buNone/>
            </a:pPr>
            <a:r>
              <a:rPr lang="uk-UA" sz="2000" dirty="0" smtClean="0">
                <a:latin typeface="Arial" pitchFamily="34" charset="0"/>
                <a:cs typeface="Arial" pitchFamily="34" charset="0"/>
              </a:rPr>
              <a:t>	</a:t>
            </a:r>
            <a:r>
              <a:rPr lang="uk-UA" sz="2000" dirty="0" smtClean="0">
                <a:solidFill>
                  <a:schemeClr val="tx1">
                    <a:lumMod val="50000"/>
                  </a:schemeClr>
                </a:solidFill>
                <a:latin typeface="Arial" pitchFamily="34" charset="0"/>
                <a:cs typeface="Arial" pitchFamily="34" charset="0"/>
              </a:rPr>
              <a:t>Розслабтеся і закрийте очі. Уявіть себе в лісі. Ви йдете , погода чудова, сонце світить яскраво. Птахи співають, і ваше життя є досконалим. Тепер ви прийшли на луг. Там ви можете побачити красиву квітку. Підходиш до неї і дивишся на неї ближче. Це велика красива квітка ... відкрийте очі і згадайте колір квітки. Якщо ви побачили: </a:t>
            </a:r>
          </a:p>
          <a:p>
            <a:pPr>
              <a:buNone/>
            </a:pPr>
            <a:r>
              <a:rPr lang="uk-UA" sz="2000" dirty="0" smtClean="0">
                <a:solidFill>
                  <a:schemeClr val="tx1">
                    <a:lumMod val="50000"/>
                  </a:schemeClr>
                </a:solidFill>
                <a:latin typeface="Arial" pitchFamily="34" charset="0"/>
                <a:cs typeface="Arial" pitchFamily="34" charset="0"/>
              </a:rPr>
              <a:t>	Синій - це означає, що ви спокійні і готові до роботи; Червоний - ви схвильовані і стурбовані; </a:t>
            </a:r>
          </a:p>
          <a:p>
            <a:pPr>
              <a:buNone/>
            </a:pPr>
            <a:r>
              <a:rPr lang="uk-UA" sz="2000" dirty="0" smtClean="0">
                <a:solidFill>
                  <a:schemeClr val="tx1">
                    <a:lumMod val="50000"/>
                  </a:schemeClr>
                </a:solidFill>
                <a:latin typeface="Arial" pitchFamily="34" charset="0"/>
                <a:cs typeface="Arial" pitchFamily="34" charset="0"/>
              </a:rPr>
              <a:t>	Жовтий - ви байдужі до того, що відбувається навколо вас; Сірий - ви повинні пам'ятати, щасливі моменти і перестати думати про минуле; </a:t>
            </a:r>
          </a:p>
          <a:p>
            <a:pPr>
              <a:buNone/>
            </a:pPr>
            <a:r>
              <a:rPr lang="uk-UA" sz="2000" dirty="0" smtClean="0">
                <a:solidFill>
                  <a:schemeClr val="tx1">
                    <a:lumMod val="50000"/>
                  </a:schemeClr>
                </a:solidFill>
                <a:latin typeface="Arial" pitchFamily="34" charset="0"/>
                <a:cs typeface="Arial" pitchFamily="34" charset="0"/>
              </a:rPr>
              <a:t>	Білий - ви зосереджені на своїй меті; </a:t>
            </a:r>
          </a:p>
          <a:p>
            <a:pPr>
              <a:buNone/>
            </a:pPr>
            <a:r>
              <a:rPr lang="uk-UA" sz="2000" dirty="0" smtClean="0">
                <a:solidFill>
                  <a:schemeClr val="tx1">
                    <a:lumMod val="50000"/>
                  </a:schemeClr>
                </a:solidFill>
                <a:latin typeface="Arial" pitchFamily="34" charset="0"/>
                <a:cs typeface="Arial" pitchFamily="34" charset="0"/>
              </a:rPr>
              <a:t>	Коричневий - ви не впевнені про себе; </a:t>
            </a:r>
          </a:p>
          <a:p>
            <a:pPr>
              <a:buNone/>
            </a:pPr>
            <a:r>
              <a:rPr lang="uk-UA" sz="2000" dirty="0" smtClean="0">
                <a:solidFill>
                  <a:schemeClr val="tx1">
                    <a:lumMod val="50000"/>
                  </a:schemeClr>
                </a:solidFill>
                <a:latin typeface="Arial" pitchFamily="34" charset="0"/>
                <a:cs typeface="Arial" pitchFamily="34" charset="0"/>
              </a:rPr>
              <a:t>	Чорний - ви повинні розслабитися більше;</a:t>
            </a:r>
          </a:p>
          <a:p>
            <a:pPr>
              <a:buNone/>
            </a:pPr>
            <a:r>
              <a:rPr lang="uk-UA" sz="2000" dirty="0" smtClean="0">
                <a:solidFill>
                  <a:schemeClr val="tx1">
                    <a:lumMod val="50000"/>
                  </a:schemeClr>
                </a:solidFill>
                <a:latin typeface="Arial" pitchFamily="34" charset="0"/>
                <a:cs typeface="Arial" pitchFamily="34" charset="0"/>
              </a:rPr>
              <a:t> 	Зелений - ви розслаблені і терплячі.</a:t>
            </a:r>
            <a:endParaRPr lang="uk-UA" sz="2000" dirty="0">
              <a:solidFill>
                <a:schemeClr val="tx1">
                  <a:lumMod val="50000"/>
                </a:schemeClr>
              </a:solidFill>
              <a:latin typeface="Arial" pitchFamily="34" charset="0"/>
              <a:cs typeface="Arial" pitchFamily="34" charset="0"/>
            </a:endParaRPr>
          </a:p>
        </p:txBody>
      </p:sp>
      <p:pic>
        <p:nvPicPr>
          <p:cNvPr id="45058" name="Picture 2" descr="http://kyrios.org.ua/images/stories/prytchi/chervona%20kvitka.jpg"/>
          <p:cNvPicPr>
            <a:picLocks noChangeAspect="1" noChangeArrowheads="1"/>
          </p:cNvPicPr>
          <p:nvPr/>
        </p:nvPicPr>
        <p:blipFill>
          <a:blip r:embed="rId3"/>
          <a:srcRect/>
          <a:stretch>
            <a:fillRect/>
          </a:stretch>
        </p:blipFill>
        <p:spPr bwMode="auto">
          <a:xfrm>
            <a:off x="5500694" y="4429132"/>
            <a:ext cx="3276600" cy="2200275"/>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9394" name="Rectangle 2"/>
          <p:cNvSpPr>
            <a:spLocks noGrp="1" noChangeArrowheads="1"/>
          </p:cNvSpPr>
          <p:nvPr>
            <p:ph type="title"/>
          </p:nvPr>
        </p:nvSpPr>
        <p:spPr/>
        <p:txBody>
          <a:bodyPr/>
          <a:lstStyle/>
          <a:p>
            <a:endParaRPr lang="ru-RU" smtClean="0"/>
          </a:p>
        </p:txBody>
      </p:sp>
      <p:sp>
        <p:nvSpPr>
          <p:cNvPr id="59395" name="Rectangle 3"/>
          <p:cNvSpPr>
            <a:spLocks noGrp="1" noChangeArrowheads="1"/>
          </p:cNvSpPr>
          <p:nvPr>
            <p:ph type="body" idx="1"/>
          </p:nvPr>
        </p:nvSpPr>
        <p:spPr>
          <a:xfrm>
            <a:off x="785786" y="2590800"/>
            <a:ext cx="7315200" cy="4267200"/>
          </a:xfrm>
        </p:spPr>
        <p:txBody>
          <a:bodyPr/>
          <a:lstStyle/>
          <a:p>
            <a:pPr marL="1524000" lvl="2" indent="-609600" algn="ctr">
              <a:buFontTx/>
              <a:buNone/>
            </a:pPr>
            <a:r>
              <a:rPr lang="uk-UA" sz="3200" b="1" u="sng" dirty="0" smtClean="0"/>
              <a:t>Релаксаційна хвилинка</a:t>
            </a:r>
            <a:endParaRPr lang="en-US" sz="3200" dirty="0" smtClean="0"/>
          </a:p>
          <a:p>
            <a:pPr marL="812800" indent="-812800" algn="ctr">
              <a:buFontTx/>
              <a:buNone/>
            </a:pPr>
            <a:r>
              <a:rPr lang="en-US" sz="2800" dirty="0" smtClean="0">
                <a:latin typeface="Arial" charset="0"/>
              </a:rPr>
              <a:t>Repeat the poem and the moves after me.</a:t>
            </a:r>
            <a:endParaRPr lang="uk-UA" sz="2800" dirty="0" smtClean="0">
              <a:latin typeface="Arial" charset="0"/>
            </a:endParaRPr>
          </a:p>
          <a:p>
            <a:pPr marL="812800" indent="-812800" algn="ctr">
              <a:buFontTx/>
              <a:buNone/>
            </a:pPr>
            <a:r>
              <a:rPr lang="uk-UA" sz="2800" dirty="0" err="1" smtClean="0">
                <a:latin typeface="Arial" charset="0"/>
              </a:rPr>
              <a:t>Shake</a:t>
            </a:r>
            <a:r>
              <a:rPr lang="uk-UA" sz="2800" dirty="0" smtClean="0">
                <a:latin typeface="Arial" charset="0"/>
              </a:rPr>
              <a:t>, </a:t>
            </a:r>
            <a:r>
              <a:rPr lang="uk-UA" sz="2800" dirty="0" err="1" smtClean="0">
                <a:latin typeface="Arial" charset="0"/>
              </a:rPr>
              <a:t>shake</a:t>
            </a:r>
            <a:r>
              <a:rPr lang="uk-UA" sz="2800" dirty="0" smtClean="0">
                <a:latin typeface="Arial" charset="0"/>
              </a:rPr>
              <a:t>, </a:t>
            </a:r>
            <a:r>
              <a:rPr lang="uk-UA" sz="2800" dirty="0" err="1" smtClean="0">
                <a:latin typeface="Arial" charset="0"/>
              </a:rPr>
              <a:t>shake</a:t>
            </a:r>
            <a:r>
              <a:rPr lang="uk-UA" sz="2800" dirty="0" smtClean="0">
                <a:latin typeface="Arial" charset="0"/>
              </a:rPr>
              <a:t> </a:t>
            </a:r>
            <a:r>
              <a:rPr lang="uk-UA" sz="2800" dirty="0" err="1" smtClean="0">
                <a:latin typeface="Arial" charset="0"/>
              </a:rPr>
              <a:t>your</a:t>
            </a:r>
            <a:r>
              <a:rPr lang="uk-UA" sz="2800" dirty="0" smtClean="0">
                <a:latin typeface="Arial" charset="0"/>
              </a:rPr>
              <a:t> </a:t>
            </a:r>
            <a:r>
              <a:rPr lang="uk-UA" sz="2800" dirty="0" err="1" smtClean="0">
                <a:latin typeface="Arial" charset="0"/>
              </a:rPr>
              <a:t>hands</a:t>
            </a:r>
            <a:r>
              <a:rPr lang="uk-UA" sz="2800" dirty="0" smtClean="0">
                <a:latin typeface="Arial" charset="0"/>
              </a:rPr>
              <a:t>,</a:t>
            </a:r>
            <a:endParaRPr lang="en-US" sz="2800" dirty="0" smtClean="0">
              <a:latin typeface="Arial" charset="0"/>
            </a:endParaRPr>
          </a:p>
          <a:p>
            <a:pPr marL="812800" indent="-812800" algn="ctr">
              <a:buFontTx/>
              <a:buNone/>
            </a:pPr>
            <a:r>
              <a:rPr lang="en-US" sz="2800" dirty="0" smtClean="0">
                <a:latin typeface="Arial" charset="0"/>
              </a:rPr>
              <a:t>Shake your hands together.</a:t>
            </a:r>
          </a:p>
          <a:p>
            <a:pPr marL="812800" indent="-812800" algn="ctr">
              <a:buFontTx/>
              <a:buNone/>
            </a:pPr>
            <a:r>
              <a:rPr lang="en-US" sz="2800" dirty="0" smtClean="0">
                <a:latin typeface="Arial" charset="0"/>
              </a:rPr>
              <a:t>Smile, smile at your friends,</a:t>
            </a:r>
          </a:p>
          <a:p>
            <a:pPr marL="812800" indent="-812800" algn="ctr">
              <a:buFontTx/>
              <a:buNone/>
            </a:pPr>
            <a:r>
              <a:rPr lang="en-US" sz="2800" dirty="0" smtClean="0">
                <a:latin typeface="Arial" charset="0"/>
              </a:rPr>
              <a:t>Let us smile together</a:t>
            </a:r>
            <a:r>
              <a:rPr lang="ru-RU" sz="2800" dirty="0" smtClean="0">
                <a:latin typeface="Arial" charset="0"/>
              </a:rPr>
              <a:t> </a:t>
            </a:r>
          </a:p>
        </p:txBody>
      </p:sp>
      <p:pic>
        <p:nvPicPr>
          <p:cNvPr id="5122" name="Picture 2" descr="http://cs534216.vk.me/u178133210/video/l_f57f6917.jpg"/>
          <p:cNvPicPr>
            <a:picLocks noChangeAspect="1" noChangeArrowheads="1"/>
          </p:cNvPicPr>
          <p:nvPr/>
        </p:nvPicPr>
        <p:blipFill>
          <a:blip r:embed="rId3"/>
          <a:srcRect/>
          <a:stretch>
            <a:fillRect/>
          </a:stretch>
        </p:blipFill>
        <p:spPr bwMode="auto">
          <a:xfrm>
            <a:off x="2714612" y="214290"/>
            <a:ext cx="3333752" cy="2286001"/>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1" name="Picture 5"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0418" name="Rectangle 2"/>
          <p:cNvSpPr>
            <a:spLocks noGrp="1" noChangeArrowheads="1"/>
          </p:cNvSpPr>
          <p:nvPr>
            <p:ph type="title"/>
          </p:nvPr>
        </p:nvSpPr>
        <p:spPr/>
        <p:txBody>
          <a:bodyPr/>
          <a:lstStyle/>
          <a:p>
            <a:endParaRPr lang="ru-RU" smtClean="0"/>
          </a:p>
        </p:txBody>
      </p:sp>
      <p:sp>
        <p:nvSpPr>
          <p:cNvPr id="60419" name="Rectangle 3"/>
          <p:cNvSpPr>
            <a:spLocks noGrp="1" noChangeArrowheads="1"/>
          </p:cNvSpPr>
          <p:nvPr>
            <p:ph type="body" idx="1"/>
          </p:nvPr>
        </p:nvSpPr>
        <p:spPr/>
        <p:txBody>
          <a:bodyPr/>
          <a:lstStyle/>
          <a:p>
            <a:endParaRPr lang="ru-RU" smtClean="0"/>
          </a:p>
        </p:txBody>
      </p:sp>
      <p:sp>
        <p:nvSpPr>
          <p:cNvPr id="60420" name="Rectangle 4"/>
          <p:cNvSpPr>
            <a:spLocks noChangeArrowheads="1"/>
          </p:cNvSpPr>
          <p:nvPr/>
        </p:nvSpPr>
        <p:spPr bwMode="auto">
          <a:xfrm>
            <a:off x="323850" y="417513"/>
            <a:ext cx="8496300" cy="6159500"/>
          </a:xfrm>
          <a:prstGeom prst="rect">
            <a:avLst/>
          </a:prstGeom>
          <a:noFill/>
          <a:ln w="9525">
            <a:noFill/>
            <a:miter lim="800000"/>
            <a:headEnd/>
            <a:tailEnd/>
          </a:ln>
          <a:effectLst/>
        </p:spPr>
        <p:txBody>
          <a:bodyPr anchor="ctr">
            <a:spAutoFit/>
          </a:bodyPr>
          <a:lstStyle/>
          <a:p>
            <a:pPr indent="449263" algn="ctr">
              <a:tabLst>
                <a:tab pos="114300" algn="l"/>
              </a:tabLst>
            </a:pPr>
            <a:r>
              <a:rPr lang="uk-UA" sz="2800" b="1" u="sng" dirty="0" err="1" smtClean="0">
                <a:solidFill>
                  <a:srgbClr val="000000"/>
                </a:solidFill>
              </a:rPr>
              <a:t>Казкотерапія</a:t>
            </a:r>
            <a:endParaRPr lang="ru-RU" sz="2800" dirty="0">
              <a:solidFill>
                <a:srgbClr val="000000"/>
              </a:solidFill>
            </a:endParaRPr>
          </a:p>
          <a:p>
            <a:pPr indent="449263">
              <a:tabLst>
                <a:tab pos="114300" algn="l"/>
              </a:tabLst>
            </a:pPr>
            <a:r>
              <a:rPr lang="en-US" sz="2800" dirty="0">
                <a:solidFill>
                  <a:srgbClr val="000000"/>
                </a:solidFill>
              </a:rPr>
              <a:t>Task: Listen to the tale. Answer the question at the end of it.</a:t>
            </a:r>
            <a:endParaRPr lang="ru-RU" sz="2800" dirty="0">
              <a:solidFill>
                <a:srgbClr val="000000"/>
              </a:solidFill>
            </a:endParaRPr>
          </a:p>
          <a:p>
            <a:pPr indent="449263" algn="ctr">
              <a:tabLst>
                <a:tab pos="114300" algn="l"/>
              </a:tabLst>
            </a:pPr>
            <a:r>
              <a:rPr lang="en-US" sz="2800" dirty="0">
                <a:solidFill>
                  <a:srgbClr val="000000"/>
                </a:solidFill>
              </a:rPr>
              <a:t>The Talent</a:t>
            </a:r>
            <a:endParaRPr lang="ru-RU" sz="2800" dirty="0">
              <a:solidFill>
                <a:srgbClr val="000000"/>
              </a:solidFill>
            </a:endParaRPr>
          </a:p>
          <a:p>
            <a:pPr indent="449263">
              <a:tabLst>
                <a:tab pos="114300" algn="l"/>
              </a:tabLst>
            </a:pPr>
            <a:r>
              <a:rPr lang="en-US" sz="2800" dirty="0">
                <a:solidFill>
                  <a:srgbClr val="000000"/>
                </a:solidFill>
              </a:rPr>
              <a:t>Once a boy tried to sell his talent but nobody wanted to buy it. Finally he got married and his wife hid his talent to a box and locked it. Later on he became a father; he had a daughter and a son. In seventeen years his son began to pack his things in order to live his own life. At midnight the father opened the box and gave his talent to the son.</a:t>
            </a:r>
            <a:endParaRPr lang="ru-RU" sz="2800" dirty="0">
              <a:solidFill>
                <a:srgbClr val="000000"/>
              </a:solidFill>
            </a:endParaRPr>
          </a:p>
          <a:p>
            <a:pPr indent="449263">
              <a:tabLst>
                <a:tab pos="114300" algn="l"/>
              </a:tabLst>
            </a:pPr>
            <a:r>
              <a:rPr lang="en-US" sz="2800" dirty="0">
                <a:solidFill>
                  <a:srgbClr val="000000"/>
                </a:solidFill>
              </a:rPr>
              <a:t>In the morning the son went away carrying the sack with the talent. The latter had the ability to grow. After some time the sack became very heavy and the boy stopped and settled down. He built his shop, bar and smithy. Then he got </a:t>
            </a:r>
            <a:r>
              <a:rPr lang="en-US" sz="2800" dirty="0" smtClean="0">
                <a:solidFill>
                  <a:srgbClr val="000000"/>
                </a:solidFill>
              </a:rPr>
              <a:t>married </a:t>
            </a:r>
            <a:r>
              <a:rPr lang="en-US" sz="2800" dirty="0">
                <a:solidFill>
                  <a:srgbClr val="000000"/>
                </a:solidFill>
              </a:rPr>
              <a:t>and seventeen years later he helped his son to pack his things in order to live his own life. He gave his talent to the son and blessed him.</a:t>
            </a:r>
            <a:endParaRPr lang="ru-RU" sz="2800" dirty="0">
              <a:solidFill>
                <a:srgbClr val="000000"/>
              </a:solidFill>
            </a:endParaRPr>
          </a:p>
          <a:p>
            <a:pPr indent="449263">
              <a:tabLst>
                <a:tab pos="114300" algn="l"/>
              </a:tabLst>
            </a:pPr>
            <a:r>
              <a:rPr lang="en-US" sz="2800" dirty="0">
                <a:solidFill>
                  <a:srgbClr val="000000"/>
                </a:solidFill>
              </a:rPr>
              <a:t>The talent was growing and growing. The son didn't know what to do with it and began to waste it away. His life passed in such a way and seventeen years later he gave a small piece of his talent to his son.</a:t>
            </a:r>
            <a:endParaRPr lang="ru-RU" sz="2800" dirty="0">
              <a:solidFill>
                <a:srgbClr val="000000"/>
              </a:solidFill>
            </a:endParaRPr>
          </a:p>
          <a:p>
            <a:pPr indent="449263">
              <a:tabLst>
                <a:tab pos="114300" algn="l"/>
              </a:tabLst>
            </a:pPr>
            <a:r>
              <a:rPr lang="en-US" sz="2800" dirty="0">
                <a:solidFill>
                  <a:srgbClr val="000000"/>
                </a:solidFill>
              </a:rPr>
              <a:t>The son decided to use the talent profitably, not like his father. But he didn't know how to use the talent in the right way, so he began to ask trees, grass, fields, rivers about it. While he was asking somebody stole his talent.                        </a:t>
            </a:r>
            <a:endParaRPr lang="ru-RU" sz="2800" dirty="0">
              <a:solidFill>
                <a:srgbClr val="000000"/>
              </a:solidFill>
            </a:endParaRPr>
          </a:p>
          <a:p>
            <a:pPr indent="449263">
              <a:tabLst>
                <a:tab pos="114300" algn="l"/>
              </a:tabLst>
            </a:pPr>
            <a:r>
              <a:rPr lang="en-US" sz="2800" dirty="0">
                <a:solidFill>
                  <a:srgbClr val="000000"/>
                </a:solidFill>
              </a:rPr>
              <a:t>Since that time the talent is walking all over the world. </a:t>
            </a:r>
            <a:endParaRPr lang="uk-UA" sz="2800" dirty="0" smtClean="0">
              <a:solidFill>
                <a:srgbClr val="000000"/>
              </a:solidFill>
            </a:endParaRPr>
          </a:p>
          <a:p>
            <a:pPr indent="449263">
              <a:tabLst>
                <a:tab pos="114300" algn="l"/>
              </a:tabLst>
            </a:pPr>
            <a:r>
              <a:rPr lang="en-US" sz="2800" dirty="0" smtClean="0">
                <a:solidFill>
                  <a:srgbClr val="000000"/>
                </a:solidFill>
              </a:rPr>
              <a:t>Imagine </a:t>
            </a:r>
            <a:r>
              <a:rPr lang="en-US" sz="2800" dirty="0">
                <a:solidFill>
                  <a:srgbClr val="000000"/>
                </a:solidFill>
              </a:rPr>
              <a:t>that you'll get it, what will you do with it?</a:t>
            </a:r>
          </a:p>
        </p:txBody>
      </p:sp>
      <p:pic>
        <p:nvPicPr>
          <p:cNvPr id="4100" name="Picture 4" descr="http://dnz336.dnepredu.com/uploads/editor/2652/98139/sitepage_49/lesnaya.jpg"/>
          <p:cNvPicPr>
            <a:picLocks noChangeAspect="1" noChangeArrowheads="1"/>
          </p:cNvPicPr>
          <p:nvPr/>
        </p:nvPicPr>
        <p:blipFill>
          <a:blip r:embed="rId3" cstate="print"/>
          <a:srcRect/>
          <a:stretch>
            <a:fillRect/>
          </a:stretch>
        </p:blipFill>
        <p:spPr bwMode="auto">
          <a:xfrm>
            <a:off x="7740348" y="0"/>
            <a:ext cx="1403652" cy="1441397"/>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9937" name="Прямоугольник 1"/>
          <p:cNvSpPr>
            <a:spLocks noChangeArrowheads="1"/>
          </p:cNvSpPr>
          <p:nvPr/>
        </p:nvSpPr>
        <p:spPr bwMode="auto">
          <a:xfrm>
            <a:off x="2286000" y="2274888"/>
            <a:ext cx="4572000" cy="338137"/>
          </a:xfrm>
          <a:prstGeom prst="rect">
            <a:avLst/>
          </a:prstGeom>
          <a:noFill/>
          <a:ln w="9525">
            <a:noFill/>
            <a:miter lim="800000"/>
            <a:headEnd/>
            <a:tailEnd/>
          </a:ln>
        </p:spPr>
        <p:txBody>
          <a:bodyPr>
            <a:spAutoFit/>
          </a:bodyPr>
          <a:lstStyle/>
          <a:p>
            <a:pPr algn="ctr"/>
            <a:r>
              <a:rPr lang="ru-RU"/>
              <a:t>.</a:t>
            </a:r>
          </a:p>
        </p:txBody>
      </p:sp>
      <p:sp>
        <p:nvSpPr>
          <p:cNvPr id="3" name="Прямоугольник 2"/>
          <p:cNvSpPr>
            <a:spLocks noChangeArrowheads="1"/>
          </p:cNvSpPr>
          <p:nvPr/>
        </p:nvSpPr>
        <p:spPr bwMode="auto">
          <a:xfrm>
            <a:off x="2124075" y="476250"/>
            <a:ext cx="4500563" cy="641350"/>
          </a:xfrm>
          <a:prstGeom prst="rect">
            <a:avLst/>
          </a:prstGeom>
          <a:noFill/>
          <a:ln w="9525">
            <a:noFill/>
            <a:miter lim="800000"/>
            <a:headEnd/>
            <a:tailEnd/>
          </a:ln>
        </p:spPr>
        <p:txBody>
          <a:bodyPr>
            <a:spAutoFit/>
          </a:bodyPr>
          <a:lstStyle/>
          <a:p>
            <a:pPr algn="ctr"/>
            <a:r>
              <a:rPr lang="ru-RU" b="1">
                <a:solidFill>
                  <a:srgbClr val="FF0000"/>
                </a:solidFill>
                <a:latin typeface="Georgia" pitchFamily="18" charset="0"/>
              </a:rPr>
              <a:t> </a:t>
            </a:r>
            <a:r>
              <a:rPr lang="ru-RU" sz="5400" b="1">
                <a:solidFill>
                  <a:srgbClr val="FF0000"/>
                </a:solidFill>
                <a:latin typeface="Georgia" pitchFamily="18" charset="0"/>
              </a:rPr>
              <a:t>Результат</a:t>
            </a:r>
            <a:r>
              <a:rPr lang="uk-UA" sz="4800" b="1">
                <a:solidFill>
                  <a:srgbClr val="FF0000"/>
                </a:solidFill>
                <a:latin typeface="Georgia" pitchFamily="18" charset="0"/>
              </a:rPr>
              <a:t>и</a:t>
            </a:r>
            <a:endParaRPr lang="ru-RU" sz="4800"/>
          </a:p>
        </p:txBody>
      </p:sp>
      <p:sp>
        <p:nvSpPr>
          <p:cNvPr id="4" name="Прямоугольник 3"/>
          <p:cNvSpPr>
            <a:spLocks noChangeArrowheads="1"/>
          </p:cNvSpPr>
          <p:nvPr/>
        </p:nvSpPr>
        <p:spPr bwMode="auto">
          <a:xfrm>
            <a:off x="642910" y="1500174"/>
            <a:ext cx="7215187" cy="4902200"/>
          </a:xfrm>
          <a:prstGeom prst="rect">
            <a:avLst/>
          </a:prstGeom>
          <a:noFill/>
          <a:ln w="9525">
            <a:noFill/>
            <a:miter lim="800000"/>
            <a:headEnd/>
            <a:tailEnd/>
          </a:ln>
        </p:spPr>
        <p:txBody>
          <a:bodyPr>
            <a:spAutoFit/>
          </a:bodyPr>
          <a:lstStyle/>
          <a:p>
            <a:pPr algn="ctr">
              <a:buFont typeface="Arial" charset="0"/>
              <a:buChar char="•"/>
            </a:pPr>
            <a:r>
              <a:rPr lang="ru-RU" sz="3200" b="1" dirty="0" err="1"/>
              <a:t>підвищення</a:t>
            </a:r>
            <a:r>
              <a:rPr lang="ru-RU" sz="3200" b="1" dirty="0"/>
              <a:t> </a:t>
            </a:r>
            <a:r>
              <a:rPr lang="ru-RU" sz="3200" b="1" dirty="0" err="1"/>
              <a:t>якості</a:t>
            </a:r>
            <a:r>
              <a:rPr lang="ru-RU" sz="3200" b="1" dirty="0"/>
              <a:t> </a:t>
            </a:r>
            <a:r>
              <a:rPr lang="ru-RU" sz="3200" b="1" dirty="0" err="1"/>
              <a:t>навчання</a:t>
            </a:r>
            <a:r>
              <a:rPr lang="ru-RU" sz="3200" b="1" dirty="0"/>
              <a:t> </a:t>
            </a:r>
          </a:p>
          <a:p>
            <a:pPr algn="ctr">
              <a:buFont typeface="Arial" charset="0"/>
              <a:buChar char="•"/>
            </a:pPr>
            <a:endParaRPr lang="ru-RU" sz="3200" b="1" dirty="0"/>
          </a:p>
          <a:p>
            <a:pPr algn="ctr">
              <a:buFont typeface="Arial" charset="0"/>
              <a:buChar char="•"/>
            </a:pPr>
            <a:r>
              <a:rPr lang="ru-RU" sz="3200" b="1" dirty="0" err="1"/>
              <a:t>підвищення</a:t>
            </a:r>
            <a:r>
              <a:rPr lang="ru-RU" sz="3200" b="1" dirty="0"/>
              <a:t> </a:t>
            </a:r>
            <a:r>
              <a:rPr lang="ru-RU" sz="3200" b="1" dirty="0" err="1"/>
              <a:t>інтересу</a:t>
            </a:r>
            <a:r>
              <a:rPr lang="ru-RU" sz="3200" b="1" dirty="0"/>
              <a:t> до </a:t>
            </a:r>
            <a:r>
              <a:rPr lang="ru-RU" sz="3200" b="1" dirty="0" err="1"/>
              <a:t>вивчення</a:t>
            </a:r>
            <a:r>
              <a:rPr lang="ru-RU" sz="3200" b="1" dirty="0"/>
              <a:t> </a:t>
            </a:r>
            <a:r>
              <a:rPr lang="ru-RU" sz="3200" b="1" dirty="0" err="1"/>
              <a:t>англійської</a:t>
            </a:r>
            <a:r>
              <a:rPr lang="ru-RU" sz="3200" b="1" dirty="0"/>
              <a:t> </a:t>
            </a:r>
            <a:r>
              <a:rPr lang="ru-RU" sz="3200" b="1" dirty="0" err="1"/>
              <a:t>мови</a:t>
            </a:r>
            <a:r>
              <a:rPr lang="ru-RU" sz="3200" b="1" dirty="0"/>
              <a:t>  </a:t>
            </a:r>
          </a:p>
          <a:p>
            <a:pPr algn="ctr">
              <a:buFont typeface="Arial" charset="0"/>
              <a:buChar char="•"/>
            </a:pPr>
            <a:endParaRPr lang="ru-RU" sz="3200" b="1" dirty="0"/>
          </a:p>
          <a:p>
            <a:pPr algn="ctr">
              <a:buFont typeface="Arial" charset="0"/>
              <a:buChar char="•"/>
            </a:pPr>
            <a:r>
              <a:rPr lang="ru-RU" sz="3200" b="1" dirty="0" err="1"/>
              <a:t>випускники</a:t>
            </a:r>
            <a:r>
              <a:rPr lang="ru-RU" sz="3200" b="1" dirty="0"/>
              <a:t> </a:t>
            </a:r>
            <a:r>
              <a:rPr lang="ru-RU" sz="3200" b="1" dirty="0" err="1"/>
              <a:t>школи</a:t>
            </a:r>
            <a:r>
              <a:rPr lang="ru-RU" sz="3200" b="1" dirty="0"/>
              <a:t> </a:t>
            </a:r>
            <a:r>
              <a:rPr lang="ru-RU" sz="3200" b="1" dirty="0" err="1"/>
              <a:t>менше</a:t>
            </a:r>
            <a:r>
              <a:rPr lang="ru-RU" sz="3200" b="1" dirty="0"/>
              <a:t> </a:t>
            </a:r>
            <a:r>
              <a:rPr lang="ru-RU" sz="3200" b="1" dirty="0" err="1"/>
              <a:t>відчувають</a:t>
            </a:r>
            <a:r>
              <a:rPr lang="ru-RU" sz="3200" b="1" dirty="0"/>
              <a:t> </a:t>
            </a:r>
            <a:r>
              <a:rPr lang="ru-RU" sz="3200" b="1" dirty="0" err="1"/>
              <a:t>труднощі</a:t>
            </a:r>
            <a:r>
              <a:rPr lang="ru-RU" sz="3200" b="1" dirty="0"/>
              <a:t> при </a:t>
            </a:r>
            <a:r>
              <a:rPr lang="ru-RU" sz="3200" b="1" dirty="0" err="1"/>
              <a:t>вивченні</a:t>
            </a:r>
            <a:r>
              <a:rPr lang="ru-RU" sz="3200" b="1" dirty="0"/>
              <a:t> </a:t>
            </a:r>
            <a:r>
              <a:rPr lang="ru-RU" sz="3200" b="1" dirty="0" err="1"/>
              <a:t>англійської</a:t>
            </a:r>
            <a:r>
              <a:rPr lang="ru-RU" sz="3200" b="1" dirty="0"/>
              <a:t> </a:t>
            </a:r>
            <a:r>
              <a:rPr lang="ru-RU" sz="3200" b="1" dirty="0" err="1"/>
              <a:t>мови</a:t>
            </a:r>
            <a:r>
              <a:rPr lang="ru-RU" sz="3200" b="1" dirty="0"/>
              <a:t> в </a:t>
            </a:r>
            <a:r>
              <a:rPr lang="ru-RU" sz="3200" b="1" dirty="0" err="1"/>
              <a:t>навчальних</a:t>
            </a:r>
            <a:r>
              <a:rPr lang="ru-RU" sz="3200" b="1" dirty="0"/>
              <a:t> закладах </a:t>
            </a:r>
          </a:p>
          <a:p>
            <a:pPr algn="ctr">
              <a:buFont typeface="Arial" charset="0"/>
              <a:buChar char="•"/>
            </a:pPr>
            <a:endParaRPr lang="ru-RU" sz="3200" b="1" dirty="0"/>
          </a:p>
          <a:p>
            <a:pPr algn="ctr">
              <a:buFont typeface="Arial" charset="0"/>
              <a:buChar char="•"/>
            </a:pPr>
            <a:r>
              <a:rPr lang="ru-RU" sz="3200" b="1" dirty="0"/>
              <a:t>85% </a:t>
            </a:r>
            <a:r>
              <a:rPr lang="ru-RU" sz="3200" b="1" dirty="0" err="1"/>
              <a:t>учнів</a:t>
            </a:r>
            <a:r>
              <a:rPr lang="ru-RU" sz="3200" b="1" dirty="0"/>
              <a:t> 9-11 </a:t>
            </a:r>
            <a:r>
              <a:rPr lang="ru-RU" sz="3200" b="1" dirty="0" err="1"/>
              <a:t>класів</a:t>
            </a:r>
            <a:r>
              <a:rPr lang="ru-RU" sz="3200" b="1" dirty="0"/>
              <a:t> </a:t>
            </a:r>
            <a:r>
              <a:rPr lang="ru-RU" sz="3200" b="1" dirty="0" err="1"/>
              <a:t>бачать</a:t>
            </a:r>
            <a:r>
              <a:rPr lang="ru-RU" sz="3200" b="1" dirty="0"/>
              <a:t> </a:t>
            </a:r>
            <a:r>
              <a:rPr lang="ru-RU" sz="3200" b="1" dirty="0" err="1"/>
              <a:t>реальну</a:t>
            </a:r>
            <a:r>
              <a:rPr lang="ru-RU" sz="3200" b="1" dirty="0"/>
              <a:t> </a:t>
            </a:r>
            <a:r>
              <a:rPr lang="ru-RU" sz="3200" b="1" dirty="0" err="1"/>
              <a:t>необхідність</a:t>
            </a:r>
            <a:r>
              <a:rPr lang="ru-RU" sz="3200" b="1" dirty="0"/>
              <a:t> у </a:t>
            </a:r>
            <a:r>
              <a:rPr lang="ru-RU" sz="3200" b="1" dirty="0" err="1"/>
              <a:t>вивченні</a:t>
            </a:r>
            <a:r>
              <a:rPr lang="ru-RU" sz="3200" b="1" dirty="0"/>
              <a:t> </a:t>
            </a:r>
            <a:r>
              <a:rPr lang="ru-RU" sz="3200" b="1" dirty="0" err="1"/>
              <a:t>англійської</a:t>
            </a:r>
            <a:r>
              <a:rPr lang="ru-RU" sz="3200" b="1" dirty="0"/>
              <a:t> </a:t>
            </a:r>
            <a:r>
              <a:rPr lang="ru-RU" sz="3200" b="1" dirty="0" err="1"/>
              <a:t>мови</a:t>
            </a:r>
            <a:r>
              <a:rPr lang="ru-RU" sz="3200" b="1" dirty="0"/>
              <a:t> </a:t>
            </a:r>
          </a:p>
          <a:p>
            <a:pPr algn="ctr">
              <a:buFont typeface="Arial" charset="0"/>
              <a:buChar char="•"/>
            </a:pPr>
            <a:endParaRPr lang="ru-RU" sz="3200" b="1" dirty="0"/>
          </a:p>
          <a:p>
            <a:pPr algn="ctr">
              <a:buFont typeface="Arial" charset="0"/>
              <a:buChar char="•"/>
            </a:pPr>
            <a:r>
              <a:rPr lang="ru-RU" sz="3200" b="1" dirty="0"/>
              <a:t>участь </a:t>
            </a:r>
            <a:r>
              <a:rPr lang="ru-RU" sz="3200" b="1" dirty="0" err="1"/>
              <a:t>учнів</a:t>
            </a:r>
            <a:r>
              <a:rPr lang="ru-RU" sz="3200" b="1" dirty="0"/>
              <a:t> в </a:t>
            </a:r>
            <a:r>
              <a:rPr lang="ru-RU" sz="3200" b="1" dirty="0" err="1"/>
              <a:t>олімпіадах</a:t>
            </a:r>
            <a:r>
              <a:rPr lang="ru-RU" sz="3200" b="1" dirty="0"/>
              <a:t> </a:t>
            </a:r>
            <a:r>
              <a:rPr lang="ru-RU" sz="3200" b="1" dirty="0" err="1"/>
              <a:t>з</a:t>
            </a:r>
            <a:r>
              <a:rPr lang="ru-RU" sz="3200" b="1" dirty="0"/>
              <a:t> </a:t>
            </a:r>
            <a:r>
              <a:rPr lang="ru-RU" sz="3200" b="1" dirty="0" err="1"/>
              <a:t>англійської</a:t>
            </a:r>
            <a:r>
              <a:rPr lang="ru-RU" sz="3200" b="1" dirty="0"/>
              <a:t> </a:t>
            </a:r>
            <a:r>
              <a:rPr lang="ru-RU" sz="3200" b="1" dirty="0" err="1"/>
              <a:t>мови</a:t>
            </a:r>
            <a:endParaRPr lang="ru-RU" sz="3200" b="1" dirty="0"/>
          </a:p>
          <a:p>
            <a:pPr algn="ctr">
              <a:buFont typeface="Arial" charset="0"/>
              <a:buChar char="•"/>
            </a:pPr>
            <a:endParaRPr lang="ru-RU" sz="3200" b="1" dirty="0"/>
          </a:p>
          <a:p>
            <a:pPr algn="ctr"/>
            <a:r>
              <a:rPr lang="ru-RU" sz="3200" b="1" dirty="0"/>
              <a:t>* </a:t>
            </a:r>
            <a:r>
              <a:rPr lang="ru-RU" sz="3200" b="1" dirty="0" err="1"/>
              <a:t>підвищення</a:t>
            </a:r>
            <a:r>
              <a:rPr lang="ru-RU" sz="3200" b="1" dirty="0"/>
              <a:t> </a:t>
            </a:r>
            <a:r>
              <a:rPr lang="ru-RU" sz="3200" b="1" dirty="0" err="1"/>
              <a:t>інтересу</a:t>
            </a:r>
            <a:r>
              <a:rPr lang="ru-RU" sz="3200" b="1" dirty="0"/>
              <a:t> до </a:t>
            </a:r>
            <a:r>
              <a:rPr lang="ru-RU" sz="3200" b="1" dirty="0" err="1"/>
              <a:t>збереження</a:t>
            </a:r>
            <a:r>
              <a:rPr lang="ru-RU" sz="3200" b="1" dirty="0"/>
              <a:t> </a:t>
            </a:r>
            <a:r>
              <a:rPr lang="ru-RU" sz="3200" b="1" dirty="0" err="1"/>
              <a:t>свого</a:t>
            </a:r>
            <a:r>
              <a:rPr lang="ru-RU" sz="3200" b="1" dirty="0"/>
              <a:t> </a:t>
            </a:r>
            <a:r>
              <a:rPr lang="ru-RU" sz="3200" b="1" dirty="0" err="1"/>
              <a:t>здоров’я</a:t>
            </a:r>
            <a:endParaRPr lang="ru-RU" sz="32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4033" name="Rectangle 1"/>
          <p:cNvSpPr>
            <a:spLocks noChangeArrowheads="1"/>
          </p:cNvSpPr>
          <p:nvPr/>
        </p:nvSpPr>
        <p:spPr bwMode="auto">
          <a:xfrm>
            <a:off x="428596" y="500042"/>
            <a:ext cx="8501122" cy="71404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lumMod val="50000"/>
                  </a:schemeClr>
                </a:solidFill>
                <a:effectLst/>
                <a:latin typeface="Arial" pitchFamily="34" charset="0"/>
                <a:ea typeface="Times New Roman" pitchFamily="18" charset="0"/>
                <a:cs typeface="Arial" pitchFamily="34" charset="0"/>
              </a:rPr>
              <a:t>1</a:t>
            </a:r>
            <a:r>
              <a:rPr kumimoji="0" lang="uk-UA" b="1" i="0" u="none" strike="noStrike" cap="none" normalizeH="0" baseline="0" dirty="0" smtClean="0">
                <a:ln>
                  <a:noFill/>
                </a:ln>
                <a:solidFill>
                  <a:schemeClr val="tx1">
                    <a:lumMod val="50000"/>
                  </a:schemeClr>
                </a:solidFill>
                <a:effectLst/>
                <a:latin typeface="Arial" pitchFamily="34" charset="0"/>
                <a:ea typeface="Times New Roman" pitchFamily="18" charset="0"/>
                <a:cs typeface="Arial" pitchFamily="34" charset="0"/>
              </a:rPr>
              <a:t>. </a:t>
            </a:r>
            <a:r>
              <a:rPr kumimoji="0" lang="uk-UA" sz="1600" i="0" u="none" strike="noStrike" cap="none" normalizeH="0" baseline="0" dirty="0" smtClean="0">
                <a:ln>
                  <a:noFill/>
                </a:ln>
                <a:solidFill>
                  <a:schemeClr val="tx1">
                    <a:lumMod val="50000"/>
                  </a:schemeClr>
                </a:solidFill>
                <a:effectLst/>
                <a:latin typeface="Arial" pitchFamily="34" charset="0"/>
                <a:ea typeface="Times New Roman" pitchFamily="18" charset="0"/>
                <a:cs typeface="Arial" pitchFamily="34" charset="0"/>
              </a:rPr>
              <a:t>Від </a:t>
            </a:r>
            <a:r>
              <a:rPr kumimoji="0" lang="uk-UA" sz="1600" i="1" u="none" strike="noStrike" cap="none" normalizeH="0" baseline="0" dirty="0" smtClean="0">
                <a:ln>
                  <a:noFill/>
                </a:ln>
                <a:solidFill>
                  <a:schemeClr val="tx1">
                    <a:lumMod val="50000"/>
                  </a:schemeClr>
                </a:solidFill>
                <a:effectLst/>
                <a:latin typeface="Arial" pitchFamily="34" charset="0"/>
                <a:ea typeface="Times New Roman" pitchFamily="18" charset="0"/>
                <a:cs typeface="Arial" pitchFamily="34" charset="0"/>
              </a:rPr>
              <a:t>правильної організації уроку, рівня його гігієнічної раціональності</a:t>
            </a:r>
            <a:r>
              <a:rPr kumimoji="0" lang="uk-UA" sz="1600" i="0" u="none" strike="noStrike" cap="none" normalizeH="0" baseline="0" dirty="0" smtClean="0">
                <a:ln>
                  <a:noFill/>
                </a:ln>
                <a:solidFill>
                  <a:schemeClr val="tx1">
                    <a:lumMod val="50000"/>
                  </a:schemeClr>
                </a:solidFill>
                <a:effectLst/>
                <a:latin typeface="Arial" pitchFamily="34" charset="0"/>
                <a:ea typeface="Times New Roman" pitchFamily="18" charset="0"/>
                <a:cs typeface="Arial" pitchFamily="34" charset="0"/>
              </a:rPr>
              <a:t>, залежить функціональний стан школярів у процесі навчальної діяльності, можливість довгостроково підтримувати розумову працездатність на високому рівні і попереджати передчасне настання стомлення.</a:t>
            </a:r>
            <a:endParaRPr kumimoji="0" lang="uk-UA" sz="1600" i="0" u="none" strike="noStrike" cap="none" normalizeH="0" baseline="0" dirty="0" smtClean="0">
              <a:ln>
                <a:noFill/>
              </a:ln>
              <a:solidFill>
                <a:schemeClr val="tx1">
                  <a:lumMod val="50000"/>
                </a:schemeClr>
              </a:solidFill>
              <a:effectLst/>
              <a:latin typeface="Arial" pitchFamily="34"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uk-UA" sz="1600" i="0" u="none" strike="noStrike" cap="none" normalizeH="0" baseline="0" dirty="0" smtClean="0">
                <a:ln>
                  <a:noFill/>
                </a:ln>
                <a:solidFill>
                  <a:schemeClr val="tx1">
                    <a:lumMod val="50000"/>
                  </a:schemeClr>
                </a:solidFill>
                <a:effectLst/>
                <a:latin typeface="Arial" pitchFamily="34" charset="0"/>
                <a:ea typeface="Times New Roman" pitchFamily="18" charset="0"/>
                <a:cs typeface="Arial" pitchFamily="34" charset="0"/>
              </a:rPr>
              <a:t>Не можна забувати і те, що гігієнічні умови впливають на стан вчителя, його здоров'я. А це в свою чергу, впливає на стан і здоров'я учнів.</a:t>
            </a:r>
          </a:p>
          <a:p>
            <a:pPr indent="228600" algn="just" eaLnBrk="0" hangingPunct="0"/>
            <a:r>
              <a:rPr lang="uk-UA" i="1" dirty="0" smtClean="0">
                <a:solidFill>
                  <a:schemeClr val="tx1">
                    <a:lumMod val="50000"/>
                  </a:schemeClr>
                </a:solidFill>
                <a:latin typeface="Arial" pitchFamily="34" charset="0"/>
                <a:cs typeface="Arial" pitchFamily="34" charset="0"/>
              </a:rPr>
              <a:t>2. Обстановка і гігієнічні умови в класі</a:t>
            </a:r>
            <a:r>
              <a:rPr lang="uk-UA" dirty="0" smtClean="0">
                <a:solidFill>
                  <a:schemeClr val="tx1">
                    <a:lumMod val="50000"/>
                  </a:schemeClr>
                </a:solidFill>
                <a:latin typeface="Arial" pitchFamily="34" charset="0"/>
                <a:cs typeface="Arial" pitchFamily="34" charset="0"/>
              </a:rPr>
              <a:t>: температура і свіжість повітря, раціональність освітлення класу і дошки, наявність / відсутність монотонних, неприємних звукових подразників тощо.</a:t>
            </a:r>
          </a:p>
          <a:p>
            <a:r>
              <a:rPr lang="uk-UA" dirty="0" smtClean="0">
                <a:solidFill>
                  <a:schemeClr val="tx1">
                    <a:lumMod val="50000"/>
                  </a:schemeClr>
                </a:solidFill>
                <a:latin typeface="Arial" pitchFamily="34" charset="0"/>
                <a:cs typeface="Arial" pitchFamily="34" charset="0"/>
              </a:rPr>
              <a:t>3. </a:t>
            </a:r>
            <a:r>
              <a:rPr lang="uk-UA" i="1" dirty="0" smtClean="0">
                <a:solidFill>
                  <a:schemeClr val="tx1">
                    <a:lumMod val="50000"/>
                  </a:schemeClr>
                </a:solidFill>
                <a:latin typeface="Arial" pitchFamily="34" charset="0"/>
                <a:cs typeface="Arial" pitchFamily="34" charset="0"/>
              </a:rPr>
              <a:t>Кількість видів навчальної діяльності</a:t>
            </a:r>
            <a:r>
              <a:rPr lang="uk-UA" dirty="0" smtClean="0">
                <a:solidFill>
                  <a:schemeClr val="tx1">
                    <a:lumMod val="50000"/>
                  </a:schemeClr>
                </a:solidFill>
                <a:latin typeface="Arial" pitchFamily="34" charset="0"/>
                <a:cs typeface="Arial" pitchFamily="34" charset="0"/>
              </a:rPr>
              <a:t>: опитування учнів, лист, читання, слухання, розповідь, розглядання наочних посібників, відповіді на питання, вирішення завдань, прикладів тощо.</a:t>
            </a:r>
          </a:p>
          <a:p>
            <a:r>
              <a:rPr lang="uk-UA" dirty="0" smtClean="0">
                <a:solidFill>
                  <a:schemeClr val="tx1">
                    <a:lumMod val="50000"/>
                  </a:schemeClr>
                </a:solidFill>
                <a:latin typeface="Arial" pitchFamily="34" charset="0"/>
                <a:cs typeface="Arial" pitchFamily="34" charset="0"/>
              </a:rPr>
              <a:t>Норма: 4 - 7 видів за урок. Одноманітність уроку сприяє стомленню школярів, як буває на контрольній роботі. Твір - більш творче завдання, і коефіцієнт стомлення при цьому трохи нижче. Навпаки: часта низка змін однієї діяльності іншою вимагатиме у учнів додаткових адаптаційних зусиль.</a:t>
            </a:r>
          </a:p>
          <a:p>
            <a:r>
              <a:rPr lang="uk-UA" dirty="0" smtClean="0">
                <a:solidFill>
                  <a:schemeClr val="tx1">
                    <a:lumMod val="50000"/>
                  </a:schemeClr>
                </a:solidFill>
                <a:latin typeface="Arial" pitchFamily="34" charset="0"/>
                <a:cs typeface="Arial" pitchFamily="34" charset="0"/>
              </a:rPr>
              <a:t>4. </a:t>
            </a:r>
            <a:r>
              <a:rPr lang="uk-UA" i="1" dirty="0" smtClean="0">
                <a:solidFill>
                  <a:schemeClr val="tx1">
                    <a:lumMod val="50000"/>
                  </a:schemeClr>
                </a:solidFill>
                <a:latin typeface="Arial" pitchFamily="34" charset="0"/>
                <a:cs typeface="Arial" pitchFamily="34" charset="0"/>
              </a:rPr>
              <a:t>Наявність і вибір місця на уроці методів,</a:t>
            </a:r>
            <a:r>
              <a:rPr lang="uk-UA" dirty="0" smtClean="0">
                <a:solidFill>
                  <a:schemeClr val="tx1">
                    <a:lumMod val="50000"/>
                  </a:schemeClr>
                </a:solidFill>
                <a:latin typeface="Arial" pitchFamily="34" charset="0"/>
                <a:cs typeface="Arial" pitchFamily="34" charset="0"/>
              </a:rPr>
              <a:t> що сприяють активізації ініціативи та творчого самовираження самих учнів, коли вони дійсно перетворюються із "споживачів знань" в суб'єктів дії щодо їх отримання і творення. Це такі методи, як метод вільного вибору (вільна бесіда, вибір дії, вибір способу дії, вибір способу взаємодії, свобода творчості), … Активні методи (учні в ролі вчителя, навчання дією, обговорення в групах, семінар, дискусія, дослідницька робота тощо).</a:t>
            </a:r>
          </a:p>
          <a:p>
            <a:r>
              <a:rPr lang="uk-UA" i="1" dirty="0" smtClean="0">
                <a:solidFill>
                  <a:schemeClr val="tx1">
                    <a:lumMod val="50000"/>
                  </a:schemeClr>
                </a:solidFill>
                <a:latin typeface="Arial" pitchFamily="34" charset="0"/>
                <a:cs typeface="Arial" pitchFamily="34" charset="0"/>
              </a:rPr>
              <a:t>5. Методи, спрямовані на самопізнання та розвиток інтелекту,</a:t>
            </a:r>
            <a:r>
              <a:rPr lang="uk-UA" dirty="0" smtClean="0">
                <a:solidFill>
                  <a:schemeClr val="tx1">
                    <a:lumMod val="50000"/>
                  </a:schemeClr>
                </a:solidFill>
                <a:latin typeface="Arial" pitchFamily="34" charset="0"/>
                <a:cs typeface="Arial" pitchFamily="34" charset="0"/>
              </a:rPr>
              <a:t>емоції, спілкування, самооцінки, </a:t>
            </a:r>
            <a:r>
              <a:rPr lang="uk-UA" dirty="0" err="1" smtClean="0">
                <a:solidFill>
                  <a:schemeClr val="tx1">
                    <a:lumMod val="50000"/>
                  </a:schemeClr>
                </a:solidFill>
                <a:latin typeface="Arial" pitchFamily="34" charset="0"/>
                <a:cs typeface="Arial" pitchFamily="34" charset="0"/>
              </a:rPr>
              <a:t>взаємооцінки</a:t>
            </a:r>
            <a:r>
              <a:rPr lang="uk-UA" dirty="0" smtClean="0">
                <a:solidFill>
                  <a:schemeClr val="tx1">
                    <a:lumMod val="50000"/>
                  </a:schemeClr>
                </a:solidFill>
                <a:latin typeface="Arial" pitchFamily="34" charset="0"/>
                <a:cs typeface="Arial" pitchFamily="34" charset="0"/>
              </a:rPr>
              <a:t>.</a:t>
            </a:r>
          </a:p>
          <a:p>
            <a:endParaRPr lang="uk-UA" dirty="0" smtClean="0">
              <a:latin typeface="Times New Roman" pitchFamily="18" charset="0"/>
              <a:cs typeface="Times New Roman" pitchFamily="18" charset="0"/>
            </a:endParaRPr>
          </a:p>
          <a:p>
            <a:pPr indent="228600" algn="just" eaLnBrk="0" hangingPunct="0"/>
            <a:endParaRPr lang="uk-UA" dirty="0" smtClean="0"/>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000100" y="142852"/>
            <a:ext cx="6715172" cy="646331"/>
          </a:xfrm>
          <a:prstGeom prst="rect">
            <a:avLst/>
          </a:prstGeom>
          <a:noFill/>
        </p:spPr>
        <p:txBody>
          <a:bodyPr wrap="square" rtlCol="0">
            <a:spAutoFit/>
          </a:bodyPr>
          <a:lstStyle/>
          <a:p>
            <a:pPr algn="ctr"/>
            <a:r>
              <a:rPr lang="uk-UA" sz="1800" b="1" baseline="0" dirty="0" smtClean="0">
                <a:solidFill>
                  <a:schemeClr val="tx1">
                    <a:lumMod val="50000"/>
                  </a:schemeClr>
                </a:solidFill>
                <a:latin typeface="Arial" pitchFamily="34" charset="0"/>
                <a:cs typeface="Arial" pitchFamily="34" charset="0"/>
              </a:rPr>
              <a:t>Рекомендації керівнику при відвідуванні уроку зі здоров</a:t>
            </a:r>
            <a:r>
              <a:rPr lang="en-US" sz="1800" b="1" baseline="0" dirty="0" smtClean="0">
                <a:solidFill>
                  <a:schemeClr val="tx1">
                    <a:lumMod val="50000"/>
                  </a:schemeClr>
                </a:solidFill>
                <a:latin typeface="Arial" pitchFamily="34" charset="0"/>
                <a:cs typeface="Arial" pitchFamily="34" charset="0"/>
              </a:rPr>
              <a:t>’</a:t>
            </a:r>
            <a:r>
              <a:rPr lang="uk-UA" sz="1800" b="1" baseline="0" dirty="0" err="1" smtClean="0">
                <a:solidFill>
                  <a:schemeClr val="tx1">
                    <a:lumMod val="50000"/>
                  </a:schemeClr>
                </a:solidFill>
                <a:latin typeface="Arial" pitchFamily="34" charset="0"/>
                <a:cs typeface="Arial" pitchFamily="34" charset="0"/>
              </a:rPr>
              <a:t>язберігаючими</a:t>
            </a:r>
            <a:r>
              <a:rPr lang="uk-UA" sz="1800" b="1" baseline="0" dirty="0" smtClean="0">
                <a:solidFill>
                  <a:schemeClr val="tx1">
                    <a:lumMod val="50000"/>
                  </a:schemeClr>
                </a:solidFill>
                <a:latin typeface="Arial" pitchFamily="34" charset="0"/>
                <a:cs typeface="Arial" pitchFamily="34" charset="0"/>
              </a:rPr>
              <a:t> технологіями</a:t>
            </a:r>
            <a:r>
              <a:rPr lang="uk-UA" sz="1800" b="1" dirty="0" smtClean="0">
                <a:solidFill>
                  <a:schemeClr val="tx1">
                    <a:lumMod val="50000"/>
                  </a:schemeClr>
                </a:solidFill>
                <a:latin typeface="Arial" pitchFamily="34" charset="0"/>
                <a:cs typeface="Arial" pitchFamily="34" charset="0"/>
              </a:rPr>
              <a:t> </a:t>
            </a:r>
            <a:endParaRPr lang="uk-UA" sz="1800" b="1" dirty="0">
              <a:solidFill>
                <a:schemeClr val="tx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endParaRPr lang="ru-RU" smtClean="0"/>
          </a:p>
        </p:txBody>
      </p:sp>
      <p:sp>
        <p:nvSpPr>
          <p:cNvPr id="48131" name="Rectangle 3"/>
          <p:cNvSpPr>
            <a:spLocks noGrp="1" noChangeArrowheads="1"/>
          </p:cNvSpPr>
          <p:nvPr>
            <p:ph type="body" idx="4294967295"/>
          </p:nvPr>
        </p:nvSpPr>
        <p:spPr/>
        <p:txBody>
          <a:bodyPr/>
          <a:lstStyle/>
          <a:p>
            <a:endParaRPr lang="ru-RU" smtClean="0"/>
          </a:p>
        </p:txBody>
      </p:sp>
      <p:pic>
        <p:nvPicPr>
          <p:cNvPr id="48132" name="Picture 4" descr="images (1)"/>
          <p:cNvPicPr>
            <a:picLocks noChangeAspect="1" noChangeArrowheads="1"/>
          </p:cNvPicPr>
          <p:nvPr/>
        </p:nvPicPr>
        <p:blipFill>
          <a:blip r:embed="rId2"/>
          <a:srcRect/>
          <a:stretch>
            <a:fillRect/>
          </a:stretch>
        </p:blipFill>
        <p:spPr bwMode="auto">
          <a:xfrm>
            <a:off x="0" y="0"/>
            <a:ext cx="9144000" cy="6992938"/>
          </a:xfrm>
          <a:prstGeom prst="rect">
            <a:avLst/>
          </a:prstGeom>
          <a:noFill/>
        </p:spPr>
      </p:pic>
      <p:sp>
        <p:nvSpPr>
          <p:cNvPr id="48133" name="Rectangle 5"/>
          <p:cNvSpPr>
            <a:spLocks noChangeArrowheads="1"/>
          </p:cNvSpPr>
          <p:nvPr/>
        </p:nvSpPr>
        <p:spPr bwMode="auto">
          <a:xfrm>
            <a:off x="395288" y="176213"/>
            <a:ext cx="5184775" cy="5568950"/>
          </a:xfrm>
          <a:prstGeom prst="rect">
            <a:avLst/>
          </a:prstGeom>
          <a:noFill/>
          <a:ln w="9525">
            <a:noFill/>
            <a:miter lim="800000"/>
            <a:headEnd/>
            <a:tailEnd/>
          </a:ln>
          <a:effectLst/>
        </p:spPr>
        <p:txBody>
          <a:bodyPr anchor="ctr">
            <a:spAutoFit/>
          </a:bodyPr>
          <a:lstStyle/>
          <a:p>
            <a:pPr algn="ctr"/>
            <a:r>
              <a:rPr lang="uk-UA" sz="3600" b="1" i="1"/>
              <a:t>Душа дитини – жовтий соняшник,</a:t>
            </a:r>
            <a:endParaRPr lang="ru-RU" sz="3600"/>
          </a:p>
          <a:p>
            <a:pPr algn="ctr"/>
            <a:r>
              <a:rPr lang="uk-UA" sz="3600" b="1" i="1"/>
              <a:t>До сонця тягнеться щомить,</a:t>
            </a:r>
            <a:endParaRPr lang="ru-RU" sz="3600"/>
          </a:p>
          <a:p>
            <a:pPr algn="ctr"/>
            <a:r>
              <a:rPr lang="uk-UA" sz="3600" b="1" i="1"/>
              <a:t>Та на душі тоді лиш сонячно,</a:t>
            </a:r>
            <a:endParaRPr lang="ru-RU" sz="3600"/>
          </a:p>
          <a:p>
            <a:pPr algn="ctr"/>
            <a:r>
              <a:rPr lang="uk-UA" sz="3600" b="1" i="1"/>
              <a:t>Коли нічого не болить,</a:t>
            </a:r>
            <a:endParaRPr lang="ru-RU" sz="3600"/>
          </a:p>
          <a:p>
            <a:pPr algn="ctr"/>
            <a:r>
              <a:rPr lang="uk-UA" sz="3600" b="1" i="1"/>
              <a:t>Коли дитина загартована,</a:t>
            </a:r>
            <a:endParaRPr lang="ru-RU" sz="3600"/>
          </a:p>
          <a:p>
            <a:pPr algn="ctr"/>
            <a:r>
              <a:rPr lang="uk-UA" sz="3600" b="1" i="1"/>
              <a:t>Здорова й сильна, не сумна,</a:t>
            </a:r>
            <a:endParaRPr lang="ru-RU" sz="3600"/>
          </a:p>
          <a:p>
            <a:pPr algn="ctr"/>
            <a:r>
              <a:rPr lang="uk-UA" sz="3600" b="1" i="1"/>
              <a:t>Тоді наука їй – як золото,</a:t>
            </a:r>
            <a:endParaRPr lang="ru-RU" sz="3600"/>
          </a:p>
          <a:p>
            <a:pPr algn="ctr"/>
            <a:r>
              <a:rPr lang="uk-UA" sz="3600" b="1" i="1"/>
              <a:t>А світ - як казка чарівна.</a:t>
            </a:r>
            <a:endParaRPr lang="ru-RU" sz="3600"/>
          </a:p>
          <a:p>
            <a:pPr algn="ctr"/>
            <a:r>
              <a:rPr lang="uk-UA" sz="3600" b="1" i="1"/>
              <a:t>Плекаймо, вчителі, той соняшник,</a:t>
            </a:r>
            <a:endParaRPr lang="ru-RU" sz="3600"/>
          </a:p>
          <a:p>
            <a:pPr algn="ctr"/>
            <a:r>
              <a:rPr lang="uk-UA" sz="3600" b="1" i="1"/>
              <a:t>Нехай здоровим  він   зроста,</a:t>
            </a:r>
            <a:endParaRPr lang="ru-RU" sz="3600"/>
          </a:p>
          <a:p>
            <a:pPr algn="ctr"/>
            <a:r>
              <a:rPr lang="uk-UA" sz="3600" b="1" i="1"/>
              <a:t>Обличчям тягнеться до сонечка,</a:t>
            </a:r>
            <a:endParaRPr lang="ru-RU" sz="3600"/>
          </a:p>
          <a:p>
            <a:pPr algn="ctr"/>
            <a:r>
              <a:rPr lang="uk-UA" sz="3600" b="1" i="1"/>
              <a:t>Корінням – вглиб землі  вроста.</a:t>
            </a:r>
          </a:p>
        </p:txBody>
      </p:sp>
      <p:pic>
        <p:nvPicPr>
          <p:cNvPr id="48134" name="Picture 2" descr="Результат пошуку зображень за запитом &quot;здоровя&quot;"/>
          <p:cNvPicPr>
            <a:picLocks noChangeAspect="1" noChangeArrowheads="1"/>
          </p:cNvPicPr>
          <p:nvPr/>
        </p:nvPicPr>
        <p:blipFill>
          <a:blip r:embed="rId3"/>
          <a:srcRect/>
          <a:stretch>
            <a:fillRect/>
          </a:stretch>
        </p:blipFill>
        <p:spPr bwMode="auto">
          <a:xfrm>
            <a:off x="5940425" y="4005263"/>
            <a:ext cx="2765425" cy="2500312"/>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Прямоугольник 1"/>
          <p:cNvSpPr/>
          <p:nvPr/>
        </p:nvSpPr>
        <p:spPr>
          <a:xfrm>
            <a:off x="0" y="571480"/>
            <a:ext cx="8715404" cy="6001643"/>
          </a:xfrm>
          <a:prstGeom prst="rect">
            <a:avLst/>
          </a:prstGeom>
        </p:spPr>
        <p:txBody>
          <a:bodyPr wrap="square">
            <a:spAutoFit/>
          </a:bodyPr>
          <a:lstStyle/>
          <a:p>
            <a:r>
              <a:rPr lang="uk-UA" b="1" i="1" dirty="0" smtClean="0"/>
              <a:t>6. </a:t>
            </a:r>
            <a:r>
              <a:rPr lang="uk-UA" i="1" dirty="0" smtClean="0">
                <a:solidFill>
                  <a:schemeClr val="tx1">
                    <a:lumMod val="50000"/>
                  </a:schemeClr>
                </a:solidFill>
              </a:rPr>
              <a:t>Наявність у змістовній частині уроку питань,</a:t>
            </a:r>
            <a:r>
              <a:rPr lang="uk-UA" dirty="0" smtClean="0">
                <a:solidFill>
                  <a:schemeClr val="tx1">
                    <a:lumMod val="50000"/>
                  </a:schemeClr>
                </a:solidFill>
              </a:rPr>
              <a:t> пов'язаних зі здоров'ям і здоровим способом життя, демонстрація, простежування цих зв'язків. Формування ставлення до людини та її здоров'я як до цінності; вироблення розуміння сутності здорового способу життя; формування потреби у здоровому способі життя; вироблення індивідуального способу безпечної поведінки, повідомлення учням знань про можливі наслідки вибору поведінки.</a:t>
            </a:r>
          </a:p>
          <a:p>
            <a:r>
              <a:rPr lang="uk-UA" i="1" dirty="0" smtClean="0">
                <a:solidFill>
                  <a:schemeClr val="tx1">
                    <a:lumMod val="50000"/>
                  </a:schemeClr>
                </a:solidFill>
                <a:latin typeface="Arial" pitchFamily="34" charset="0"/>
                <a:cs typeface="Arial" pitchFamily="34" charset="0"/>
              </a:rPr>
              <a:t>7.</a:t>
            </a:r>
            <a:r>
              <a:rPr lang="uk-UA" dirty="0" smtClean="0">
                <a:solidFill>
                  <a:schemeClr val="tx1">
                    <a:lumMod val="50000"/>
                  </a:schemeClr>
                </a:solidFill>
                <a:latin typeface="Arial" pitchFamily="34" charset="0"/>
                <a:cs typeface="Arial" pitchFamily="34" charset="0"/>
              </a:rPr>
              <a:t> </a:t>
            </a:r>
            <a:r>
              <a:rPr lang="uk-UA" i="1" dirty="0" smtClean="0">
                <a:solidFill>
                  <a:schemeClr val="tx1">
                    <a:lumMod val="50000"/>
                  </a:schemeClr>
                </a:solidFill>
                <a:latin typeface="Arial" pitchFamily="34" charset="0"/>
                <a:cs typeface="Arial" pitchFamily="34" charset="0"/>
              </a:rPr>
              <a:t>Зв’язок теми, мети, змісту уроку </a:t>
            </a:r>
            <a:r>
              <a:rPr lang="uk-UA" dirty="0" smtClean="0">
                <a:solidFill>
                  <a:schemeClr val="tx1">
                    <a:lumMod val="50000"/>
                  </a:schemeClr>
                </a:solidFill>
                <a:latin typeface="Arial" pitchFamily="34" charset="0"/>
                <a:cs typeface="Arial" pitchFamily="34" charset="0"/>
              </a:rPr>
              <a:t>з життям і здоров’ям людини, наявність акцентів на </a:t>
            </a:r>
            <a:r>
              <a:rPr lang="uk-UA" dirty="0" err="1" smtClean="0">
                <a:solidFill>
                  <a:schemeClr val="tx1">
                    <a:lumMod val="50000"/>
                  </a:schemeClr>
                </a:solidFill>
                <a:latin typeface="Arial" pitchFamily="34" charset="0"/>
                <a:cs typeface="Arial" pitchFamily="34" charset="0"/>
              </a:rPr>
              <a:t>здоров’язбереження</a:t>
            </a:r>
            <a:r>
              <a:rPr lang="uk-UA" dirty="0" smtClean="0">
                <a:solidFill>
                  <a:schemeClr val="tx1">
                    <a:lumMod val="50000"/>
                  </a:schemeClr>
                </a:solidFill>
                <a:latin typeface="Arial" pitchFamily="34" charset="0"/>
                <a:cs typeface="Arial" pitchFamily="34" charset="0"/>
              </a:rPr>
              <a:t>.</a:t>
            </a:r>
          </a:p>
          <a:p>
            <a:r>
              <a:rPr lang="uk-UA" i="1" dirty="0" smtClean="0">
                <a:solidFill>
                  <a:schemeClr val="tx1">
                    <a:lumMod val="50000"/>
                  </a:schemeClr>
                </a:solidFill>
                <a:latin typeface="Arial" pitchFamily="34" charset="0"/>
                <a:cs typeface="Arial" pitchFamily="34" charset="0"/>
              </a:rPr>
              <a:t>8. Поза учнів</a:t>
            </a:r>
            <a:r>
              <a:rPr lang="uk-UA" dirty="0" smtClean="0">
                <a:solidFill>
                  <a:schemeClr val="tx1">
                    <a:lumMod val="50000"/>
                  </a:schemeClr>
                </a:solidFill>
                <a:latin typeface="Arial" pitchFamily="34" charset="0"/>
                <a:cs typeface="Arial" pitchFamily="34" charset="0"/>
              </a:rPr>
              <a:t>, чергування пози (чи спостерігає вчитель за цим? Що робить?).</a:t>
            </a:r>
          </a:p>
          <a:p>
            <a:r>
              <a:rPr lang="uk-UA" i="1" dirty="0" smtClean="0">
                <a:solidFill>
                  <a:schemeClr val="tx1">
                    <a:lumMod val="50000"/>
                  </a:schemeClr>
                </a:solidFill>
                <a:latin typeface="Arial" pitchFamily="34" charset="0"/>
                <a:cs typeface="Arial" pitchFamily="34" charset="0"/>
              </a:rPr>
              <a:t>9. Наявність, місце, зміст і тривалість оздоровчих моментів на уроці:</a:t>
            </a:r>
            <a:r>
              <a:rPr lang="uk-UA" dirty="0" err="1" smtClean="0">
                <a:solidFill>
                  <a:schemeClr val="tx1">
                    <a:lumMod val="50000"/>
                  </a:schemeClr>
                </a:solidFill>
                <a:latin typeface="Arial" pitchFamily="34" charset="0"/>
                <a:cs typeface="Arial" pitchFamily="34" charset="0"/>
              </a:rPr>
              <a:t>фізкультхвилинки</a:t>
            </a:r>
            <a:r>
              <a:rPr lang="uk-UA" dirty="0" smtClean="0">
                <a:solidFill>
                  <a:schemeClr val="tx1">
                    <a:lumMod val="50000"/>
                  </a:schemeClr>
                </a:solidFill>
                <a:latin typeface="Arial" pitchFamily="34" charset="0"/>
                <a:cs typeface="Arial" pitchFamily="34" charset="0"/>
              </a:rPr>
              <a:t>, динамічні паузи, хвилинки релаксації, гімнастика для очей.</a:t>
            </a:r>
          </a:p>
          <a:p>
            <a:r>
              <a:rPr lang="uk-UA" i="1" dirty="0" smtClean="0">
                <a:solidFill>
                  <a:schemeClr val="tx1">
                    <a:lumMod val="50000"/>
                  </a:schemeClr>
                </a:solidFill>
                <a:latin typeface="Arial" pitchFamily="34" charset="0"/>
                <a:cs typeface="Arial" pitchFamily="34" charset="0"/>
              </a:rPr>
              <a:t>10. Наявність мотивації діяльності учнів на уроці. </a:t>
            </a:r>
            <a:r>
              <a:rPr lang="uk-UA" dirty="0" smtClean="0">
                <a:solidFill>
                  <a:schemeClr val="tx1">
                    <a:lumMod val="50000"/>
                  </a:schemeClr>
                </a:solidFill>
                <a:latin typeface="Arial" pitchFamily="34" charset="0"/>
                <a:cs typeface="Arial" pitchFamily="34" charset="0"/>
              </a:rPr>
              <a:t>З</a:t>
            </a:r>
            <a:r>
              <a:rPr lang="uk-UA" dirty="0" smtClean="0">
                <a:solidFill>
                  <a:schemeClr val="tx1">
                    <a:lumMod val="50000"/>
                  </a:schemeClr>
                </a:solidFill>
              </a:rPr>
              <a:t>овнішня мотивація: оцінка, похвала, підтримка. Стимуляція внутрішньої мотивації: прагнення більше дізнатися, радість від активності, інтерес до досліджуваного матеріалу тощо.</a:t>
            </a:r>
          </a:p>
          <a:p>
            <a:r>
              <a:rPr lang="uk-UA" i="1" dirty="0" smtClean="0">
                <a:solidFill>
                  <a:schemeClr val="tx1">
                    <a:lumMod val="50000"/>
                  </a:schemeClr>
                </a:solidFill>
              </a:rPr>
              <a:t>11. Психологічний клімат на уроці.</a:t>
            </a:r>
            <a:r>
              <a:rPr lang="uk-UA" dirty="0" smtClean="0">
                <a:solidFill>
                  <a:schemeClr val="tx1">
                    <a:lumMod val="50000"/>
                  </a:schemeClr>
                </a:solidFill>
              </a:rPr>
              <a:t> Взаємини на уроці: між вчителем і учнями (комфорт - напруга, співробітництво - авторитарність, індивідуальні - фронтальні, облік вікових особливостей), між учнями (співробітництво - суперництво, дружелюбність - ворожість, зацікавленість - байдужість, активність - пасивність).</a:t>
            </a:r>
          </a:p>
          <a:p>
            <a:r>
              <a:rPr lang="uk-UA" i="1" dirty="0" smtClean="0">
                <a:solidFill>
                  <a:schemeClr val="tx1">
                    <a:lumMod val="50000"/>
                  </a:schemeClr>
                </a:solidFill>
              </a:rPr>
              <a:t>12. Наявність на уроці емоційних розрядок: </a:t>
            </a:r>
            <a:r>
              <a:rPr lang="uk-UA" dirty="0" smtClean="0">
                <a:solidFill>
                  <a:schemeClr val="tx1">
                    <a:lumMod val="50000"/>
                  </a:schemeClr>
                </a:solidFill>
              </a:rPr>
              <a:t>жарт, посмішка, гумористична тощо (в кінці уроку).</a:t>
            </a:r>
          </a:p>
          <a:p>
            <a:r>
              <a:rPr lang="uk-UA" i="1" dirty="0" smtClean="0">
                <a:solidFill>
                  <a:schemeClr val="tx1">
                    <a:lumMod val="50000"/>
                  </a:schemeClr>
                </a:solidFill>
              </a:rPr>
              <a:t>13. Щільність уроку: </a:t>
            </a:r>
            <a:r>
              <a:rPr lang="uk-UA" dirty="0" smtClean="0">
                <a:solidFill>
                  <a:schemeClr val="tx1">
                    <a:lumMod val="50000"/>
                  </a:schemeClr>
                </a:solidFill>
              </a:rPr>
              <a:t>тобто кількість часу, витраченого школярами на навчальну роботу. Норма: не менше 60 % і не більше 75 %.</a:t>
            </a:r>
          </a:p>
          <a:p>
            <a:r>
              <a:rPr lang="uk-UA" i="1" dirty="0" smtClean="0">
                <a:solidFill>
                  <a:schemeClr val="tx1">
                    <a:lumMod val="50000"/>
                  </a:schemeClr>
                </a:solidFill>
              </a:rPr>
              <a:t>14. Темп закінчення уроку</a:t>
            </a:r>
            <a:r>
              <a:rPr lang="uk-UA" dirty="0" smtClean="0">
                <a:solidFill>
                  <a:schemeClr val="tx1">
                    <a:lumMod val="50000"/>
                  </a:schemeClr>
                </a:solidFill>
              </a:rPr>
              <a:t> - швидкий темп , "зжужмленість" , немає часу на питання учнів, швидка або з коментарями запис домашнього завдання.</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extBox 1"/>
          <p:cNvSpPr txBox="1">
            <a:spLocks noChangeArrowheads="1"/>
          </p:cNvSpPr>
          <p:nvPr/>
        </p:nvSpPr>
        <p:spPr bwMode="auto">
          <a:xfrm>
            <a:off x="611188" y="333375"/>
            <a:ext cx="8072437" cy="1889125"/>
          </a:xfrm>
          <a:prstGeom prst="rect">
            <a:avLst/>
          </a:prstGeom>
          <a:noFill/>
          <a:ln w="9525">
            <a:noFill/>
            <a:miter lim="800000"/>
            <a:headEnd/>
            <a:tailEnd/>
          </a:ln>
        </p:spPr>
        <p:txBody>
          <a:bodyPr>
            <a:spAutoFit/>
          </a:bodyPr>
          <a:lstStyle/>
          <a:p>
            <a:pPr algn="ctr"/>
            <a:r>
              <a:rPr lang="ru-RU" sz="8800" i="1">
                <a:solidFill>
                  <a:srgbClr val="C00000"/>
                </a:solidFill>
              </a:rPr>
              <a:t>Даючи знання – не забирай здоров’я!</a:t>
            </a:r>
          </a:p>
        </p:txBody>
      </p:sp>
      <p:pic>
        <p:nvPicPr>
          <p:cNvPr id="41989" name="Picture 2" descr="http://www.teacherjournal.com.ua/attachments/15000_x_1636795f.jpg"/>
          <p:cNvPicPr>
            <a:picLocks noChangeAspect="1" noChangeArrowheads="1"/>
          </p:cNvPicPr>
          <p:nvPr/>
        </p:nvPicPr>
        <p:blipFill>
          <a:blip r:embed="rId3"/>
          <a:srcRect/>
          <a:stretch>
            <a:fillRect/>
          </a:stretch>
        </p:blipFill>
        <p:spPr bwMode="auto">
          <a:xfrm>
            <a:off x="4067175" y="2708275"/>
            <a:ext cx="4622800" cy="2928938"/>
          </a:xfrm>
          <a:prstGeom prst="rect">
            <a:avLst/>
          </a:prstGeom>
          <a:noFill/>
          <a:ln w="9525">
            <a:solidFill>
              <a:schemeClr val="accent1"/>
            </a:solidFill>
            <a:miter lim="800000"/>
            <a:headEnd/>
            <a:tailEnd/>
          </a:ln>
        </p:spPr>
      </p:pic>
      <p:sp>
        <p:nvSpPr>
          <p:cNvPr id="41990" name="Text Box 6"/>
          <p:cNvSpPr txBox="1">
            <a:spLocks noChangeArrowheads="1"/>
          </p:cNvSpPr>
          <p:nvPr/>
        </p:nvSpPr>
        <p:spPr bwMode="auto">
          <a:xfrm>
            <a:off x="468313" y="3213100"/>
            <a:ext cx="3455987" cy="2225675"/>
          </a:xfrm>
          <a:prstGeom prst="rect">
            <a:avLst/>
          </a:prstGeom>
          <a:noFill/>
          <a:ln w="9525">
            <a:noFill/>
            <a:miter lim="800000"/>
            <a:headEnd/>
            <a:tailEnd/>
          </a:ln>
          <a:effectLst/>
        </p:spPr>
        <p:txBody>
          <a:bodyPr>
            <a:spAutoFit/>
          </a:bodyPr>
          <a:lstStyle/>
          <a:p>
            <a:pPr algn="ctr">
              <a:spcBef>
                <a:spcPct val="50000"/>
              </a:spcBef>
            </a:pPr>
            <a:r>
              <a:rPr lang="uk-UA" sz="6000" b="1"/>
              <a:t>Дякую за увагу!</a:t>
            </a:r>
          </a:p>
          <a:p>
            <a:pPr algn="ctr">
              <a:spcBef>
                <a:spcPct val="50000"/>
              </a:spcBef>
            </a:pPr>
            <a:endParaRPr lang="ru-RU" sz="6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endParaRPr lang="ru-RU" smtClean="0"/>
          </a:p>
        </p:txBody>
      </p:sp>
      <p:sp>
        <p:nvSpPr>
          <p:cNvPr id="49155" name="Rectangle 3"/>
          <p:cNvSpPr>
            <a:spLocks noGrp="1" noChangeArrowheads="1"/>
          </p:cNvSpPr>
          <p:nvPr>
            <p:ph type="body" idx="4294967295"/>
          </p:nvPr>
        </p:nvSpPr>
        <p:spPr/>
        <p:txBody>
          <a:bodyPr/>
          <a:lstStyle/>
          <a:p>
            <a:endParaRPr lang="ru-RU" smtClean="0"/>
          </a:p>
        </p:txBody>
      </p:sp>
      <p:pic>
        <p:nvPicPr>
          <p:cNvPr id="49156" name="Picture 4"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9158" name="Text Box 6"/>
          <p:cNvSpPr txBox="1">
            <a:spLocks noChangeArrowheads="1"/>
          </p:cNvSpPr>
          <p:nvPr/>
        </p:nvSpPr>
        <p:spPr bwMode="auto">
          <a:xfrm>
            <a:off x="827088" y="404813"/>
            <a:ext cx="7058025" cy="3559175"/>
          </a:xfrm>
          <a:prstGeom prst="rect">
            <a:avLst/>
          </a:prstGeom>
          <a:noFill/>
          <a:ln w="9525">
            <a:noFill/>
            <a:miter lim="800000"/>
            <a:headEnd/>
            <a:tailEnd/>
          </a:ln>
          <a:effectLst/>
        </p:spPr>
        <p:txBody>
          <a:bodyPr>
            <a:spAutoFit/>
          </a:bodyPr>
          <a:lstStyle/>
          <a:p>
            <a:pPr>
              <a:spcBef>
                <a:spcPct val="50000"/>
              </a:spcBef>
            </a:pPr>
            <a:r>
              <a:rPr lang="ru-RU" sz="2800" b="1">
                <a:solidFill>
                  <a:srgbClr val="800000"/>
                </a:solidFill>
              </a:rPr>
              <a:t>Здоров</a:t>
            </a:r>
            <a:r>
              <a:rPr lang="uk-UA" sz="2800" b="1">
                <a:solidFill>
                  <a:srgbClr val="800000"/>
                </a:solidFill>
              </a:rPr>
              <a:t>’</a:t>
            </a:r>
            <a:r>
              <a:rPr lang="ru-RU" sz="2800" b="1">
                <a:solidFill>
                  <a:srgbClr val="800000"/>
                </a:solidFill>
              </a:rPr>
              <a:t>я  – єдність фізичного, психічного, духовного, соціального, інтелектуального та творчого аспектів здоров</a:t>
            </a:r>
            <a:r>
              <a:rPr lang="uk-UA" sz="2800" b="1">
                <a:solidFill>
                  <a:srgbClr val="800000"/>
                </a:solidFill>
              </a:rPr>
              <a:t>’</a:t>
            </a:r>
            <a:r>
              <a:rPr lang="ru-RU" sz="2800" b="1">
                <a:solidFill>
                  <a:srgbClr val="800000"/>
                </a:solidFill>
              </a:rPr>
              <a:t>я, а не лише відсутність хвороб або фізичних вад.</a:t>
            </a:r>
            <a:r>
              <a:rPr lang="ru-RU" sz="2800" b="1">
                <a:solidFill>
                  <a:srgbClr val="800000"/>
                </a:solidFill>
                <a:latin typeface="Arial Black" pitchFamily="34" charset="0"/>
              </a:rPr>
              <a:t> </a:t>
            </a:r>
          </a:p>
          <a:p>
            <a:r>
              <a:rPr lang="uk-UA" sz="2800" b="1">
                <a:solidFill>
                  <a:srgbClr val="800000"/>
                </a:solidFill>
              </a:rPr>
              <a:t> Учитель, володіючи сучасними педагогічними знаннями, при постійній </a:t>
            </a:r>
          </a:p>
          <a:p>
            <a:r>
              <a:rPr lang="uk-UA" sz="2800" b="1">
                <a:solidFill>
                  <a:srgbClr val="800000"/>
                </a:solidFill>
              </a:rPr>
              <a:t>взаємодії з учнями, їхніми батьками, медичним працівником та шкільним                                                                                            психологом, повинен планувати й організовувати свою діяльність з урахуванням пріоритетів збереження та зміцнення здоров’я всіх суб’єктів педагогічного процесу.</a:t>
            </a:r>
            <a:r>
              <a:rPr lang="uk-UA" sz="2800">
                <a:solidFill>
                  <a:srgbClr val="800000"/>
                </a:solidFill>
              </a:rPr>
              <a:t> </a:t>
            </a:r>
            <a:endParaRPr lang="ru-RU" sz="2800">
              <a:solidFill>
                <a:srgbClr val="800000"/>
              </a:solidFill>
            </a:endParaRPr>
          </a:p>
        </p:txBody>
      </p:sp>
      <p:pic>
        <p:nvPicPr>
          <p:cNvPr id="24578" name="Picture 2" descr="http://ruocherv.klasna.com/uploads/editor/450/69311/sitepage_124/image/children.jpg"/>
          <p:cNvPicPr>
            <a:picLocks noChangeAspect="1" noChangeArrowheads="1"/>
          </p:cNvPicPr>
          <p:nvPr/>
        </p:nvPicPr>
        <p:blipFill>
          <a:blip r:embed="rId3"/>
          <a:srcRect/>
          <a:stretch>
            <a:fillRect/>
          </a:stretch>
        </p:blipFill>
        <p:spPr bwMode="auto">
          <a:xfrm>
            <a:off x="1500166" y="3438526"/>
            <a:ext cx="5810248" cy="3259186"/>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0178" name="Rectangle 2"/>
          <p:cNvSpPr>
            <a:spLocks noGrp="1" noChangeArrowheads="1"/>
          </p:cNvSpPr>
          <p:nvPr>
            <p:ph type="title" idx="4294967295"/>
          </p:nvPr>
        </p:nvSpPr>
        <p:spPr/>
        <p:txBody>
          <a:bodyPr/>
          <a:lstStyle/>
          <a:p>
            <a:endParaRPr lang="ru-RU" smtClean="0"/>
          </a:p>
        </p:txBody>
      </p:sp>
      <p:sp>
        <p:nvSpPr>
          <p:cNvPr id="50179" name="Rectangle 3"/>
          <p:cNvSpPr>
            <a:spLocks noGrp="1" noChangeArrowheads="1"/>
          </p:cNvSpPr>
          <p:nvPr>
            <p:ph type="body" idx="4294967295"/>
          </p:nvPr>
        </p:nvSpPr>
        <p:spPr>
          <a:xfrm>
            <a:off x="214282" y="214290"/>
            <a:ext cx="8712201" cy="4267200"/>
          </a:xfrm>
        </p:spPr>
        <p:txBody>
          <a:bodyPr/>
          <a:lstStyle/>
          <a:p>
            <a:pPr>
              <a:lnSpc>
                <a:spcPct val="80000"/>
              </a:lnSpc>
              <a:buFontTx/>
              <a:buNone/>
            </a:pPr>
            <a:r>
              <a:rPr lang="uk-UA" sz="2400" dirty="0" smtClean="0">
                <a:solidFill>
                  <a:srgbClr val="800000"/>
                </a:solidFill>
              </a:rPr>
              <a:t>	</a:t>
            </a:r>
            <a:endParaRPr lang="uk-UA" sz="2000" dirty="0" smtClean="0">
              <a:solidFill>
                <a:srgbClr val="800000"/>
              </a:solidFill>
            </a:endParaRPr>
          </a:p>
          <a:p>
            <a:pPr>
              <a:lnSpc>
                <a:spcPct val="80000"/>
              </a:lnSpc>
              <a:buFontTx/>
              <a:buNone/>
            </a:pPr>
            <a:r>
              <a:rPr lang="uk-UA" sz="2000" dirty="0" smtClean="0">
                <a:solidFill>
                  <a:srgbClr val="800000"/>
                </a:solidFill>
              </a:rPr>
              <a:t>	</a:t>
            </a:r>
            <a:r>
              <a:rPr lang="uk-UA" sz="2800" dirty="0" smtClean="0">
                <a:solidFill>
                  <a:srgbClr val="800000"/>
                </a:solidFill>
              </a:rPr>
              <a:t>Під </a:t>
            </a:r>
            <a:r>
              <a:rPr lang="uk-UA" sz="2800" dirty="0" err="1" smtClean="0">
                <a:solidFill>
                  <a:srgbClr val="800000"/>
                </a:solidFill>
              </a:rPr>
              <a:t>здоров’язберігаючими</a:t>
            </a:r>
            <a:r>
              <a:rPr lang="uk-UA" sz="2800" dirty="0" smtClean="0">
                <a:solidFill>
                  <a:srgbClr val="800000"/>
                </a:solidFill>
              </a:rPr>
              <a:t> технологіями вчені пропонують розуміти:</a:t>
            </a:r>
          </a:p>
          <a:p>
            <a:pPr>
              <a:lnSpc>
                <a:spcPct val="80000"/>
              </a:lnSpc>
              <a:buFontTx/>
              <a:buNone/>
            </a:pPr>
            <a:r>
              <a:rPr lang="uk-UA" sz="2800" dirty="0" smtClean="0">
                <a:solidFill>
                  <a:srgbClr val="800000"/>
                </a:solidFill>
              </a:rPr>
              <a:t>	-   сприятливі умови навчання дитини в школі (відсутність стресових ситуацій, адекватність вимог, методик навчання та виховання);</a:t>
            </a:r>
          </a:p>
          <a:p>
            <a:pPr>
              <a:lnSpc>
                <a:spcPct val="80000"/>
              </a:lnSpc>
              <a:buFontTx/>
              <a:buNone/>
            </a:pPr>
            <a:r>
              <a:rPr lang="uk-UA" sz="2800" dirty="0" smtClean="0">
                <a:solidFill>
                  <a:srgbClr val="800000"/>
                </a:solidFill>
              </a:rPr>
              <a:t>	-   оптимальну організацію навчального процесу (відповідно до вікових, статевих, індивідуальних особливостей та гігієнічних норм);</a:t>
            </a:r>
          </a:p>
          <a:p>
            <a:pPr>
              <a:lnSpc>
                <a:spcPct val="80000"/>
              </a:lnSpc>
              <a:buFontTx/>
              <a:buNone/>
            </a:pPr>
            <a:r>
              <a:rPr lang="uk-UA" sz="2800" dirty="0" smtClean="0">
                <a:solidFill>
                  <a:srgbClr val="800000"/>
                </a:solidFill>
              </a:rPr>
              <a:t>	-   повноцінний та раціонально організований руховий режим.</a:t>
            </a:r>
            <a:r>
              <a:rPr lang="ru-RU" sz="2800" dirty="0" smtClean="0">
                <a:solidFill>
                  <a:srgbClr val="800000"/>
                </a:solidFill>
              </a:rPr>
              <a:t> </a:t>
            </a:r>
            <a:endParaRPr lang="uk-UA" sz="2800" dirty="0" smtClean="0">
              <a:solidFill>
                <a:srgbClr val="800000"/>
              </a:solidFill>
            </a:endParaRPr>
          </a:p>
          <a:p>
            <a:pPr>
              <a:lnSpc>
                <a:spcPct val="80000"/>
              </a:lnSpc>
              <a:buFontTx/>
              <a:buNone/>
            </a:pPr>
            <a:r>
              <a:rPr lang="uk-UA" sz="2800" dirty="0" smtClean="0">
                <a:solidFill>
                  <a:srgbClr val="800000"/>
                </a:solidFill>
              </a:rPr>
              <a:t>	</a:t>
            </a:r>
            <a:endParaRPr lang="ru-RU" sz="2800" dirty="0" smtClean="0">
              <a:solidFill>
                <a:srgbClr val="003300"/>
              </a:solidFill>
            </a:endParaRPr>
          </a:p>
        </p:txBody>
      </p:sp>
      <p:pic>
        <p:nvPicPr>
          <p:cNvPr id="23554" name="Picture 2" descr="http://mama66.ru/wp-content/uploads/post-9741-2015-01-26-11-01-28.jpg"/>
          <p:cNvPicPr>
            <a:picLocks noChangeAspect="1" noChangeArrowheads="1"/>
          </p:cNvPicPr>
          <p:nvPr/>
        </p:nvPicPr>
        <p:blipFill>
          <a:blip r:embed="rId3"/>
          <a:srcRect/>
          <a:stretch>
            <a:fillRect/>
          </a:stretch>
        </p:blipFill>
        <p:spPr bwMode="auto">
          <a:xfrm>
            <a:off x="2714612" y="4214818"/>
            <a:ext cx="3662346" cy="235743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endParaRPr lang="ru-RU" smtClean="0"/>
          </a:p>
        </p:txBody>
      </p:sp>
      <p:sp>
        <p:nvSpPr>
          <p:cNvPr id="51203" name="Rectangle 3"/>
          <p:cNvSpPr>
            <a:spLocks noGrp="1" noChangeArrowheads="1"/>
          </p:cNvSpPr>
          <p:nvPr>
            <p:ph type="body" idx="4294967295"/>
          </p:nvPr>
        </p:nvSpPr>
        <p:spPr/>
        <p:txBody>
          <a:bodyPr/>
          <a:lstStyle/>
          <a:p>
            <a:endParaRPr lang="ru-RU" smtClean="0"/>
          </a:p>
        </p:txBody>
      </p:sp>
      <p:pic>
        <p:nvPicPr>
          <p:cNvPr id="51204" name="Picture 4"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1205" name="Text Box 5"/>
          <p:cNvSpPr txBox="1">
            <a:spLocks noChangeArrowheads="1"/>
          </p:cNvSpPr>
          <p:nvPr/>
        </p:nvSpPr>
        <p:spPr bwMode="auto">
          <a:xfrm>
            <a:off x="0" y="0"/>
            <a:ext cx="9144000" cy="3970318"/>
          </a:xfrm>
          <a:prstGeom prst="rect">
            <a:avLst/>
          </a:prstGeom>
          <a:noFill/>
          <a:ln w="9525">
            <a:noFill/>
            <a:miter lim="800000"/>
            <a:headEnd/>
            <a:tailEnd/>
          </a:ln>
          <a:effectLst/>
        </p:spPr>
        <p:txBody>
          <a:bodyPr>
            <a:spAutoFit/>
          </a:bodyPr>
          <a:lstStyle/>
          <a:p>
            <a:endParaRPr lang="uk-UA" sz="3600" dirty="0" smtClean="0">
              <a:solidFill>
                <a:srgbClr val="800000"/>
              </a:solidFill>
            </a:endParaRPr>
          </a:p>
          <a:p>
            <a:pPr algn="just"/>
            <a:r>
              <a:rPr lang="uk-UA" sz="3600" dirty="0" smtClean="0">
                <a:solidFill>
                  <a:srgbClr val="800000"/>
                </a:solidFill>
              </a:rPr>
              <a:t>	Аналіз </a:t>
            </a:r>
            <a:r>
              <a:rPr lang="uk-UA" sz="3600" dirty="0">
                <a:solidFill>
                  <a:srgbClr val="800000"/>
                </a:solidFill>
              </a:rPr>
              <a:t>класифікацій існуючих </a:t>
            </a:r>
            <a:r>
              <a:rPr lang="uk-UA" sz="3600" dirty="0" err="1">
                <a:solidFill>
                  <a:srgbClr val="800000"/>
                </a:solidFill>
              </a:rPr>
              <a:t>здоров’язберігаючих</a:t>
            </a:r>
            <a:r>
              <a:rPr lang="uk-UA" sz="3600" dirty="0">
                <a:solidFill>
                  <a:srgbClr val="800000"/>
                </a:solidFill>
              </a:rPr>
              <a:t> технологій дає можливість виокремити такі </a:t>
            </a:r>
            <a:r>
              <a:rPr lang="uk-UA" sz="3600" dirty="0" smtClean="0">
                <a:solidFill>
                  <a:srgbClr val="800000"/>
                </a:solidFill>
              </a:rPr>
              <a:t>типи</a:t>
            </a:r>
          </a:p>
          <a:p>
            <a:pPr algn="just"/>
            <a:r>
              <a:rPr lang="uk-UA" sz="3600" dirty="0" smtClean="0">
                <a:solidFill>
                  <a:srgbClr val="800000"/>
                </a:solidFill>
              </a:rPr>
              <a:t>(</a:t>
            </a:r>
            <a:r>
              <a:rPr lang="uk-UA" sz="3600" dirty="0">
                <a:solidFill>
                  <a:srgbClr val="800000"/>
                </a:solidFill>
              </a:rPr>
              <a:t>за  О. Ващенко):</a:t>
            </a:r>
            <a:endParaRPr lang="uk-UA" sz="3600" i="1" dirty="0">
              <a:solidFill>
                <a:srgbClr val="800000"/>
              </a:solidFill>
            </a:endParaRPr>
          </a:p>
          <a:p>
            <a:r>
              <a:rPr lang="uk-UA" sz="3600" i="1" dirty="0">
                <a:solidFill>
                  <a:srgbClr val="800000"/>
                </a:solidFill>
              </a:rPr>
              <a:t>       </a:t>
            </a:r>
            <a:r>
              <a:rPr lang="uk-UA" sz="3600" b="1" i="1" dirty="0" smtClean="0">
                <a:solidFill>
                  <a:srgbClr val="800000"/>
                </a:solidFill>
              </a:rPr>
              <a:t>- </a:t>
            </a:r>
            <a:r>
              <a:rPr lang="uk-UA" sz="3600" b="1" i="1" dirty="0" err="1" smtClean="0">
                <a:solidFill>
                  <a:srgbClr val="800000"/>
                </a:solidFill>
              </a:rPr>
              <a:t>здоров’язберігаючі</a:t>
            </a:r>
            <a:r>
              <a:rPr lang="uk-UA" sz="3600" dirty="0" smtClean="0">
                <a:solidFill>
                  <a:srgbClr val="800000"/>
                </a:solidFill>
              </a:rPr>
              <a:t> ;</a:t>
            </a:r>
          </a:p>
          <a:p>
            <a:endParaRPr lang="uk-UA" sz="3600" i="1" dirty="0">
              <a:solidFill>
                <a:srgbClr val="800000"/>
              </a:solidFill>
            </a:endParaRPr>
          </a:p>
          <a:p>
            <a:r>
              <a:rPr lang="uk-UA" sz="3600" i="1" dirty="0">
                <a:solidFill>
                  <a:srgbClr val="800000"/>
                </a:solidFill>
              </a:rPr>
              <a:t>       </a:t>
            </a:r>
            <a:r>
              <a:rPr lang="uk-UA" sz="3600" b="1" i="1" dirty="0">
                <a:solidFill>
                  <a:srgbClr val="800000"/>
                </a:solidFill>
              </a:rPr>
              <a:t>- </a:t>
            </a:r>
            <a:r>
              <a:rPr lang="uk-UA" sz="3600" b="1" i="1" dirty="0" smtClean="0">
                <a:solidFill>
                  <a:srgbClr val="800000"/>
                </a:solidFill>
              </a:rPr>
              <a:t>оздоровчі</a:t>
            </a:r>
            <a:r>
              <a:rPr lang="uk-UA" sz="3600" dirty="0" smtClean="0">
                <a:solidFill>
                  <a:srgbClr val="800000"/>
                </a:solidFill>
              </a:rPr>
              <a:t>;</a:t>
            </a:r>
          </a:p>
          <a:p>
            <a:endParaRPr lang="uk-UA" sz="3600" i="1" dirty="0">
              <a:solidFill>
                <a:srgbClr val="800000"/>
              </a:solidFill>
            </a:endParaRPr>
          </a:p>
          <a:p>
            <a:r>
              <a:rPr lang="uk-UA" sz="3600" i="1" dirty="0">
                <a:solidFill>
                  <a:srgbClr val="800000"/>
                </a:solidFill>
              </a:rPr>
              <a:t>      </a:t>
            </a:r>
            <a:r>
              <a:rPr lang="uk-UA" sz="3600" b="1" i="1" dirty="0">
                <a:solidFill>
                  <a:srgbClr val="800000"/>
                </a:solidFill>
              </a:rPr>
              <a:t>- технології навчання </a:t>
            </a:r>
            <a:r>
              <a:rPr lang="uk-UA" sz="3600" b="1" i="1" dirty="0" smtClean="0">
                <a:solidFill>
                  <a:srgbClr val="800000"/>
                </a:solidFill>
              </a:rPr>
              <a:t>здоров’ю</a:t>
            </a:r>
            <a:r>
              <a:rPr lang="uk-UA" sz="3600" dirty="0" smtClean="0">
                <a:solidFill>
                  <a:srgbClr val="800000"/>
                </a:solidFill>
              </a:rPr>
              <a:t>; </a:t>
            </a:r>
            <a:endParaRPr lang="uk-UA" sz="3600" b="1" i="1" dirty="0">
              <a:solidFill>
                <a:srgbClr val="800000"/>
              </a:solidFill>
            </a:endParaRPr>
          </a:p>
          <a:p>
            <a:r>
              <a:rPr lang="uk-UA" sz="3600" b="1" i="1" baseline="0" dirty="0" smtClean="0">
                <a:solidFill>
                  <a:srgbClr val="800000"/>
                </a:solidFill>
              </a:rPr>
              <a:t>    </a:t>
            </a:r>
            <a:r>
              <a:rPr lang="uk-UA" sz="3600" b="1" i="1" dirty="0" smtClean="0">
                <a:solidFill>
                  <a:srgbClr val="800000"/>
                </a:solidFill>
              </a:rPr>
              <a:t>- </a:t>
            </a:r>
            <a:r>
              <a:rPr lang="uk-UA" sz="3600" b="1" i="1" dirty="0">
                <a:solidFill>
                  <a:srgbClr val="800000"/>
                </a:solidFill>
              </a:rPr>
              <a:t>виховання культури </a:t>
            </a:r>
            <a:r>
              <a:rPr lang="uk-UA" sz="3600" b="1" i="1" dirty="0" smtClean="0">
                <a:solidFill>
                  <a:srgbClr val="800000"/>
                </a:solidFill>
              </a:rPr>
              <a:t>здоров’я</a:t>
            </a:r>
            <a:r>
              <a:rPr lang="uk-UA" sz="3600" dirty="0" smtClean="0">
                <a:solidFill>
                  <a:srgbClr val="800000"/>
                </a:solidFill>
              </a:rPr>
              <a:t>.</a:t>
            </a:r>
            <a:endParaRPr lang="ru-RU" sz="3600" dirty="0">
              <a:solidFill>
                <a:srgbClr val="800000"/>
              </a:solidFill>
            </a:endParaRPr>
          </a:p>
        </p:txBody>
      </p:sp>
      <p:pic>
        <p:nvPicPr>
          <p:cNvPr id="27650" name="Picture 2" descr="http://petrukiv.te.ua/uploads/posts/2012-09/1347267005_health-reports.jpg"/>
          <p:cNvPicPr>
            <a:picLocks noChangeAspect="1" noChangeArrowheads="1"/>
          </p:cNvPicPr>
          <p:nvPr/>
        </p:nvPicPr>
        <p:blipFill>
          <a:blip r:embed="rId3"/>
          <a:srcRect/>
          <a:stretch>
            <a:fillRect/>
          </a:stretch>
        </p:blipFill>
        <p:spPr bwMode="auto">
          <a:xfrm>
            <a:off x="2786050" y="3929066"/>
            <a:ext cx="3643338" cy="2732503"/>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2226" name="Rectangle 2"/>
          <p:cNvSpPr>
            <a:spLocks noGrp="1" noChangeArrowheads="1"/>
          </p:cNvSpPr>
          <p:nvPr>
            <p:ph type="title" idx="4294967295"/>
          </p:nvPr>
        </p:nvSpPr>
        <p:spPr/>
        <p:txBody>
          <a:bodyPr/>
          <a:lstStyle/>
          <a:p>
            <a:endParaRPr lang="ru-RU" smtClean="0"/>
          </a:p>
        </p:txBody>
      </p:sp>
      <p:sp>
        <p:nvSpPr>
          <p:cNvPr id="52227" name="Rectangle 3"/>
          <p:cNvSpPr>
            <a:spLocks noGrp="1" noChangeArrowheads="1"/>
          </p:cNvSpPr>
          <p:nvPr>
            <p:ph type="body" idx="4294967295"/>
          </p:nvPr>
        </p:nvSpPr>
        <p:spPr>
          <a:xfrm>
            <a:off x="611188" y="260350"/>
            <a:ext cx="7315200" cy="4267200"/>
          </a:xfrm>
        </p:spPr>
        <p:txBody>
          <a:bodyPr/>
          <a:lstStyle/>
          <a:p>
            <a:pPr>
              <a:lnSpc>
                <a:spcPct val="80000"/>
              </a:lnSpc>
              <a:buFontTx/>
              <a:buNone/>
            </a:pPr>
            <a:r>
              <a:rPr lang="uk-UA" sz="2800" smtClean="0"/>
              <a:t>	</a:t>
            </a:r>
            <a:r>
              <a:rPr lang="uk-UA" sz="2800" smtClean="0">
                <a:solidFill>
                  <a:srgbClr val="800000"/>
                </a:solidFill>
              </a:rPr>
              <a:t>Урок – це основна структурна одиниця навчального процесу. Урок у </a:t>
            </a:r>
          </a:p>
          <a:p>
            <a:pPr>
              <a:lnSpc>
                <a:spcPct val="80000"/>
              </a:lnSpc>
              <a:buFontTx/>
              <a:buNone/>
            </a:pPr>
            <a:r>
              <a:rPr lang="uk-UA" sz="2800" smtClean="0">
                <a:solidFill>
                  <a:srgbClr val="800000"/>
                </a:solidFill>
              </a:rPr>
              <a:t>	здоров’язберігаючих технологіях повинен не викликати в учнів погіршення здоров’я. Сучасний урок – це урок інноваційний, який викликає в учнів і вчителів задоволення, стимулює цікавість, творчість. Усе це досягається різноманітними формами роботи з використанням інтерактиву та інноваційних технологій. </a:t>
            </a:r>
            <a:endParaRPr lang="ru-RU" sz="2800" smtClean="0">
              <a:solidFill>
                <a:srgbClr val="800000"/>
              </a:solidFill>
            </a:endParaRPr>
          </a:p>
        </p:txBody>
      </p:sp>
      <p:pic>
        <p:nvPicPr>
          <p:cNvPr id="52229" name="Picture 1" descr="G:\виступ\фото\IMG_2147.jpg"/>
          <p:cNvPicPr>
            <a:picLocks noChangeAspect="1" noChangeArrowheads="1"/>
          </p:cNvPicPr>
          <p:nvPr/>
        </p:nvPicPr>
        <p:blipFill>
          <a:blip r:embed="rId3"/>
          <a:srcRect/>
          <a:stretch>
            <a:fillRect/>
          </a:stretch>
        </p:blipFill>
        <p:spPr bwMode="auto">
          <a:xfrm>
            <a:off x="5364163" y="3933825"/>
            <a:ext cx="3544887" cy="2652713"/>
          </a:xfrm>
          <a:prstGeom prst="rect">
            <a:avLst/>
          </a:prstGeom>
          <a:noFill/>
          <a:ln w="9525">
            <a:solidFill>
              <a:schemeClr val="accent1"/>
            </a:solidFill>
            <a:miter lim="800000"/>
            <a:headEnd/>
            <a:tailEnd/>
          </a:ln>
        </p:spPr>
      </p:pic>
      <p:pic>
        <p:nvPicPr>
          <p:cNvPr id="52230" name="Picture 3" descr="G:\виступ\фото\foto0435.jpg"/>
          <p:cNvPicPr>
            <a:picLocks noChangeAspect="1" noChangeArrowheads="1"/>
          </p:cNvPicPr>
          <p:nvPr/>
        </p:nvPicPr>
        <p:blipFill>
          <a:blip r:embed="rId4"/>
          <a:srcRect/>
          <a:stretch>
            <a:fillRect/>
          </a:stretch>
        </p:blipFill>
        <p:spPr bwMode="auto">
          <a:xfrm>
            <a:off x="684213" y="4221163"/>
            <a:ext cx="3311525" cy="2478087"/>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571472" y="285728"/>
            <a:ext cx="7315200" cy="4267200"/>
          </a:xfrm>
        </p:spPr>
        <p:txBody>
          <a:bodyPr/>
          <a:lstStyle/>
          <a:p>
            <a:pPr algn="ctr">
              <a:buNone/>
            </a:pPr>
            <a:r>
              <a:rPr lang="uk-UA" sz="2400" b="1" i="1" dirty="0" smtClean="0">
                <a:latin typeface="Arial" pitchFamily="34" charset="0"/>
                <a:cs typeface="Arial" pitchFamily="34" charset="0"/>
              </a:rPr>
              <a:t>Які ж умови і чинники шкільного життя надають руйнівну дію на здоров'я дітей?</a:t>
            </a:r>
            <a:endParaRPr lang="uk-UA" sz="2400" b="1" dirty="0" smtClean="0">
              <a:latin typeface="Arial" pitchFamily="34" charset="0"/>
              <a:cs typeface="Arial" pitchFamily="34" charset="0"/>
            </a:endParaRPr>
          </a:p>
          <a:p>
            <a:r>
              <a:rPr lang="uk-UA" sz="2000" i="1" u="sng" dirty="0" smtClean="0">
                <a:solidFill>
                  <a:schemeClr val="tx1">
                    <a:lumMod val="50000"/>
                  </a:schemeClr>
                </a:solidFill>
                <a:latin typeface="Arial" pitchFamily="34" charset="0"/>
                <a:cs typeface="Arial" pitchFamily="34" charset="0"/>
              </a:rPr>
              <a:t>Перший</a:t>
            </a:r>
            <a:r>
              <a:rPr lang="uk-UA" sz="2000" i="1" dirty="0" smtClean="0">
                <a:solidFill>
                  <a:schemeClr val="tx1">
                    <a:lumMod val="50000"/>
                  </a:schemeClr>
                </a:solidFill>
                <a:latin typeface="Arial" pitchFamily="34" charset="0"/>
                <a:cs typeface="Arial" pitchFamily="34" charset="0"/>
              </a:rPr>
              <a:t> -</a:t>
            </a:r>
            <a:r>
              <a:rPr lang="uk-UA" sz="2000" dirty="0" smtClean="0">
                <a:solidFill>
                  <a:schemeClr val="tx1">
                    <a:lumMod val="50000"/>
                  </a:schemeClr>
                </a:solidFill>
                <a:latin typeface="Arial" pitchFamily="34" charset="0"/>
                <a:cs typeface="Arial" pitchFamily="34" charset="0"/>
              </a:rPr>
              <a:t> це інструктивно-програмуючі методики. Весь навчальний процес спрямований на закріпачення дитячого організму в </a:t>
            </a:r>
            <a:r>
              <a:rPr lang="uk-UA" sz="2000" i="1" u="sng" dirty="0" smtClean="0">
                <a:solidFill>
                  <a:schemeClr val="tx1">
                    <a:lumMod val="50000"/>
                  </a:schemeClr>
                </a:solidFill>
                <a:latin typeface="Arial" pitchFamily="34" charset="0"/>
                <a:cs typeface="Arial" pitchFamily="34" charset="0"/>
              </a:rPr>
              <a:t>режимі постійного сидіння</a:t>
            </a:r>
            <a:r>
              <a:rPr lang="uk-UA" sz="2000" dirty="0" smtClean="0">
                <a:solidFill>
                  <a:schemeClr val="tx1">
                    <a:lumMod val="50000"/>
                  </a:schemeClr>
                </a:solidFill>
                <a:latin typeface="Arial" pitchFamily="34" charset="0"/>
                <a:cs typeface="Arial" pitchFamily="34" charset="0"/>
              </a:rPr>
              <a:t>. </a:t>
            </a:r>
          </a:p>
          <a:p>
            <a:r>
              <a:rPr lang="uk-UA" sz="2000" i="1" u="sng" dirty="0" smtClean="0">
                <a:solidFill>
                  <a:schemeClr val="tx1">
                    <a:lumMod val="50000"/>
                  </a:schemeClr>
                </a:solidFill>
                <a:latin typeface="Arial" pitchFamily="34" charset="0"/>
                <a:cs typeface="Arial" pitchFamily="34" charset="0"/>
              </a:rPr>
              <a:t>Другий</a:t>
            </a:r>
            <a:r>
              <a:rPr lang="uk-UA" sz="2000" i="1" dirty="0" smtClean="0">
                <a:solidFill>
                  <a:schemeClr val="tx1">
                    <a:lumMod val="50000"/>
                  </a:schemeClr>
                </a:solidFill>
                <a:latin typeface="Arial" pitchFamily="34" charset="0"/>
                <a:cs typeface="Arial" pitchFamily="34" charset="0"/>
              </a:rPr>
              <a:t> </a:t>
            </a:r>
            <a:r>
              <a:rPr lang="uk-UA" sz="2000" dirty="0" smtClean="0">
                <a:solidFill>
                  <a:schemeClr val="tx1">
                    <a:lumMod val="50000"/>
                  </a:schemeClr>
                </a:solidFill>
                <a:latin typeface="Arial" pitchFamily="34" charset="0"/>
                <a:cs typeface="Arial" pitchFamily="34" charset="0"/>
              </a:rPr>
              <a:t>фактор, згубний для здоров'я: </a:t>
            </a:r>
            <a:r>
              <a:rPr lang="uk-UA" sz="2000" i="1" u="sng" dirty="0" smtClean="0">
                <a:solidFill>
                  <a:schemeClr val="tx1">
                    <a:lumMod val="50000"/>
                  </a:schemeClr>
                </a:solidFill>
                <a:latin typeface="Arial" pitchFamily="34" charset="0"/>
                <a:cs typeface="Arial" pitchFamily="34" charset="0"/>
              </a:rPr>
              <a:t>закриті приміщення, обмежені простору.</a:t>
            </a:r>
            <a:endParaRPr lang="uk-UA" sz="2000" dirty="0" smtClean="0">
              <a:solidFill>
                <a:schemeClr val="tx1">
                  <a:lumMod val="50000"/>
                </a:schemeClr>
              </a:solidFill>
              <a:latin typeface="Arial" pitchFamily="34" charset="0"/>
              <a:cs typeface="Arial" pitchFamily="34" charset="0"/>
            </a:endParaRPr>
          </a:p>
          <a:p>
            <a:r>
              <a:rPr lang="uk-UA" sz="2000" i="1" u="sng" dirty="0" smtClean="0">
                <a:solidFill>
                  <a:schemeClr val="tx1">
                    <a:lumMod val="50000"/>
                  </a:schemeClr>
                </a:solidFill>
                <a:latin typeface="Arial" pitchFamily="34" charset="0"/>
                <a:cs typeface="Arial" pitchFamily="34" charset="0"/>
              </a:rPr>
              <a:t>Третій</a:t>
            </a:r>
            <a:r>
              <a:rPr lang="uk-UA" sz="2000" i="1" dirty="0" smtClean="0">
                <a:solidFill>
                  <a:schemeClr val="tx1">
                    <a:lumMod val="50000"/>
                  </a:schemeClr>
                </a:solidFill>
                <a:latin typeface="Arial" pitchFamily="34" charset="0"/>
                <a:cs typeface="Arial" pitchFamily="34" charset="0"/>
              </a:rPr>
              <a:t> </a:t>
            </a:r>
            <a:r>
              <a:rPr lang="uk-UA" sz="2000" dirty="0" smtClean="0">
                <a:solidFill>
                  <a:schemeClr val="tx1">
                    <a:lumMod val="50000"/>
                  </a:schemeClr>
                </a:solidFill>
                <a:latin typeface="Arial" pitchFamily="34" charset="0"/>
                <a:cs typeface="Arial" pitchFamily="34" charset="0"/>
              </a:rPr>
              <a:t>фактор. Словесно-інформаційний - вербальний принцип побудови навчального процесу. </a:t>
            </a:r>
            <a:r>
              <a:rPr lang="uk-UA" sz="2000" i="1" u="sng" dirty="0" smtClean="0">
                <a:solidFill>
                  <a:schemeClr val="tx1">
                    <a:lumMod val="50000"/>
                  </a:schemeClr>
                </a:solidFill>
                <a:latin typeface="Arial" pitchFamily="34" charset="0"/>
                <a:cs typeface="Arial" pitchFamily="34" charset="0"/>
              </a:rPr>
              <a:t>Книжкове вивчення життя передбачає некритичне сприйняття готової інформації</a:t>
            </a:r>
            <a:r>
              <a:rPr lang="uk-UA" sz="2000" dirty="0" smtClean="0">
                <a:solidFill>
                  <a:schemeClr val="tx1">
                    <a:lumMod val="50000"/>
                  </a:schemeClr>
                </a:solidFill>
                <a:latin typeface="Arial" pitchFamily="34" charset="0"/>
                <a:cs typeface="Arial" pitchFamily="34" charset="0"/>
              </a:rPr>
              <a:t>. </a:t>
            </a:r>
          </a:p>
          <a:p>
            <a:r>
              <a:rPr lang="uk-UA" sz="2000" i="1" u="sng" dirty="0" smtClean="0">
                <a:solidFill>
                  <a:schemeClr val="tx1">
                    <a:lumMod val="50000"/>
                  </a:schemeClr>
                </a:solidFill>
                <a:latin typeface="Arial" pitchFamily="34" charset="0"/>
                <a:cs typeface="Arial" pitchFamily="34" charset="0"/>
              </a:rPr>
              <a:t>Четвертий</a:t>
            </a:r>
            <a:r>
              <a:rPr lang="uk-UA" sz="2000" dirty="0" smtClean="0">
                <a:solidFill>
                  <a:schemeClr val="tx1">
                    <a:lumMod val="50000"/>
                  </a:schemeClr>
                </a:solidFill>
                <a:latin typeface="Arial" pitchFamily="34" charset="0"/>
                <a:cs typeface="Arial" pitchFamily="34" charset="0"/>
              </a:rPr>
              <a:t> фактор - це методики, які лежать в основі навчального процесу,  </a:t>
            </a:r>
            <a:r>
              <a:rPr lang="uk-UA" sz="2000" i="1" u="sng" dirty="0" smtClean="0">
                <a:solidFill>
                  <a:schemeClr val="tx1">
                    <a:lumMod val="50000"/>
                  </a:schemeClr>
                </a:solidFill>
                <a:latin typeface="Arial" pitchFamily="34" charset="0"/>
                <a:cs typeface="Arial" pitchFamily="34" charset="0"/>
              </a:rPr>
              <a:t>що руйнують цілісне сприйняття світу.</a:t>
            </a:r>
            <a:endParaRPr lang="uk-UA" sz="2000" dirty="0" smtClean="0">
              <a:solidFill>
                <a:schemeClr val="tx1">
                  <a:lumMod val="50000"/>
                </a:schemeClr>
              </a:solidFill>
              <a:latin typeface="Arial" pitchFamily="34" charset="0"/>
              <a:cs typeface="Arial" pitchFamily="34" charset="0"/>
            </a:endParaRPr>
          </a:p>
          <a:p>
            <a:r>
              <a:rPr lang="uk-UA" sz="2000" i="1" u="sng" dirty="0" smtClean="0">
                <a:solidFill>
                  <a:schemeClr val="tx1">
                    <a:lumMod val="50000"/>
                  </a:schemeClr>
                </a:solidFill>
                <a:latin typeface="Arial" pitchFamily="34" charset="0"/>
                <a:cs typeface="Arial" pitchFamily="34" charset="0"/>
              </a:rPr>
              <a:t>П'ятий</a:t>
            </a:r>
            <a:r>
              <a:rPr lang="uk-UA" sz="2000" dirty="0" smtClean="0">
                <a:solidFill>
                  <a:schemeClr val="tx1">
                    <a:lumMod val="50000"/>
                  </a:schemeClr>
                </a:solidFill>
                <a:latin typeface="Arial" pitchFamily="34" charset="0"/>
                <a:cs typeface="Arial" pitchFamily="34" charset="0"/>
              </a:rPr>
              <a:t> фактор - це надмірне захоплення методиками "інтелектуального" ​​розвитку на шкоду чуттєвого, емоційно - образного. Навчання дітей </a:t>
            </a:r>
            <a:r>
              <a:rPr lang="uk-UA" sz="2000" i="1" u="sng" dirty="0" smtClean="0">
                <a:solidFill>
                  <a:schemeClr val="tx1">
                    <a:lumMod val="50000"/>
                  </a:schemeClr>
                </a:solidFill>
                <a:latin typeface="Arial" pitchFamily="34" charset="0"/>
                <a:cs typeface="Arial" pitchFamily="34" charset="0"/>
              </a:rPr>
              <a:t>комп'ютеру призводить</a:t>
            </a:r>
            <a:r>
              <a:rPr lang="uk-UA" sz="2000" dirty="0" smtClean="0">
                <a:solidFill>
                  <a:schemeClr val="tx1">
                    <a:lumMod val="50000"/>
                  </a:schemeClr>
                </a:solidFill>
                <a:latin typeface="Arial" pitchFamily="34" charset="0"/>
                <a:cs typeface="Arial" pitchFamily="34" charset="0"/>
              </a:rPr>
              <a:t> до "</a:t>
            </a:r>
            <a:r>
              <a:rPr lang="uk-UA" sz="2000" dirty="0" err="1" smtClean="0">
                <a:solidFill>
                  <a:schemeClr val="tx1">
                    <a:lumMod val="50000"/>
                  </a:schemeClr>
                </a:solidFill>
                <a:latin typeface="Arial" pitchFamily="34" charset="0"/>
                <a:cs typeface="Arial" pitchFamily="34" charset="0"/>
              </a:rPr>
              <a:t>шизоїдної</a:t>
            </a:r>
            <a:r>
              <a:rPr lang="uk-UA" sz="2000" dirty="0" smtClean="0">
                <a:solidFill>
                  <a:schemeClr val="tx1">
                    <a:lumMod val="50000"/>
                  </a:schemeClr>
                </a:solidFill>
                <a:latin typeface="Arial" pitchFamily="34" charset="0"/>
                <a:cs typeface="Arial" pitchFamily="34" charset="0"/>
              </a:rPr>
              <a:t> інтоксикації" свідомості. </a:t>
            </a:r>
          </a:p>
          <a:p>
            <a:endParaRPr lang="uk-UA" sz="15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ged_Fabric_Parchment_Background_WEB__9378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214282" y="214290"/>
            <a:ext cx="8286808" cy="4267200"/>
          </a:xfrm>
        </p:spPr>
        <p:txBody>
          <a:bodyPr/>
          <a:lstStyle/>
          <a:p>
            <a:pPr>
              <a:buNone/>
            </a:pPr>
            <a:r>
              <a:rPr lang="uk-UA" sz="1600" dirty="0" smtClean="0">
                <a:latin typeface="Arial" pitchFamily="34" charset="0"/>
                <a:cs typeface="Arial" pitchFamily="34" charset="0"/>
              </a:rPr>
              <a:t>	</a:t>
            </a:r>
            <a:r>
              <a:rPr lang="uk-UA" sz="2300" dirty="0" smtClean="0">
                <a:latin typeface="Arial" pitchFamily="34" charset="0"/>
                <a:cs typeface="Arial" pitchFamily="34" charset="0"/>
              </a:rPr>
              <a:t>Додатково до всіх</a:t>
            </a:r>
            <a:r>
              <a:rPr lang="uk-UA" sz="2300" b="1" dirty="0" smtClean="0">
                <a:latin typeface="Arial" pitchFamily="34" charset="0"/>
                <a:cs typeface="Arial" pitchFamily="34" charset="0"/>
              </a:rPr>
              <a:t> цих чинників в останнє десятиріччя в школу увійшли </a:t>
            </a:r>
            <a:r>
              <a:rPr lang="uk-UA" sz="2300" b="1" u="sng" dirty="0" err="1" smtClean="0">
                <a:latin typeface="Arial" pitchFamily="34" charset="0"/>
                <a:cs typeface="Arial" pitchFamily="34" charset="0"/>
              </a:rPr>
              <a:t>здоров'язберігаючі</a:t>
            </a:r>
            <a:r>
              <a:rPr lang="uk-UA" sz="2300" b="1" u="sng" dirty="0" smtClean="0">
                <a:latin typeface="Arial" pitchFamily="34" charset="0"/>
                <a:cs typeface="Arial" pitchFamily="34" charset="0"/>
              </a:rPr>
              <a:t> інновації:</a:t>
            </a:r>
            <a:endParaRPr lang="uk-UA" sz="2300" dirty="0" smtClean="0">
              <a:latin typeface="Arial" pitchFamily="34" charset="0"/>
              <a:cs typeface="Arial" pitchFamily="34" charset="0"/>
            </a:endParaRPr>
          </a:p>
          <a:p>
            <a:pPr>
              <a:buNone/>
            </a:pPr>
            <a:r>
              <a:rPr lang="uk-UA" sz="2300" b="1" dirty="0" smtClean="0">
                <a:latin typeface="Arial" pitchFamily="34" charset="0"/>
                <a:cs typeface="Arial" pitchFamily="34" charset="0"/>
              </a:rPr>
              <a:t>-</a:t>
            </a:r>
            <a:r>
              <a:rPr lang="uk-UA" sz="2300" dirty="0" smtClean="0">
                <a:latin typeface="Arial" pitchFamily="34" charset="0"/>
                <a:cs typeface="Arial" pitchFamily="34" charset="0"/>
              </a:rPr>
              <a:t>         </a:t>
            </a:r>
            <a:r>
              <a:rPr lang="uk-UA" sz="2300" b="1" i="1" dirty="0" smtClean="0">
                <a:latin typeface="Arial" pitchFamily="34" charset="0"/>
                <a:cs typeface="Arial" pitchFamily="34" charset="0"/>
              </a:rPr>
              <a:t>Заміна парт</a:t>
            </a:r>
            <a:r>
              <a:rPr lang="uk-UA" sz="2300" b="1" dirty="0" smtClean="0">
                <a:latin typeface="Arial" pitchFamily="34" charset="0"/>
                <a:cs typeface="Arial" pitchFamily="34" charset="0"/>
              </a:rPr>
              <a:t> на столи, що призвело до ранньої втрати зору і порушень постави.</a:t>
            </a:r>
            <a:endParaRPr lang="uk-UA" sz="2300" dirty="0" smtClean="0">
              <a:latin typeface="Arial" pitchFamily="34" charset="0"/>
              <a:cs typeface="Arial" pitchFamily="34" charset="0"/>
            </a:endParaRPr>
          </a:p>
          <a:p>
            <a:pPr>
              <a:buNone/>
            </a:pPr>
            <a:r>
              <a:rPr lang="uk-UA" sz="2300" b="1" dirty="0" smtClean="0">
                <a:latin typeface="Arial" pitchFamily="34" charset="0"/>
                <a:cs typeface="Arial" pitchFamily="34" charset="0"/>
              </a:rPr>
              <a:t>-</a:t>
            </a:r>
            <a:r>
              <a:rPr lang="uk-UA" sz="2300" dirty="0" smtClean="0">
                <a:latin typeface="Arial" pitchFamily="34" charset="0"/>
                <a:cs typeface="Arial" pitchFamily="34" charset="0"/>
              </a:rPr>
              <a:t>         </a:t>
            </a:r>
            <a:r>
              <a:rPr lang="uk-UA" sz="2300" b="1" i="1" dirty="0" smtClean="0">
                <a:latin typeface="Arial" pitchFamily="34" charset="0"/>
                <a:cs typeface="Arial" pitchFamily="34" charset="0"/>
              </a:rPr>
              <a:t>Заміна каліграфічного письма</a:t>
            </a:r>
            <a:r>
              <a:rPr lang="uk-UA" sz="2300" b="1" dirty="0" smtClean="0">
                <a:latin typeface="Arial" pitchFamily="34" charset="0"/>
                <a:cs typeface="Arial" pitchFamily="34" charset="0"/>
              </a:rPr>
              <a:t> пір'яною ручкою на безвідривне кульковою . У зв'язку з цим зросли стомлюваність, неврівноваженість, агресія.</a:t>
            </a:r>
            <a:endParaRPr lang="uk-UA" sz="2300" dirty="0" smtClean="0">
              <a:latin typeface="Arial" pitchFamily="34" charset="0"/>
              <a:cs typeface="Arial" pitchFamily="34" charset="0"/>
            </a:endParaRPr>
          </a:p>
          <a:p>
            <a:pPr>
              <a:buNone/>
            </a:pPr>
            <a:r>
              <a:rPr lang="uk-UA" sz="2300" b="1" dirty="0" smtClean="0">
                <a:latin typeface="Arial" pitchFamily="34" charset="0"/>
                <a:cs typeface="Arial" pitchFamily="34" charset="0"/>
              </a:rPr>
              <a:t>-</a:t>
            </a:r>
            <a:r>
              <a:rPr lang="uk-UA" sz="2300" dirty="0" smtClean="0">
                <a:latin typeface="Arial" pitchFamily="34" charset="0"/>
                <a:cs typeface="Arial" pitchFamily="34" charset="0"/>
              </a:rPr>
              <a:t>         </a:t>
            </a:r>
            <a:r>
              <a:rPr lang="uk-UA" sz="2300" b="1" i="1" dirty="0" smtClean="0">
                <a:latin typeface="Arial" pitchFamily="34" charset="0"/>
                <a:cs typeface="Arial" pitchFamily="34" charset="0"/>
              </a:rPr>
              <a:t>Заміна електролампового освітлення </a:t>
            </a:r>
            <a:r>
              <a:rPr lang="uk-UA" sz="2300" b="1" dirty="0" smtClean="0">
                <a:latin typeface="Arial" pitchFamily="34" charset="0"/>
                <a:cs typeface="Arial" pitchFamily="34" charset="0"/>
              </a:rPr>
              <a:t>на високоякісне люмінесцентне.</a:t>
            </a:r>
            <a:endParaRPr lang="uk-UA" sz="2300" dirty="0" smtClean="0">
              <a:latin typeface="Arial" pitchFamily="34" charset="0"/>
              <a:cs typeface="Arial" pitchFamily="34" charset="0"/>
            </a:endParaRPr>
          </a:p>
          <a:p>
            <a:pPr>
              <a:buNone/>
            </a:pPr>
            <a:r>
              <a:rPr lang="uk-UA" sz="2300" b="1" dirty="0" smtClean="0">
                <a:latin typeface="Arial" pitchFamily="34" charset="0"/>
                <a:cs typeface="Arial" pitchFamily="34" charset="0"/>
              </a:rPr>
              <a:t>-</a:t>
            </a:r>
            <a:r>
              <a:rPr lang="uk-UA" sz="2300" dirty="0" smtClean="0">
                <a:latin typeface="Arial" pitchFamily="34" charset="0"/>
                <a:cs typeface="Arial" pitchFamily="34" charset="0"/>
              </a:rPr>
              <a:t>         </a:t>
            </a:r>
            <a:r>
              <a:rPr lang="uk-UA" sz="2300" b="1" i="1" dirty="0" smtClean="0">
                <a:latin typeface="Arial" pitchFamily="34" charset="0"/>
                <a:cs typeface="Arial" pitchFamily="34" charset="0"/>
              </a:rPr>
              <a:t>Скорочення або вигнання зі школи уроків праці.</a:t>
            </a:r>
            <a:r>
              <a:rPr lang="uk-UA" sz="2300" b="1" dirty="0" smtClean="0">
                <a:latin typeface="Arial" pitchFamily="34" charset="0"/>
                <a:cs typeface="Arial" pitchFamily="34" charset="0"/>
              </a:rPr>
              <a:t> </a:t>
            </a:r>
            <a:endParaRPr lang="uk-UA" sz="2300" dirty="0" smtClean="0">
              <a:latin typeface="Arial" pitchFamily="34" charset="0"/>
              <a:cs typeface="Arial" pitchFamily="34" charset="0"/>
            </a:endParaRPr>
          </a:p>
          <a:p>
            <a:pPr>
              <a:buNone/>
            </a:pPr>
            <a:r>
              <a:rPr lang="uk-UA" sz="2300" b="1" dirty="0" smtClean="0">
                <a:latin typeface="Arial" pitchFamily="34" charset="0"/>
                <a:cs typeface="Arial" pitchFamily="34" charset="0"/>
              </a:rPr>
              <a:t>-</a:t>
            </a:r>
            <a:r>
              <a:rPr lang="uk-UA" sz="2300" dirty="0" smtClean="0">
                <a:latin typeface="Arial" pitchFamily="34" charset="0"/>
                <a:cs typeface="Arial" pitchFamily="34" charset="0"/>
              </a:rPr>
              <a:t>         </a:t>
            </a:r>
            <a:r>
              <a:rPr lang="uk-UA" sz="2300" b="1" i="1" dirty="0" smtClean="0">
                <a:latin typeface="Arial" pitchFamily="34" charset="0"/>
                <a:cs typeface="Arial" pitchFamily="34" charset="0"/>
              </a:rPr>
              <a:t>Заміна шестиденного навчального </a:t>
            </a:r>
            <a:r>
              <a:rPr lang="uk-UA" sz="2300" b="1" dirty="0" smtClean="0">
                <a:latin typeface="Arial" pitchFamily="34" charset="0"/>
                <a:cs typeface="Arial" pitchFamily="34" charset="0"/>
              </a:rPr>
              <a:t>тижня на п'ятиденний, що призвело до додаткового навантаження.</a:t>
            </a:r>
            <a:endParaRPr lang="uk-UA" sz="2300" dirty="0" smtClean="0">
              <a:latin typeface="Arial" pitchFamily="34" charset="0"/>
              <a:cs typeface="Arial" pitchFamily="34" charset="0"/>
            </a:endParaRPr>
          </a:p>
          <a:p>
            <a:pPr>
              <a:buNone/>
            </a:pPr>
            <a:r>
              <a:rPr lang="uk-UA" sz="2300" b="1" dirty="0" smtClean="0">
                <a:latin typeface="Arial" pitchFamily="34" charset="0"/>
                <a:cs typeface="Arial" pitchFamily="34" charset="0"/>
              </a:rPr>
              <a:t>-</a:t>
            </a:r>
            <a:r>
              <a:rPr lang="uk-UA" sz="2300" dirty="0" smtClean="0">
                <a:latin typeface="Arial" pitchFamily="34" charset="0"/>
                <a:cs typeface="Arial" pitchFamily="34" charset="0"/>
              </a:rPr>
              <a:t>         </a:t>
            </a:r>
            <a:r>
              <a:rPr lang="uk-UA" sz="2300" b="1" i="1" dirty="0" smtClean="0">
                <a:latin typeface="Arial" pitchFamily="34" charset="0"/>
                <a:cs typeface="Arial" pitchFamily="34" charset="0"/>
              </a:rPr>
              <a:t>Нескінченні зміни змісту</a:t>
            </a:r>
            <a:r>
              <a:rPr lang="uk-UA" sz="2300" b="1" dirty="0" smtClean="0">
                <a:latin typeface="Arial" pitchFamily="34" charset="0"/>
                <a:cs typeface="Arial" pitchFamily="34" charset="0"/>
              </a:rPr>
              <a:t> освіти та навчальних</a:t>
            </a:r>
          </a:p>
          <a:p>
            <a:pPr>
              <a:buNone/>
            </a:pPr>
            <a:r>
              <a:rPr lang="uk-UA" sz="2300" b="1" dirty="0" smtClean="0">
                <a:latin typeface="Arial" pitchFamily="34" charset="0"/>
                <a:cs typeface="Arial" pitchFamily="34" charset="0"/>
              </a:rPr>
              <a:t>	 планів.</a:t>
            </a:r>
            <a:endParaRPr lang="uk-UA" sz="2300" dirty="0"/>
          </a:p>
        </p:txBody>
      </p:sp>
      <p:sp>
        <p:nvSpPr>
          <p:cNvPr id="43010" name="AutoShape 2" descr="Результат пошуку зображень за запитом &quot;втомлена дитина&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 13">
      <a:dk1>
        <a:srgbClr val="4D4D4D"/>
      </a:dk1>
      <a:lt1>
        <a:srgbClr val="FFFFFF"/>
      </a:lt1>
      <a:dk2>
        <a:srgbClr val="4D4D4D"/>
      </a:dk2>
      <a:lt2>
        <a:srgbClr val="F4EE00"/>
      </a:lt2>
      <a:accent1>
        <a:srgbClr val="6BC4FF"/>
      </a:accent1>
      <a:accent2>
        <a:srgbClr val="DDB72C"/>
      </a:accent2>
      <a:accent3>
        <a:srgbClr val="FFFFFF"/>
      </a:accent3>
      <a:accent4>
        <a:srgbClr val="404040"/>
      </a:accent4>
      <a:accent5>
        <a:srgbClr val="BADEFF"/>
      </a:accent5>
      <a:accent6>
        <a:srgbClr val="C8A627"/>
      </a:accent6>
      <a:hlink>
        <a:srgbClr val="0091FF"/>
      </a:hlink>
      <a:folHlink>
        <a:srgbClr val="DDDDDD"/>
      </a:folHlink>
    </a:clrScheme>
    <a:fontScheme name="powerpoint-template">
      <a:majorFont>
        <a:latin typeface="Microsoft Sans Serif"/>
        <a:ea typeface=""/>
        <a:cs typeface=""/>
      </a:majorFont>
      <a:minorFont>
        <a:latin typeface="Microsoft Sans Serif"/>
        <a:ea typeface=""/>
        <a:cs typeface=""/>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lnDef>
  </a:objectDefaults>
  <a:extraClrSchemeLst>
    <a:extraClrScheme>
      <a:clrScheme name="powerpoint-template 1">
        <a:dk1>
          <a:srgbClr val="4D4D4D"/>
        </a:dk1>
        <a:lt1>
          <a:srgbClr val="FFFFFF"/>
        </a:lt1>
        <a:dk2>
          <a:srgbClr val="4D4D4D"/>
        </a:dk2>
        <a:lt2>
          <a:srgbClr val="80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2">
        <a:dk1>
          <a:srgbClr val="4D4D4D"/>
        </a:dk1>
        <a:lt1>
          <a:srgbClr val="FFFFFF"/>
        </a:lt1>
        <a:dk2>
          <a:srgbClr val="4D4D4D"/>
        </a:dk2>
        <a:lt2>
          <a:srgbClr val="B92B2B"/>
        </a:lt2>
        <a:accent1>
          <a:srgbClr val="0095B7"/>
        </a:accent1>
        <a:accent2>
          <a:srgbClr val="FAAC8F"/>
        </a:accent2>
        <a:accent3>
          <a:srgbClr val="FFFFFF"/>
        </a:accent3>
        <a:accent4>
          <a:srgbClr val="404040"/>
        </a:accent4>
        <a:accent5>
          <a:srgbClr val="AAC8D8"/>
        </a:accent5>
        <a:accent6>
          <a:srgbClr val="E39B81"/>
        </a:accent6>
        <a:hlink>
          <a:srgbClr val="2D3289"/>
        </a:hlink>
        <a:folHlink>
          <a:srgbClr val="DDDDDD"/>
        </a:folHlink>
      </a:clrScheme>
      <a:clrMap bg1="lt1" tx1="dk1" bg2="lt2" tx2="dk2" accent1="accent1" accent2="accent2" accent3="accent3" accent4="accent4" accent5="accent5" accent6="accent6" hlink="hlink" folHlink="folHlink"/>
    </a:extraClrScheme>
    <a:extraClrScheme>
      <a:clrScheme name="powerpoint-template 3">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 4">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1FAAEF"/>
        </a:hlink>
        <a:folHlink>
          <a:srgbClr val="DDDDDD"/>
        </a:folHlink>
      </a:clrScheme>
      <a:clrMap bg1="lt1" tx1="dk1" bg2="lt2" tx2="dk2" accent1="accent1" accent2="accent2" accent3="accent3" accent4="accent4" accent5="accent5" accent6="accent6" hlink="hlink" folHlink="folHlink"/>
    </a:extraClrScheme>
    <a:extraClrScheme>
      <a:clrScheme name="powerpoint-template 5">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3BAEDB"/>
        </a:hlink>
        <a:folHlink>
          <a:srgbClr val="DDDDDD"/>
        </a:folHlink>
      </a:clrScheme>
      <a:clrMap bg1="lt1" tx1="dk1" bg2="lt2" tx2="dk2" accent1="accent1" accent2="accent2" accent3="accent3" accent4="accent4" accent5="accent5" accent6="accent6" hlink="hlink" folHlink="folHlink"/>
    </a:extraClrScheme>
    <a:extraClrScheme>
      <a:clrScheme name="powerpoint-template 6">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992E28"/>
        </a:hlink>
        <a:folHlink>
          <a:srgbClr val="DDDDDD"/>
        </a:folHlink>
      </a:clrScheme>
      <a:clrMap bg1="lt1" tx1="dk1" bg2="lt2" tx2="dk2" accent1="accent1" accent2="accent2" accent3="accent3" accent4="accent4" accent5="accent5" accent6="accent6" hlink="hlink" folHlink="folHlink"/>
    </a:extraClrScheme>
    <a:extraClrScheme>
      <a:clrScheme name="powerpoint-template 7">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B96203"/>
        </a:hlink>
        <a:folHlink>
          <a:srgbClr val="DDDDDD"/>
        </a:folHlink>
      </a:clrScheme>
      <a:clrMap bg1="lt1" tx1="dk1" bg2="lt2" tx2="dk2" accent1="accent1" accent2="accent2" accent3="accent3" accent4="accent4" accent5="accent5" accent6="accent6" hlink="hlink" folHlink="folHlink"/>
    </a:extraClrScheme>
    <a:extraClrScheme>
      <a:clrScheme name="powerpoint-template 8">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813C8C"/>
        </a:hlink>
        <a:folHlink>
          <a:srgbClr val="DDDDDD"/>
        </a:folHlink>
      </a:clrScheme>
      <a:clrMap bg1="lt1" tx1="dk1" bg2="lt2" tx2="dk2" accent1="accent1" accent2="accent2" accent3="accent3" accent4="accent4" accent5="accent5" accent6="accent6" hlink="hlink" folHlink="folHlink"/>
    </a:extraClrScheme>
    <a:extraClrScheme>
      <a:clrScheme name="powerpoint-template 9">
        <a:dk1>
          <a:srgbClr val="4D4D4D"/>
        </a:dk1>
        <a:lt1>
          <a:srgbClr val="FFFFFF"/>
        </a:lt1>
        <a:dk2>
          <a:srgbClr val="4D4D4D"/>
        </a:dk2>
        <a:lt2>
          <a:srgbClr val="6BC4FF"/>
        </a:lt2>
        <a:accent1>
          <a:srgbClr val="F0C91D"/>
        </a:accent1>
        <a:accent2>
          <a:srgbClr val="4CD134"/>
        </a:accent2>
        <a:accent3>
          <a:srgbClr val="FFFFFF"/>
        </a:accent3>
        <a:accent4>
          <a:srgbClr val="404040"/>
        </a:accent4>
        <a:accent5>
          <a:srgbClr val="F6E1AB"/>
        </a:accent5>
        <a:accent6>
          <a:srgbClr val="44BD2E"/>
        </a:accent6>
        <a:hlink>
          <a:srgbClr val="0091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0">
        <a:dk1>
          <a:srgbClr val="4D4D4D"/>
        </a:dk1>
        <a:lt1>
          <a:srgbClr val="FFFFFF"/>
        </a:lt1>
        <a:dk2>
          <a:srgbClr val="4D4D4D"/>
        </a:dk2>
        <a:lt2>
          <a:srgbClr val="6BC4FF"/>
        </a:lt2>
        <a:accent1>
          <a:srgbClr val="F0C91D"/>
        </a:accent1>
        <a:accent2>
          <a:srgbClr val="DDCF15"/>
        </a:accent2>
        <a:accent3>
          <a:srgbClr val="FFFFFF"/>
        </a:accent3>
        <a:accent4>
          <a:srgbClr val="404040"/>
        </a:accent4>
        <a:accent5>
          <a:srgbClr val="F6E1AB"/>
        </a:accent5>
        <a:accent6>
          <a:srgbClr val="C8BB12"/>
        </a:accent6>
        <a:hlink>
          <a:srgbClr val="0091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1">
        <a:dk1>
          <a:srgbClr val="4D4D4D"/>
        </a:dk1>
        <a:lt1>
          <a:srgbClr val="FFFFFF"/>
        </a:lt1>
        <a:dk2>
          <a:srgbClr val="4D4D4D"/>
        </a:dk2>
        <a:lt2>
          <a:srgbClr val="C9CF15"/>
        </a:lt2>
        <a:accent1>
          <a:srgbClr val="6BC4FF"/>
        </a:accent1>
        <a:accent2>
          <a:srgbClr val="DDCF15"/>
        </a:accent2>
        <a:accent3>
          <a:srgbClr val="FFFFFF"/>
        </a:accent3>
        <a:accent4>
          <a:srgbClr val="404040"/>
        </a:accent4>
        <a:accent5>
          <a:srgbClr val="BADEFF"/>
        </a:accent5>
        <a:accent6>
          <a:srgbClr val="C8BB12"/>
        </a:accent6>
        <a:hlink>
          <a:srgbClr val="0091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2">
        <a:dk1>
          <a:srgbClr val="4D4D4D"/>
        </a:dk1>
        <a:lt1>
          <a:srgbClr val="FFFFFF"/>
        </a:lt1>
        <a:dk2>
          <a:srgbClr val="4D4D4D"/>
        </a:dk2>
        <a:lt2>
          <a:srgbClr val="F4EE00"/>
        </a:lt2>
        <a:accent1>
          <a:srgbClr val="6BC4FF"/>
        </a:accent1>
        <a:accent2>
          <a:srgbClr val="DDCF15"/>
        </a:accent2>
        <a:accent3>
          <a:srgbClr val="FFFFFF"/>
        </a:accent3>
        <a:accent4>
          <a:srgbClr val="404040"/>
        </a:accent4>
        <a:accent5>
          <a:srgbClr val="BADEFF"/>
        </a:accent5>
        <a:accent6>
          <a:srgbClr val="C8BB12"/>
        </a:accent6>
        <a:hlink>
          <a:srgbClr val="0091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3">
        <a:dk1>
          <a:srgbClr val="4D4D4D"/>
        </a:dk1>
        <a:lt1>
          <a:srgbClr val="FFFFFF"/>
        </a:lt1>
        <a:dk2>
          <a:srgbClr val="4D4D4D"/>
        </a:dk2>
        <a:lt2>
          <a:srgbClr val="F4EE00"/>
        </a:lt2>
        <a:accent1>
          <a:srgbClr val="6BC4FF"/>
        </a:accent1>
        <a:accent2>
          <a:srgbClr val="DDB72C"/>
        </a:accent2>
        <a:accent3>
          <a:srgbClr val="FFFFFF"/>
        </a:accent3>
        <a:accent4>
          <a:srgbClr val="404040"/>
        </a:accent4>
        <a:accent5>
          <a:srgbClr val="BADEFF"/>
        </a:accent5>
        <a:accent6>
          <a:srgbClr val="C8A627"/>
        </a:accent6>
        <a:hlink>
          <a:srgbClr val="0091F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3225</TotalTime>
  <Words>1579</Words>
  <Application>Microsoft Office PowerPoint</Application>
  <PresentationFormat>Екран (4:3)</PresentationFormat>
  <Paragraphs>218</Paragraphs>
  <Slides>31</Slides>
  <Notes>2</Notes>
  <HiddenSlides>0</HiddenSlides>
  <MMClips>0</MMClips>
  <ScaleCrop>false</ScaleCrop>
  <HeadingPairs>
    <vt:vector size="4" baseType="variant">
      <vt:variant>
        <vt:lpstr>Тема</vt:lpstr>
      </vt:variant>
      <vt:variant>
        <vt:i4>1</vt:i4>
      </vt:variant>
      <vt:variant>
        <vt:lpstr>Заголовки слайдів</vt:lpstr>
      </vt:variant>
      <vt:variant>
        <vt:i4>31</vt:i4>
      </vt:variant>
    </vt:vector>
  </HeadingPairs>
  <TitlesOfParts>
    <vt:vector size="32" baseType="lpstr">
      <vt:lpstr>powerpoint-template</vt:lpstr>
      <vt:lpstr>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                                          Здоров’язберігаюча технологія  </vt:lpstr>
      <vt:lpstr>Слайд 13</vt:lpstr>
      <vt:lpstr>Здоров’язберігаючі прийоми  на уроці англійської мови </vt:lpstr>
      <vt:lpstr>Здоров'язберігаючий урок =</vt:lpstr>
      <vt:lpstr>Слайд 16</vt:lpstr>
      <vt:lpstr>Слайд 17</vt:lpstr>
      <vt:lpstr>Слайд 18</vt:lpstr>
      <vt:lpstr>    Перший етап                придбання знань</vt:lpstr>
      <vt:lpstr>                   Другий етап               формування умінь              використання знань</vt:lpstr>
      <vt:lpstr>    Третій етап закріплення навиків                            використання знань</vt:lpstr>
      <vt:lpstr>Слайд 22</vt:lpstr>
      <vt:lpstr>Переклад </vt:lpstr>
      <vt:lpstr>Слайд 24</vt:lpstr>
      <vt:lpstr>Переклад </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Олег</dc:creator>
  <cp:lastModifiedBy>мастер</cp:lastModifiedBy>
  <cp:revision>307</cp:revision>
  <dcterms:created xsi:type="dcterms:W3CDTF">2012-08-03T06:03:45Z</dcterms:created>
  <dcterms:modified xsi:type="dcterms:W3CDTF">2016-10-26T09:34:49Z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266188</vt:lpwstr>
  </property>
  <property fmtid="{D5CDD505-2E9C-101B-9397-08002B2CF9AE}" pid="3" name="NXPowerLiteSettings">
    <vt:lpwstr>F7000400038000</vt:lpwstr>
  </property>
  <property fmtid="{D5CDD505-2E9C-101B-9397-08002B2CF9AE}" pid="4" name="NXPowerLiteVersion">
    <vt:lpwstr>D5.0.3</vt:lpwstr>
  </property>
</Properties>
</file>