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sldIdLst>
    <p:sldId id="260" r:id="rId3"/>
    <p:sldId id="273" r:id="rId4"/>
    <p:sldId id="272" r:id="rId5"/>
    <p:sldId id="268" r:id="rId6"/>
    <p:sldId id="284" r:id="rId7"/>
    <p:sldId id="285" r:id="rId8"/>
    <p:sldId id="286" r:id="rId9"/>
    <p:sldId id="274" r:id="rId10"/>
    <p:sldId id="256" r:id="rId11"/>
    <p:sldId id="266" r:id="rId12"/>
    <p:sldId id="275" r:id="rId13"/>
    <p:sldId id="276" r:id="rId14"/>
    <p:sldId id="277" r:id="rId15"/>
    <p:sldId id="278" r:id="rId16"/>
    <p:sldId id="288" r:id="rId17"/>
    <p:sldId id="283" r:id="rId18"/>
    <p:sldId id="280" r:id="rId19"/>
    <p:sldId id="289" r:id="rId20"/>
    <p:sldId id="290" r:id="rId21"/>
    <p:sldId id="291" r:id="rId22"/>
    <p:sldId id="292" r:id="rId23"/>
    <p:sldId id="282" r:id="rId24"/>
    <p:sldId id="265" r:id="rId2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FF"/>
    <a:srgbClr val="CC00FF"/>
    <a:srgbClr val="006600"/>
    <a:srgbClr val="6600CC"/>
    <a:srgbClr val="000099"/>
    <a:srgbClr val="990033"/>
    <a:srgbClr val="0033CC"/>
    <a:srgbClr val="A50021"/>
    <a:srgbClr val="45ACDA"/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38B1855-1B75-4FBE-930C-398BA8C253C6}" styleName="Стиль из темы 2 - акцент 6">
    <a:tblBg>
      <a:fillRef idx="3">
        <a:schemeClr val="accent6"/>
      </a:fillRef>
      <a:effectRef idx="3">
        <a:schemeClr val="accent6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6">
                <a:tint val="50000"/>
              </a:schemeClr>
            </a:lnRef>
          </a:left>
          <a:right>
            <a:lnRef idx="1">
              <a:schemeClr val="accent6">
                <a:tint val="50000"/>
              </a:schemeClr>
            </a:lnRef>
          </a:right>
          <a:top>
            <a:lnRef idx="1">
              <a:schemeClr val="accent6">
                <a:tint val="50000"/>
              </a:schemeClr>
            </a:lnRef>
          </a:top>
          <a:bottom>
            <a:lnRef idx="1">
              <a:schemeClr val="accent6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327F97BB-C833-4FB7-BDE5-3F7075034690}" styleName="Стиль из темы 2 - акцент 5">
    <a:tblBg>
      <a:fillRef idx="3">
        <a:schemeClr val="accent5"/>
      </a:fillRef>
      <a:effectRef idx="3">
        <a:schemeClr val="accent5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5">
                <a:tint val="50000"/>
              </a:schemeClr>
            </a:lnRef>
          </a:left>
          <a:right>
            <a:lnRef idx="1">
              <a:schemeClr val="accent5">
                <a:tint val="50000"/>
              </a:schemeClr>
            </a:lnRef>
          </a:right>
          <a:top>
            <a:lnRef idx="1">
              <a:schemeClr val="accent5">
                <a:tint val="50000"/>
              </a:schemeClr>
            </a:lnRef>
          </a:top>
          <a:bottom>
            <a:lnRef idx="1">
              <a:schemeClr val="accent5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158" y="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16152" y="1069848"/>
            <a:ext cx="7470648" cy="1470025"/>
          </a:xfrm>
        </p:spPr>
        <p:txBody>
          <a:bodyPr>
            <a:noAutofit/>
          </a:bodyPr>
          <a:lstStyle>
            <a:lvl1pPr algn="r"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 bwMode="black">
          <a:xfrm>
            <a:off x="2743200" y="384048"/>
            <a:ext cx="5943600" cy="612648"/>
          </a:xfrm>
        </p:spPr>
        <p:txBody>
          <a:bodyPr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21"/>
          <p:cNvGrpSpPr/>
          <p:nvPr/>
        </p:nvGrpSpPr>
        <p:grpSpPr bwMode="grayWhite">
          <a:xfrm rot="19693411">
            <a:off x="3335008" y="1909248"/>
            <a:ext cx="6021229" cy="4829684"/>
            <a:chOff x="1761807" y="615248"/>
            <a:chExt cx="6021229" cy="4829684"/>
          </a:xfrm>
        </p:grpSpPr>
        <p:grpSp>
          <p:nvGrpSpPr>
            <p:cNvPr id="8" name="Group 42"/>
            <p:cNvGrpSpPr/>
            <p:nvPr userDrawn="1"/>
          </p:nvGrpSpPr>
          <p:grpSpPr bwMode="grayWhite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22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8"/>
            <p:cNvGrpSpPr/>
            <p:nvPr userDrawn="1"/>
          </p:nvGrpSpPr>
          <p:grpSpPr bwMode="grayWhite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20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39"/>
            <p:cNvGrpSpPr/>
            <p:nvPr userDrawn="1"/>
          </p:nvGrpSpPr>
          <p:grpSpPr bwMode="grayWhite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8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37"/>
            <p:cNvGrpSpPr/>
            <p:nvPr userDrawn="1"/>
          </p:nvGrpSpPr>
          <p:grpSpPr bwMode="grayWhite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6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36"/>
            <p:cNvGrpSpPr/>
            <p:nvPr userDrawn="1"/>
          </p:nvGrpSpPr>
          <p:grpSpPr bwMode="grayWhite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4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4" name="Picture 230" descr="sta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"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 bwMode="black">
          <a:xfrm>
            <a:off x="7068312" y="356616"/>
            <a:ext cx="1618488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356616"/>
            <a:ext cx="6400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21"/>
          <p:cNvGrpSpPr/>
          <p:nvPr userDrawn="1"/>
        </p:nvGrpSpPr>
        <p:grpSpPr bwMode="grayWhite">
          <a:xfrm rot="19693411">
            <a:off x="3335008" y="1909248"/>
            <a:ext cx="6021229" cy="4829684"/>
            <a:chOff x="1761807" y="615248"/>
            <a:chExt cx="6021229" cy="4829684"/>
          </a:xfrm>
        </p:grpSpPr>
        <p:grpSp>
          <p:nvGrpSpPr>
            <p:cNvPr id="8" name="Group 42"/>
            <p:cNvGrpSpPr/>
            <p:nvPr userDrawn="1"/>
          </p:nvGrpSpPr>
          <p:grpSpPr bwMode="grayWhite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22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8"/>
            <p:cNvGrpSpPr/>
            <p:nvPr userDrawn="1"/>
          </p:nvGrpSpPr>
          <p:grpSpPr bwMode="grayWhite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20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39"/>
            <p:cNvGrpSpPr/>
            <p:nvPr userDrawn="1"/>
          </p:nvGrpSpPr>
          <p:grpSpPr bwMode="grayWhite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8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37"/>
            <p:cNvGrpSpPr/>
            <p:nvPr userDrawn="1"/>
          </p:nvGrpSpPr>
          <p:grpSpPr bwMode="grayWhite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6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36"/>
            <p:cNvGrpSpPr/>
            <p:nvPr userDrawn="1"/>
          </p:nvGrpSpPr>
          <p:grpSpPr bwMode="grayWhite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4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4" name="Picture 230" descr="sta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8720"/>
            <a:ext cx="8229600" cy="49834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13232" y="2286000"/>
            <a:ext cx="7772400" cy="1362075"/>
          </a:xfrm>
        </p:spPr>
        <p:txBody>
          <a:bodyPr anchor="t">
            <a:noAutofit/>
          </a:bodyPr>
          <a:lstStyle>
            <a:lvl1pPr algn="ctr">
              <a:defRPr sz="48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1520" y="1353312"/>
            <a:ext cx="7772400" cy="905256"/>
          </a:xfrm>
        </p:spPr>
        <p:txBody>
          <a:bodyPr anchor="b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7" name="Group 21"/>
          <p:cNvGrpSpPr/>
          <p:nvPr userDrawn="1"/>
        </p:nvGrpSpPr>
        <p:grpSpPr bwMode="grayWhite">
          <a:xfrm rot="19693411">
            <a:off x="3335008" y="1909248"/>
            <a:ext cx="6021229" cy="4829684"/>
            <a:chOff x="1761807" y="615248"/>
            <a:chExt cx="6021229" cy="4829684"/>
          </a:xfrm>
        </p:grpSpPr>
        <p:grpSp>
          <p:nvGrpSpPr>
            <p:cNvPr id="8" name="Group 42"/>
            <p:cNvGrpSpPr/>
            <p:nvPr userDrawn="1"/>
          </p:nvGrpSpPr>
          <p:grpSpPr bwMode="grayWhite">
            <a:xfrm>
              <a:off x="1761807" y="1695712"/>
              <a:ext cx="6021229" cy="3068566"/>
              <a:chOff x="1522575" y="779540"/>
              <a:chExt cx="6021229" cy="3068566"/>
            </a:xfrm>
          </p:grpSpPr>
          <p:sp>
            <p:nvSpPr>
              <p:cNvPr id="22" name="Freeform 21"/>
              <p:cNvSpPr/>
              <p:nvPr userDrawn="1"/>
            </p:nvSpPr>
            <p:spPr bwMode="grayWhite">
              <a:xfrm>
                <a:off x="1531435" y="783084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9100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3" name="Freeform 22"/>
              <p:cNvSpPr/>
              <p:nvPr userDrawn="1"/>
            </p:nvSpPr>
            <p:spPr bwMode="grayWhite">
              <a:xfrm>
                <a:off x="1522575" y="779540"/>
                <a:ext cx="6012369" cy="3065022"/>
              </a:xfrm>
              <a:custGeom>
                <a:avLst/>
                <a:gdLst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3" fmla="*/ 3009900 w 6019800"/>
                  <a:gd name="connsiteY3" fmla="*/ 3009900 h 6019800"/>
                  <a:gd name="connsiteX4" fmla="*/ 7435 w 6019800"/>
                  <a:gd name="connsiteY4" fmla="*/ 2798476 h 6019800"/>
                  <a:gd name="connsiteX0" fmla="*/ 7435 w 6019800"/>
                  <a:gd name="connsiteY0" fmla="*/ 2798476 h 6019800"/>
                  <a:gd name="connsiteX1" fmla="*/ 3115681 w 6019800"/>
                  <a:gd name="connsiteY1" fmla="*/ 1859 h 6019800"/>
                  <a:gd name="connsiteX2" fmla="*/ 6019800 w 6019800"/>
                  <a:gd name="connsiteY2" fmla="*/ 3009907 h 6019800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  <a:gd name="connsiteX3" fmla="*/ 0 w 6012369"/>
                  <a:gd name="connsiteY3" fmla="*/ 2853591 h 3065022"/>
                  <a:gd name="connsiteX0" fmla="*/ 0 w 6012369"/>
                  <a:gd name="connsiteY0" fmla="*/ 2853591 h 3065022"/>
                  <a:gd name="connsiteX1" fmla="*/ 3108246 w 6012369"/>
                  <a:gd name="connsiteY1" fmla="*/ 56974 h 3065022"/>
                  <a:gd name="connsiteX2" fmla="*/ 6012365 w 6012369"/>
                  <a:gd name="connsiteY2" fmla="*/ 3065022 h 30650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6012369" h="3065022" stroke="0" extrusionOk="0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  <a:lnTo>
                      <a:pt x="0" y="2853591"/>
                    </a:lnTo>
                    <a:close/>
                  </a:path>
                  <a:path w="6012369" h="3065022" fill="none">
                    <a:moveTo>
                      <a:pt x="0" y="2853591"/>
                    </a:moveTo>
                    <a:cubicBezTo>
                      <a:pt x="113874" y="1236440"/>
                      <a:pt x="1488093" y="0"/>
                      <a:pt x="3108246" y="56974"/>
                    </a:cubicBezTo>
                    <a:cubicBezTo>
                      <a:pt x="4728399" y="113948"/>
                      <a:pt x="6012369" y="1443867"/>
                      <a:pt x="6012365" y="3065022"/>
                    </a:cubicBezTo>
                  </a:path>
                </a:pathLst>
              </a:custGeom>
              <a:ln w="25400">
                <a:gradFill flip="none" rotWithShape="1">
                  <a:gsLst>
                    <a:gs pos="84000">
                      <a:srgbClr val="F8F8F8">
                        <a:alpha val="0"/>
                      </a:srgbClr>
                    </a:gs>
                    <a:gs pos="41000">
                      <a:srgbClr val="F8F8F8">
                        <a:alpha val="44000"/>
                      </a:srgbClr>
                    </a:gs>
                    <a:gs pos="88000">
                      <a:srgbClr val="F8F8F8">
                        <a:alpha val="0"/>
                      </a:srgb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miter lim="800000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cxnSp>
          <p:nvCxnSpPr>
            <p:cNvPr id="9" name="Straight Connector 8"/>
            <p:cNvCxnSpPr/>
            <p:nvPr userDrawn="1"/>
          </p:nvCxnSpPr>
          <p:spPr bwMode="grayWhite">
            <a:xfrm rot="18120000" flipH="1">
              <a:off x="2718288" y="2106345"/>
              <a:ext cx="3999708" cy="2492654"/>
            </a:xfrm>
            <a:prstGeom prst="line">
              <a:avLst/>
            </a:prstGeom>
            <a:ln w="50800">
              <a:gradFill flip="none" rotWithShape="1">
                <a:gsLst>
                  <a:gs pos="10000">
                    <a:srgbClr val="FFFFFF">
                      <a:alpha val="0"/>
                    </a:srgbClr>
                  </a:gs>
                  <a:gs pos="50000">
                    <a:srgbClr val="F8F8F8">
                      <a:alpha val="60000"/>
                    </a:srgbClr>
                  </a:gs>
                  <a:gs pos="90000">
                    <a:srgbClr val="DDDDDD">
                      <a:alpha val="0"/>
                    </a:srgbClr>
                  </a:gs>
                </a:gsLst>
                <a:lin ang="2700000" scaled="1"/>
                <a:tileRect/>
              </a:gradFill>
              <a:miter lim="800000"/>
            </a:ln>
            <a:effectLst>
              <a:glow rad="63500">
                <a:srgbClr val="FFFFFF">
                  <a:alpha val="3922"/>
                </a:srgbClr>
              </a:glow>
            </a:effec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" name="Group 38"/>
            <p:cNvGrpSpPr/>
            <p:nvPr userDrawn="1"/>
          </p:nvGrpSpPr>
          <p:grpSpPr bwMode="grayWhite">
            <a:xfrm>
              <a:off x="3730877" y="1536192"/>
              <a:ext cx="2721357" cy="3879656"/>
              <a:chOff x="3730877" y="1536192"/>
              <a:chExt cx="2721357" cy="3879656"/>
            </a:xfrm>
          </p:grpSpPr>
          <p:sp>
            <p:nvSpPr>
              <p:cNvPr id="20" name="Freeform 19"/>
              <p:cNvSpPr/>
              <p:nvPr userDrawn="1"/>
            </p:nvSpPr>
            <p:spPr bwMode="grayWhite">
              <a:xfrm>
                <a:off x="4388453" y="1629422"/>
                <a:ext cx="2059093" cy="340542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  <a:gd name="connsiteX2" fmla="*/ 0 w 2374787"/>
                  <a:gd name="connsiteY2" fmla="*/ 0 h 3196607"/>
                  <a:gd name="connsiteX0" fmla="*/ 0 w 2374787"/>
                  <a:gd name="connsiteY0" fmla="*/ 0 h 3196607"/>
                  <a:gd name="connsiteX1" fmla="*/ 2246083 w 2374787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7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7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2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21" name="Freeform 20"/>
              <p:cNvSpPr/>
              <p:nvPr userDrawn="1"/>
            </p:nvSpPr>
            <p:spPr bwMode="grayWhite">
              <a:xfrm>
                <a:off x="3730877" y="1536192"/>
                <a:ext cx="2721357" cy="3879656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  <a:gd name="connsiteX3" fmla="*/ 1 w 3138588"/>
                  <a:gd name="connsiteY3" fmla="*/ 0 h 3682514"/>
                  <a:gd name="connsiteX0" fmla="*/ 1 w 3138588"/>
                  <a:gd name="connsiteY0" fmla="*/ 0 h 3682514"/>
                  <a:gd name="connsiteX1" fmla="*/ 2354144 w 3138588"/>
                  <a:gd name="connsiteY1" fmla="*/ 1134402 h 3682514"/>
                  <a:gd name="connsiteX2" fmla="*/ 2933782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  <a:lnTo>
                      <a:pt x="1" y="0"/>
                    </a:lnTo>
                    <a:close/>
                  </a:path>
                  <a:path w="3138588" h="3682514" fill="none">
                    <a:moveTo>
                      <a:pt x="1" y="0"/>
                    </a:moveTo>
                    <a:cubicBezTo>
                      <a:pt x="916499" y="1"/>
                      <a:pt x="1783065" y="417577"/>
                      <a:pt x="2354144" y="1134402"/>
                    </a:cubicBezTo>
                    <a:cubicBezTo>
                      <a:pt x="2925223" y="1851227"/>
                      <a:pt x="3138589" y="2789193"/>
                      <a:pt x="2933782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5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1" name="Group 39"/>
            <p:cNvGrpSpPr/>
            <p:nvPr userDrawn="1"/>
          </p:nvGrpSpPr>
          <p:grpSpPr bwMode="grayWhite">
            <a:xfrm>
              <a:off x="2756586" y="1619763"/>
              <a:ext cx="2892850" cy="3379627"/>
              <a:chOff x="2756587" y="1619763"/>
              <a:chExt cx="2892850" cy="3379627"/>
            </a:xfrm>
          </p:grpSpPr>
          <p:sp>
            <p:nvSpPr>
              <p:cNvPr id="18" name="Freeform 17"/>
              <p:cNvSpPr/>
              <p:nvPr userDrawn="1"/>
            </p:nvSpPr>
            <p:spPr bwMode="grayWhite">
              <a:xfrm flipH="1">
                <a:off x="2774785" y="1709909"/>
                <a:ext cx="2188853" cy="2933686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  <a:gd name="connsiteX2" fmla="*/ 0 w 2374789"/>
                  <a:gd name="connsiteY2" fmla="*/ 0 h 3196608"/>
                  <a:gd name="connsiteX0" fmla="*/ 0 w 2374789"/>
                  <a:gd name="connsiteY0" fmla="*/ 0 h 3196608"/>
                  <a:gd name="connsiteX1" fmla="*/ 2246083 w 2374789"/>
                  <a:gd name="connsiteY1" fmla="*/ 3196607 h 31966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9" h="3196608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9" h="3196608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9" name="Freeform 18"/>
              <p:cNvSpPr/>
              <p:nvPr userDrawn="1"/>
            </p:nvSpPr>
            <p:spPr bwMode="grayWhite">
              <a:xfrm flipH="1">
                <a:off x="2756587" y="1619763"/>
                <a:ext cx="2892850" cy="337962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8575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3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2" name="Group 37"/>
            <p:cNvGrpSpPr/>
            <p:nvPr userDrawn="1"/>
          </p:nvGrpSpPr>
          <p:grpSpPr bwMode="grayWhite">
            <a:xfrm>
              <a:off x="3126248" y="615248"/>
              <a:ext cx="3325881" cy="2834631"/>
              <a:chOff x="3126249" y="615248"/>
              <a:chExt cx="3325881" cy="2834631"/>
            </a:xfrm>
          </p:grpSpPr>
          <p:sp>
            <p:nvSpPr>
              <p:cNvPr id="16" name="Freeform 15"/>
              <p:cNvSpPr/>
              <p:nvPr userDrawn="1"/>
            </p:nvSpPr>
            <p:spPr bwMode="grayWhite">
              <a:xfrm rot="13693869" flipH="1">
                <a:off x="3845802" y="929727"/>
                <a:ext cx="2144802" cy="2887031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  <a:gd name="connsiteX2" fmla="*/ 0 w 2374788"/>
                  <a:gd name="connsiteY2" fmla="*/ 0 h 3196606"/>
                  <a:gd name="connsiteX0" fmla="*/ 0 w 2374788"/>
                  <a:gd name="connsiteY0" fmla="*/ 0 h 3196606"/>
                  <a:gd name="connsiteX1" fmla="*/ 2246083 w 2374788"/>
                  <a:gd name="connsiteY1" fmla="*/ 3196607 h 3196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6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6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65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7" name="Freeform 16"/>
              <p:cNvSpPr/>
              <p:nvPr userDrawn="1"/>
            </p:nvSpPr>
            <p:spPr bwMode="grayWhite">
              <a:xfrm rot="13693869" flipH="1">
                <a:off x="3371874" y="369623"/>
                <a:ext cx="2834631" cy="3325881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2540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6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grpSp>
          <p:nvGrpSpPr>
            <p:cNvPr id="13" name="Group 36"/>
            <p:cNvGrpSpPr/>
            <p:nvPr userDrawn="1"/>
          </p:nvGrpSpPr>
          <p:grpSpPr bwMode="grayWhite">
            <a:xfrm>
              <a:off x="2490231" y="1369960"/>
              <a:ext cx="4781177" cy="4074972"/>
              <a:chOff x="2490231" y="1369960"/>
              <a:chExt cx="4781177" cy="4074972"/>
            </a:xfrm>
          </p:grpSpPr>
          <p:sp>
            <p:nvSpPr>
              <p:cNvPr id="14" name="Freeform 13"/>
              <p:cNvSpPr/>
              <p:nvPr userDrawn="1"/>
            </p:nvSpPr>
            <p:spPr bwMode="grayWhite">
              <a:xfrm rot="13693869" flipH="1">
                <a:off x="3524638" y="1822044"/>
                <a:ext cx="3083296" cy="4150302"/>
              </a:xfrm>
              <a:custGeom>
                <a:avLst/>
                <a:gdLst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2" fmla="*/ 2990088 w 5980176"/>
                  <a:gd name="connsiteY2" fmla="*/ 3023616 h 6047232"/>
                  <a:gd name="connsiteX3" fmla="*/ 3722577 w 5980176"/>
                  <a:gd name="connsiteY3" fmla="*/ 92129 h 6047232"/>
                  <a:gd name="connsiteX0" fmla="*/ 3722577 w 5980176"/>
                  <a:gd name="connsiteY0" fmla="*/ 92129 h 6047232"/>
                  <a:gd name="connsiteX1" fmla="*/ 5968660 w 5980176"/>
                  <a:gd name="connsiteY1" fmla="*/ 3288736 h 6047232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  <a:gd name="connsiteX2" fmla="*/ 0 w 2374788"/>
                  <a:gd name="connsiteY2" fmla="*/ 0 h 3196607"/>
                  <a:gd name="connsiteX0" fmla="*/ 0 w 2374788"/>
                  <a:gd name="connsiteY0" fmla="*/ 0 h 3196607"/>
                  <a:gd name="connsiteX1" fmla="*/ 2246083 w 2374788"/>
                  <a:gd name="connsiteY1" fmla="*/ 3196607 h 31966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374788" h="3196607" stroke="0" extrusionOk="0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  <a:lnTo>
                      <a:pt x="0" y="0"/>
                    </a:lnTo>
                    <a:close/>
                  </a:path>
                  <a:path w="2374788" h="3196607" fill="none">
                    <a:moveTo>
                      <a:pt x="0" y="0"/>
                    </a:moveTo>
                    <a:cubicBezTo>
                      <a:pt x="1423116" y="363612"/>
                      <a:pt x="2374788" y="1718024"/>
                      <a:pt x="2246083" y="3196607"/>
                    </a:cubicBezTo>
                  </a:path>
                </a:pathLst>
              </a:custGeom>
              <a:ln w="63500" cmpd="sng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2000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47000"/>
                      </a:srgbClr>
                    </a:gs>
                    <a:gs pos="80000">
                      <a:srgbClr val="F8F8F8">
                        <a:alpha val="13000"/>
                      </a:srgbClr>
                    </a:gs>
                    <a:gs pos="100000">
                      <a:srgbClr val="DDDDDD">
                        <a:alpha val="0"/>
                      </a:srgbClr>
                    </a:gs>
                  </a:gsLst>
                  <a:lin ang="2700000" scaled="1"/>
                  <a:tileRect/>
                </a:gradFill>
                <a:miter lim="800000"/>
              </a:ln>
              <a:effectLst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 rtl="0"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kern="1200" dirty="0">
                  <a:solidFill>
                    <a:schemeClr val="tx1"/>
                  </a:solidFill>
                  <a:latin typeface="+mn-lt"/>
                  <a:ea typeface="+mn-ea"/>
                  <a:cs typeface="+mn-cs"/>
                </a:endParaRPr>
              </a:p>
            </p:txBody>
          </p:sp>
          <p:sp>
            <p:nvSpPr>
              <p:cNvPr id="15" name="Freeform 14"/>
              <p:cNvSpPr/>
              <p:nvPr userDrawn="1"/>
            </p:nvSpPr>
            <p:spPr bwMode="grayWhite">
              <a:xfrm rot="13693869" flipH="1">
                <a:off x="2843334" y="1016857"/>
                <a:ext cx="4074972" cy="4781177"/>
              </a:xfrm>
              <a:custGeom>
                <a:avLst/>
                <a:gdLst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3" fmla="*/ 3009900 w 6019800"/>
                  <a:gd name="connsiteY3" fmla="*/ 3009900 h 6019800"/>
                  <a:gd name="connsiteX4" fmla="*/ 3009904 w 6019800"/>
                  <a:gd name="connsiteY4" fmla="*/ 0 h 6019800"/>
                  <a:gd name="connsiteX0" fmla="*/ 3009904 w 6019800"/>
                  <a:gd name="connsiteY0" fmla="*/ 0 h 6019800"/>
                  <a:gd name="connsiteX1" fmla="*/ 5364047 w 6019800"/>
                  <a:gd name="connsiteY1" fmla="*/ 1134402 h 6019800"/>
                  <a:gd name="connsiteX2" fmla="*/ 5943685 w 6019800"/>
                  <a:gd name="connsiteY2" fmla="*/ 3682514 h 6019800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  <a:gd name="connsiteX3" fmla="*/ 0 w 3138588"/>
                  <a:gd name="connsiteY3" fmla="*/ 0 h 3682514"/>
                  <a:gd name="connsiteX0" fmla="*/ 0 w 3138588"/>
                  <a:gd name="connsiteY0" fmla="*/ 0 h 3682514"/>
                  <a:gd name="connsiteX1" fmla="*/ 2354143 w 3138588"/>
                  <a:gd name="connsiteY1" fmla="*/ 1134402 h 3682514"/>
                  <a:gd name="connsiteX2" fmla="*/ 2933781 w 3138588"/>
                  <a:gd name="connsiteY2" fmla="*/ 3682514 h 36825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138588" h="3682514" stroke="0" extrusionOk="0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  <a:lnTo>
                      <a:pt x="0" y="0"/>
                    </a:lnTo>
                    <a:close/>
                  </a:path>
                  <a:path w="3138588" h="3682514" fill="none">
                    <a:moveTo>
                      <a:pt x="0" y="0"/>
                    </a:moveTo>
                    <a:cubicBezTo>
                      <a:pt x="916498" y="1"/>
                      <a:pt x="1783064" y="417577"/>
                      <a:pt x="2354143" y="1134402"/>
                    </a:cubicBezTo>
                    <a:cubicBezTo>
                      <a:pt x="2925222" y="1851227"/>
                      <a:pt x="3138588" y="2789193"/>
                      <a:pt x="2933781" y="3682514"/>
                    </a:cubicBezTo>
                  </a:path>
                </a:pathLst>
              </a:custGeom>
              <a:ln w="31750">
                <a:gradFill flip="none" rotWithShape="1">
                  <a:gsLst>
                    <a:gs pos="0">
                      <a:srgbClr val="F8F8F8">
                        <a:alpha val="0"/>
                      </a:srgbClr>
                    </a:gs>
                    <a:gs pos="50000">
                      <a:srgbClr val="F8F8F8">
                        <a:alpha val="35000"/>
                      </a:srgbClr>
                    </a:gs>
                    <a:gs pos="100000">
                      <a:srgbClr val="F8F8F8">
                        <a:alpha val="0"/>
                      </a:srgbClr>
                    </a:gs>
                  </a:gsLst>
                  <a:lin ang="2700000" scaled="1"/>
                  <a:tileRect/>
                </a:gra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  <p:pic>
        <p:nvPicPr>
          <p:cNvPr id="24" name="Picture 230" descr="star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gray">
          <a:xfrm>
            <a:off x="4648200" y="4419600"/>
            <a:ext cx="895350" cy="914400"/>
          </a:xfrm>
          <a:prstGeom prst="rect">
            <a:avLst/>
          </a:prstGeom>
          <a:noFill/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84632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728" y="1289304"/>
            <a:ext cx="4038600" cy="467258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gray">
          <a:xfrm>
            <a:off x="457200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093976"/>
            <a:ext cx="4040188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 bwMode="gray">
          <a:xfrm>
            <a:off x="4645025" y="1353312"/>
            <a:ext cx="4041648" cy="639762"/>
          </a:xfrm>
          <a:solidFill>
            <a:srgbClr val="FFFFFF">
              <a:alpha val="25098"/>
            </a:srgbClr>
          </a:solidFill>
        </p:spPr>
        <p:txBody>
          <a:bodyPr anchor="b">
            <a:normAutofit/>
          </a:bodyPr>
          <a:lstStyle>
            <a:lvl1pPr marL="0" indent="0"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093976"/>
            <a:ext cx="4041775" cy="403250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6152" y="0"/>
            <a:ext cx="7470648" cy="987552"/>
          </a:xfrm>
        </p:spPr>
        <p:txBody>
          <a:bodyPr anchor="b">
            <a:normAutofit/>
          </a:bodyPr>
          <a:lstStyle>
            <a:lvl1pPr algn="l"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71016" y="1371600"/>
            <a:ext cx="4672584" cy="485546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">
          <a:xfrm>
            <a:off x="6025896" y="1371600"/>
            <a:ext cx="2633472" cy="4873752"/>
          </a:xfrm>
          <a:gradFill>
            <a:gsLst>
              <a:gs pos="0">
                <a:schemeClr val="bg1">
                  <a:lumMod val="95000"/>
                  <a:alpha val="34000"/>
                </a:schemeClr>
              </a:gs>
              <a:gs pos="60000">
                <a:schemeClr val="tx2">
                  <a:lumMod val="20000"/>
                  <a:lumOff val="80000"/>
                  <a:alpha val="0"/>
                </a:schemeClr>
              </a:gs>
            </a:gsLst>
            <a:lin ang="5400000" scaled="1"/>
          </a:gradFill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gray">
          <a:xfrm>
            <a:off x="502920" y="4855464"/>
            <a:ext cx="3218688" cy="777240"/>
          </a:xfrm>
          <a:solidFill>
            <a:schemeClr val="bg2">
              <a:lumMod val="50000"/>
            </a:schemeClr>
          </a:solidFill>
        </p:spPr>
        <p:txBody>
          <a:bodyPr anchor="ctr"/>
          <a:lstStyle>
            <a:lvl1pPr algn="ctr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 bwMode="gray">
          <a:xfrm>
            <a:off x="3867912" y="1216152"/>
            <a:ext cx="4626864" cy="4398264"/>
          </a:xfrm>
          <a:solidFill>
            <a:srgbClr val="EAEAEA"/>
          </a:solidFill>
          <a:effectLst>
            <a:outerShdw blurRad="254000" dist="101600" dir="2700000" algn="ctr" rotWithShape="0">
              <a:srgbClr val="000000">
                <a:alpha val="40000"/>
              </a:srgb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2920" y="1216152"/>
            <a:ext cx="3218688" cy="3575304"/>
          </a:xfrm>
        </p:spPr>
        <p:txBody>
          <a:bodyPr anchor="b"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E4573E-F6AE-47E8-A5D7-4BCB2A2DFF86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grayWhite">
          <a:xfrm>
            <a:off x="0" y="0"/>
            <a:ext cx="9144000" cy="6858000"/>
          </a:xfrm>
          <a:prstGeom prst="rect">
            <a:avLst/>
          </a:prstGeom>
          <a:gradFill>
            <a:gsLst>
              <a:gs pos="6000">
                <a:schemeClr val="bg2">
                  <a:lumMod val="50000"/>
                  <a:alpha val="83000"/>
                </a:schemeClr>
              </a:gs>
              <a:gs pos="26000">
                <a:schemeClr val="bg2">
                  <a:lumMod val="50000"/>
                  <a:alpha val="63000"/>
                </a:schemeClr>
              </a:gs>
              <a:gs pos="50000">
                <a:schemeClr val="bg2">
                  <a:lumMod val="50000"/>
                  <a:alpha val="27000"/>
                </a:schemeClr>
              </a:gs>
              <a:gs pos="100000">
                <a:schemeClr val="bg2">
                  <a:lumMod val="50000"/>
                  <a:alpha val="0"/>
                </a:schemeClr>
              </a:gs>
            </a:gsLst>
            <a:lin ang="27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 bwMode="black">
          <a:xfrm>
            <a:off x="0" y="0"/>
            <a:ext cx="1216152" cy="987552"/>
          </a:xfrm>
          <a:prstGeom prst="rect">
            <a:avLst/>
          </a:prstGeom>
          <a:solidFill>
            <a:srgbClr val="FFFFFF">
              <a:alpha val="1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 bwMode="white">
          <a:xfrm>
            <a:off x="76200" y="1066800"/>
            <a:ext cx="2590800" cy="1219200"/>
          </a:xfrm>
          <a:prstGeom prst="rect">
            <a:avLst/>
          </a:prstGeom>
          <a:blipFill dpi="0" rotWithShape="1">
            <a:blip r:embed="rId13" cstate="print">
              <a:alphaModFix amt="50000"/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136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>
            <a:off x="8659903" y="5872449"/>
            <a:ext cx="542925" cy="555625"/>
          </a:xfrm>
          <a:prstGeom prst="rect">
            <a:avLst/>
          </a:prstGeom>
          <a:noFill/>
        </p:spPr>
      </p:pic>
      <p:pic>
        <p:nvPicPr>
          <p:cNvPr id="11" name="Picture 139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 flipH="1" flipV="1">
            <a:off x="152400" y="4724400"/>
            <a:ext cx="425450" cy="434975"/>
          </a:xfrm>
          <a:prstGeom prst="rect">
            <a:avLst/>
          </a:prstGeom>
          <a:noFill/>
        </p:spPr>
      </p:pic>
      <p:pic>
        <p:nvPicPr>
          <p:cNvPr id="12" name="Picture 99" descr="star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gray">
          <a:xfrm rot="-1315059">
            <a:off x="533400" y="152400"/>
            <a:ext cx="692150" cy="708025"/>
          </a:xfrm>
          <a:prstGeom prst="rect">
            <a:avLst/>
          </a:prstGeom>
          <a:noFill/>
        </p:spPr>
      </p:pic>
      <p:cxnSp>
        <p:nvCxnSpPr>
          <p:cNvPr id="13" name="Straight Connector 12"/>
          <p:cNvCxnSpPr/>
          <p:nvPr/>
        </p:nvCxnSpPr>
        <p:spPr bwMode="white">
          <a:xfrm>
            <a:off x="1216946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/>
        </p:nvCxnSpPr>
        <p:spPr bwMode="ltGray">
          <a:xfrm>
            <a:off x="8714232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 bwMode="ltGray">
          <a:xfrm>
            <a:off x="2670048" y="0"/>
            <a:ext cx="0" cy="6858000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 bwMode="grayWhite">
          <a:xfrm>
            <a:off x="0" y="990600"/>
            <a:ext cx="9144000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 bwMode="grayWhite">
          <a:xfrm>
            <a:off x="5788152" y="1069848"/>
            <a:ext cx="3355848" cy="1588"/>
          </a:xfrm>
          <a:prstGeom prst="line">
            <a:avLst/>
          </a:prstGeom>
          <a:ln>
            <a:solidFill>
              <a:srgbClr val="FFFFFF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8" name="Group 101"/>
          <p:cNvGrpSpPr>
            <a:grpSpLocks/>
          </p:cNvGrpSpPr>
          <p:nvPr/>
        </p:nvGrpSpPr>
        <p:grpSpPr bwMode="ltGray">
          <a:xfrm>
            <a:off x="-61512" y="-103188"/>
            <a:ext cx="4100112" cy="4217988"/>
            <a:chOff x="-80" y="-65"/>
            <a:chExt cx="2624" cy="2631"/>
          </a:xfrm>
          <a:solidFill>
            <a:schemeClr val="bg2">
              <a:lumMod val="20000"/>
              <a:lumOff val="80000"/>
              <a:alpha val="10196"/>
            </a:schemeClr>
          </a:solidFill>
        </p:grpSpPr>
        <p:sp>
          <p:nvSpPr>
            <p:cNvPr id="19" name="Freeform 102"/>
            <p:cNvSpPr>
              <a:spLocks/>
            </p:cNvSpPr>
            <p:nvPr/>
          </p:nvSpPr>
          <p:spPr bwMode="ltGray">
            <a:xfrm>
              <a:off x="1703" y="0"/>
              <a:ext cx="73" cy="34"/>
            </a:xfrm>
            <a:custGeom>
              <a:avLst/>
              <a:gdLst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32 w 711"/>
                <a:gd name="connsiteY2" fmla="*/ 401 h 451"/>
                <a:gd name="connsiteX3" fmla="*/ 112 w 711"/>
                <a:gd name="connsiteY3" fmla="*/ 367 h 451"/>
                <a:gd name="connsiteX4" fmla="*/ 94 w 711"/>
                <a:gd name="connsiteY4" fmla="*/ 335 h 451"/>
                <a:gd name="connsiteX5" fmla="*/ 674 w 711"/>
                <a:gd name="connsiteY5" fmla="*/ 0 h 451"/>
                <a:gd name="connsiteX0" fmla="*/ 674 w 711"/>
                <a:gd name="connsiteY0" fmla="*/ 0 h 451"/>
                <a:gd name="connsiteX1" fmla="*/ 711 w 711"/>
                <a:gd name="connsiteY1" fmla="*/ 67 h 451"/>
                <a:gd name="connsiteX2" fmla="*/ 185 w 711"/>
                <a:gd name="connsiteY2" fmla="*/ 369 h 451"/>
                <a:gd name="connsiteX3" fmla="*/ 132 w 711"/>
                <a:gd name="connsiteY3" fmla="*/ 401 h 451"/>
                <a:gd name="connsiteX4" fmla="*/ 112 w 711"/>
                <a:gd name="connsiteY4" fmla="*/ 367 h 451"/>
                <a:gd name="connsiteX5" fmla="*/ 94 w 711"/>
                <a:gd name="connsiteY5" fmla="*/ 335 h 451"/>
                <a:gd name="connsiteX6" fmla="*/ 674 w 711"/>
                <a:gd name="connsiteY6" fmla="*/ 0 h 451"/>
                <a:gd name="connsiteX0" fmla="*/ 674 w 711"/>
                <a:gd name="connsiteY0" fmla="*/ 0 h 401"/>
                <a:gd name="connsiteX1" fmla="*/ 711 w 711"/>
                <a:gd name="connsiteY1" fmla="*/ 67 h 401"/>
                <a:gd name="connsiteX2" fmla="*/ 185 w 711"/>
                <a:gd name="connsiteY2" fmla="*/ 369 h 401"/>
                <a:gd name="connsiteX3" fmla="*/ 132 w 711"/>
                <a:gd name="connsiteY3" fmla="*/ 401 h 401"/>
                <a:gd name="connsiteX4" fmla="*/ 112 w 711"/>
                <a:gd name="connsiteY4" fmla="*/ 367 h 401"/>
                <a:gd name="connsiteX5" fmla="*/ 94 w 711"/>
                <a:gd name="connsiteY5" fmla="*/ 335 h 401"/>
                <a:gd name="connsiteX6" fmla="*/ 674 w 711"/>
                <a:gd name="connsiteY6" fmla="*/ 0 h 401"/>
                <a:gd name="connsiteX0" fmla="*/ 562 w 599"/>
                <a:gd name="connsiteY0" fmla="*/ 0 h 401"/>
                <a:gd name="connsiteX1" fmla="*/ 599 w 599"/>
                <a:gd name="connsiteY1" fmla="*/ 67 h 401"/>
                <a:gd name="connsiteX2" fmla="*/ 73 w 599"/>
                <a:gd name="connsiteY2" fmla="*/ 369 h 401"/>
                <a:gd name="connsiteX3" fmla="*/ 20 w 599"/>
                <a:gd name="connsiteY3" fmla="*/ 401 h 401"/>
                <a:gd name="connsiteX4" fmla="*/ 0 w 599"/>
                <a:gd name="connsiteY4" fmla="*/ 367 h 401"/>
                <a:gd name="connsiteX5" fmla="*/ 562 w 599"/>
                <a:gd name="connsiteY5" fmla="*/ 0 h 401"/>
                <a:gd name="connsiteX0" fmla="*/ 0 w 599"/>
                <a:gd name="connsiteY0" fmla="*/ 300 h 334"/>
                <a:gd name="connsiteX1" fmla="*/ 599 w 599"/>
                <a:gd name="connsiteY1" fmla="*/ 0 h 334"/>
                <a:gd name="connsiteX2" fmla="*/ 73 w 599"/>
                <a:gd name="connsiteY2" fmla="*/ 302 h 334"/>
                <a:gd name="connsiteX3" fmla="*/ 20 w 599"/>
                <a:gd name="connsiteY3" fmla="*/ 334 h 334"/>
                <a:gd name="connsiteX4" fmla="*/ 0 w 599"/>
                <a:gd name="connsiteY4" fmla="*/ 300 h 334"/>
                <a:gd name="connsiteX0" fmla="*/ 0 w 73"/>
                <a:gd name="connsiteY0" fmla="*/ 5 h 39"/>
                <a:gd name="connsiteX1" fmla="*/ 73 w 73"/>
                <a:gd name="connsiteY1" fmla="*/ 7 h 39"/>
                <a:gd name="connsiteX2" fmla="*/ 20 w 73"/>
                <a:gd name="connsiteY2" fmla="*/ 39 h 39"/>
                <a:gd name="connsiteX3" fmla="*/ 0 w 73"/>
                <a:gd name="connsiteY3" fmla="*/ 5 h 39"/>
                <a:gd name="connsiteX0" fmla="*/ 0 w 73"/>
                <a:gd name="connsiteY0" fmla="*/ 0 h 34"/>
                <a:gd name="connsiteX1" fmla="*/ 73 w 73"/>
                <a:gd name="connsiteY1" fmla="*/ 2 h 34"/>
                <a:gd name="connsiteX2" fmla="*/ 20 w 73"/>
                <a:gd name="connsiteY2" fmla="*/ 34 h 34"/>
                <a:gd name="connsiteX3" fmla="*/ 0 w 73"/>
                <a:gd name="connsiteY3" fmla="*/ 0 h 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3" h="34">
                  <a:moveTo>
                    <a:pt x="0" y="0"/>
                  </a:moveTo>
                  <a:cubicBezTo>
                    <a:pt x="24" y="1"/>
                    <a:pt x="49" y="1"/>
                    <a:pt x="73" y="2"/>
                  </a:cubicBezTo>
                  <a:lnTo>
                    <a:pt x="20" y="34"/>
                  </a:lnTo>
                  <a:cubicBezTo>
                    <a:pt x="13" y="23"/>
                    <a:pt x="7" y="11"/>
                    <a:pt x="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0" name="Freeform 103"/>
            <p:cNvSpPr>
              <a:spLocks/>
            </p:cNvSpPr>
            <p:nvPr/>
          </p:nvSpPr>
          <p:spPr bwMode="ltGray">
            <a:xfrm>
              <a:off x="1739" y="2"/>
              <a:ext cx="314" cy="131"/>
            </a:xfrm>
            <a:custGeom>
              <a:avLst/>
              <a:gdLst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3 w 638"/>
                <a:gd name="connsiteY2" fmla="*/ 353 h 353"/>
                <a:gd name="connsiteX3" fmla="*/ 0 w 638"/>
                <a:gd name="connsiteY3" fmla="*/ 284 h 353"/>
                <a:gd name="connsiteX4" fmla="*/ 129 w 638"/>
                <a:gd name="connsiteY4" fmla="*/ 222 h 353"/>
                <a:gd name="connsiteX5" fmla="*/ 607 w 638"/>
                <a:gd name="connsiteY5" fmla="*/ 0 h 353"/>
                <a:gd name="connsiteX0" fmla="*/ 607 w 638"/>
                <a:gd name="connsiteY0" fmla="*/ 0 h 353"/>
                <a:gd name="connsiteX1" fmla="*/ 638 w 638"/>
                <a:gd name="connsiteY1" fmla="*/ 71 h 353"/>
                <a:gd name="connsiteX2" fmla="*/ 314 w 638"/>
                <a:gd name="connsiteY2" fmla="*/ 222 h 353"/>
                <a:gd name="connsiteX3" fmla="*/ 33 w 638"/>
                <a:gd name="connsiteY3" fmla="*/ 353 h 353"/>
                <a:gd name="connsiteX4" fmla="*/ 0 w 638"/>
                <a:gd name="connsiteY4" fmla="*/ 284 h 353"/>
                <a:gd name="connsiteX5" fmla="*/ 129 w 638"/>
                <a:gd name="connsiteY5" fmla="*/ 222 h 353"/>
                <a:gd name="connsiteX6" fmla="*/ 607 w 638"/>
                <a:gd name="connsiteY6" fmla="*/ 0 h 353"/>
                <a:gd name="connsiteX0" fmla="*/ 129 w 638"/>
                <a:gd name="connsiteY0" fmla="*/ 151 h 282"/>
                <a:gd name="connsiteX1" fmla="*/ 638 w 638"/>
                <a:gd name="connsiteY1" fmla="*/ 0 h 282"/>
                <a:gd name="connsiteX2" fmla="*/ 314 w 638"/>
                <a:gd name="connsiteY2" fmla="*/ 151 h 282"/>
                <a:gd name="connsiteX3" fmla="*/ 33 w 638"/>
                <a:gd name="connsiteY3" fmla="*/ 282 h 282"/>
                <a:gd name="connsiteX4" fmla="*/ 0 w 638"/>
                <a:gd name="connsiteY4" fmla="*/ 213 h 282"/>
                <a:gd name="connsiteX5" fmla="*/ 129 w 638"/>
                <a:gd name="connsiteY5" fmla="*/ 151 h 282"/>
                <a:gd name="connsiteX0" fmla="*/ 129 w 314"/>
                <a:gd name="connsiteY0" fmla="*/ 0 h 131"/>
                <a:gd name="connsiteX1" fmla="*/ 314 w 314"/>
                <a:gd name="connsiteY1" fmla="*/ 0 h 131"/>
                <a:gd name="connsiteX2" fmla="*/ 33 w 314"/>
                <a:gd name="connsiteY2" fmla="*/ 131 h 131"/>
                <a:gd name="connsiteX3" fmla="*/ 0 w 314"/>
                <a:gd name="connsiteY3" fmla="*/ 62 h 131"/>
                <a:gd name="connsiteX4" fmla="*/ 129 w 314"/>
                <a:gd name="connsiteY4" fmla="*/ 0 h 1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" h="131">
                  <a:moveTo>
                    <a:pt x="129" y="0"/>
                  </a:moveTo>
                  <a:lnTo>
                    <a:pt x="314" y="0"/>
                  </a:lnTo>
                  <a:lnTo>
                    <a:pt x="33" y="131"/>
                  </a:lnTo>
                  <a:lnTo>
                    <a:pt x="0" y="62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1" name="Freeform 104"/>
            <p:cNvSpPr>
              <a:spLocks/>
            </p:cNvSpPr>
            <p:nvPr/>
          </p:nvSpPr>
          <p:spPr bwMode="ltGray">
            <a:xfrm>
              <a:off x="1785" y="-65"/>
              <a:ext cx="654" cy="301"/>
            </a:xfrm>
            <a:custGeom>
              <a:avLst/>
              <a:gdLst/>
              <a:ahLst/>
              <a:cxnLst>
                <a:cxn ang="0">
                  <a:pos x="629" y="0"/>
                </a:cxn>
                <a:cxn ang="0">
                  <a:pos x="654" y="73"/>
                </a:cxn>
                <a:cxn ang="0">
                  <a:pos x="26" y="301"/>
                </a:cxn>
                <a:cxn ang="0">
                  <a:pos x="0" y="229"/>
                </a:cxn>
                <a:cxn ang="0">
                  <a:pos x="629" y="0"/>
                </a:cxn>
              </a:cxnLst>
              <a:rect l="0" t="0" r="r" b="b"/>
              <a:pathLst>
                <a:path w="654" h="301">
                  <a:moveTo>
                    <a:pt x="629" y="0"/>
                  </a:moveTo>
                  <a:lnTo>
                    <a:pt x="654" y="73"/>
                  </a:lnTo>
                  <a:lnTo>
                    <a:pt x="26" y="301"/>
                  </a:lnTo>
                  <a:lnTo>
                    <a:pt x="0" y="229"/>
                  </a:lnTo>
                  <a:lnTo>
                    <a:pt x="6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Freeform 105"/>
            <p:cNvSpPr>
              <a:spLocks/>
            </p:cNvSpPr>
            <p:nvPr/>
          </p:nvSpPr>
          <p:spPr bwMode="ltGray">
            <a:xfrm>
              <a:off x="1821" y="94"/>
              <a:ext cx="666" cy="248"/>
            </a:xfrm>
            <a:custGeom>
              <a:avLst/>
              <a:gdLst/>
              <a:ahLst/>
              <a:cxnLst>
                <a:cxn ang="0">
                  <a:pos x="647" y="0"/>
                </a:cxn>
                <a:cxn ang="0">
                  <a:pos x="666" y="75"/>
                </a:cxn>
                <a:cxn ang="0">
                  <a:pos x="20" y="248"/>
                </a:cxn>
                <a:cxn ang="0">
                  <a:pos x="0" y="174"/>
                </a:cxn>
                <a:cxn ang="0">
                  <a:pos x="647" y="0"/>
                </a:cxn>
              </a:cxnLst>
              <a:rect l="0" t="0" r="r" b="b"/>
              <a:pathLst>
                <a:path w="666" h="248">
                  <a:moveTo>
                    <a:pt x="647" y="0"/>
                  </a:moveTo>
                  <a:lnTo>
                    <a:pt x="666" y="75"/>
                  </a:lnTo>
                  <a:lnTo>
                    <a:pt x="20" y="248"/>
                  </a:lnTo>
                  <a:lnTo>
                    <a:pt x="0" y="174"/>
                  </a:lnTo>
                  <a:lnTo>
                    <a:pt x="64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3" name="Freeform 106"/>
            <p:cNvSpPr>
              <a:spLocks/>
            </p:cNvSpPr>
            <p:nvPr/>
          </p:nvSpPr>
          <p:spPr bwMode="ltGray">
            <a:xfrm>
              <a:off x="1848" y="258"/>
              <a:ext cx="673" cy="192"/>
            </a:xfrm>
            <a:custGeom>
              <a:avLst/>
              <a:gdLst/>
              <a:ahLst/>
              <a:cxnLst>
                <a:cxn ang="0">
                  <a:pos x="659" y="0"/>
                </a:cxn>
                <a:cxn ang="0">
                  <a:pos x="673" y="76"/>
                </a:cxn>
                <a:cxn ang="0">
                  <a:pos x="14" y="192"/>
                </a:cxn>
                <a:cxn ang="0">
                  <a:pos x="0" y="116"/>
                </a:cxn>
                <a:cxn ang="0">
                  <a:pos x="659" y="0"/>
                </a:cxn>
              </a:cxnLst>
              <a:rect l="0" t="0" r="r" b="b"/>
              <a:pathLst>
                <a:path w="673" h="192">
                  <a:moveTo>
                    <a:pt x="659" y="0"/>
                  </a:moveTo>
                  <a:lnTo>
                    <a:pt x="673" y="76"/>
                  </a:lnTo>
                  <a:lnTo>
                    <a:pt x="14" y="192"/>
                  </a:lnTo>
                  <a:lnTo>
                    <a:pt x="0" y="116"/>
                  </a:lnTo>
                  <a:lnTo>
                    <a:pt x="6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" name="Freeform 107"/>
            <p:cNvSpPr>
              <a:spLocks/>
            </p:cNvSpPr>
            <p:nvPr/>
          </p:nvSpPr>
          <p:spPr bwMode="ltGray">
            <a:xfrm>
              <a:off x="1867" y="424"/>
              <a:ext cx="673" cy="136"/>
            </a:xfrm>
            <a:custGeom>
              <a:avLst/>
              <a:gdLst/>
              <a:ahLst/>
              <a:cxnLst>
                <a:cxn ang="0">
                  <a:pos x="666" y="0"/>
                </a:cxn>
                <a:cxn ang="0">
                  <a:pos x="673" y="78"/>
                </a:cxn>
                <a:cxn ang="0">
                  <a:pos x="6" y="136"/>
                </a:cxn>
                <a:cxn ang="0">
                  <a:pos x="0" y="59"/>
                </a:cxn>
                <a:cxn ang="0">
                  <a:pos x="666" y="0"/>
                </a:cxn>
              </a:cxnLst>
              <a:rect l="0" t="0" r="r" b="b"/>
              <a:pathLst>
                <a:path w="673" h="136">
                  <a:moveTo>
                    <a:pt x="666" y="0"/>
                  </a:moveTo>
                  <a:lnTo>
                    <a:pt x="673" y="78"/>
                  </a:lnTo>
                  <a:lnTo>
                    <a:pt x="6" y="136"/>
                  </a:lnTo>
                  <a:lnTo>
                    <a:pt x="0" y="59"/>
                  </a:lnTo>
                  <a:lnTo>
                    <a:pt x="6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5" name="Rectangle 108"/>
            <p:cNvSpPr>
              <a:spLocks noChangeArrowheads="1"/>
            </p:cNvSpPr>
            <p:nvPr/>
          </p:nvSpPr>
          <p:spPr bwMode="ltGray">
            <a:xfrm>
              <a:off x="1875" y="593"/>
              <a:ext cx="669" cy="77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6" name="Freeform 109"/>
            <p:cNvSpPr>
              <a:spLocks/>
            </p:cNvSpPr>
            <p:nvPr/>
          </p:nvSpPr>
          <p:spPr bwMode="ltGray">
            <a:xfrm>
              <a:off x="1867" y="703"/>
              <a:ext cx="673" cy="135"/>
            </a:xfrm>
            <a:custGeom>
              <a:avLst/>
              <a:gdLst/>
              <a:ahLst/>
              <a:cxnLst>
                <a:cxn ang="0">
                  <a:pos x="7" y="0"/>
                </a:cxn>
                <a:cxn ang="0">
                  <a:pos x="673" y="59"/>
                </a:cxn>
                <a:cxn ang="0">
                  <a:pos x="667" y="135"/>
                </a:cxn>
                <a:cxn ang="0">
                  <a:pos x="0" y="76"/>
                </a:cxn>
                <a:cxn ang="0">
                  <a:pos x="7" y="0"/>
                </a:cxn>
              </a:cxnLst>
              <a:rect l="0" t="0" r="r" b="b"/>
              <a:pathLst>
                <a:path w="673" h="135">
                  <a:moveTo>
                    <a:pt x="7" y="0"/>
                  </a:moveTo>
                  <a:lnTo>
                    <a:pt x="673" y="59"/>
                  </a:lnTo>
                  <a:lnTo>
                    <a:pt x="667" y="135"/>
                  </a:lnTo>
                  <a:lnTo>
                    <a:pt x="0" y="76"/>
                  </a:lnTo>
                  <a:lnTo>
                    <a:pt x="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7" name="Freeform 110"/>
            <p:cNvSpPr>
              <a:spLocks/>
            </p:cNvSpPr>
            <p:nvPr/>
          </p:nvSpPr>
          <p:spPr bwMode="ltGray">
            <a:xfrm>
              <a:off x="1849" y="813"/>
              <a:ext cx="674" cy="192"/>
            </a:xfrm>
            <a:custGeom>
              <a:avLst/>
              <a:gdLst/>
              <a:ahLst/>
              <a:cxnLst>
                <a:cxn ang="0">
                  <a:pos x="14" y="0"/>
                </a:cxn>
                <a:cxn ang="0">
                  <a:pos x="674" y="116"/>
                </a:cxn>
                <a:cxn ang="0">
                  <a:pos x="660" y="192"/>
                </a:cxn>
                <a:cxn ang="0">
                  <a:pos x="0" y="75"/>
                </a:cxn>
                <a:cxn ang="0">
                  <a:pos x="14" y="0"/>
                </a:cxn>
              </a:cxnLst>
              <a:rect l="0" t="0" r="r" b="b"/>
              <a:pathLst>
                <a:path w="674" h="192">
                  <a:moveTo>
                    <a:pt x="14" y="0"/>
                  </a:moveTo>
                  <a:lnTo>
                    <a:pt x="674" y="116"/>
                  </a:lnTo>
                  <a:lnTo>
                    <a:pt x="660" y="192"/>
                  </a:lnTo>
                  <a:lnTo>
                    <a:pt x="0" y="75"/>
                  </a:lnTo>
                  <a:lnTo>
                    <a:pt x="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8" name="Freeform 111"/>
            <p:cNvSpPr>
              <a:spLocks/>
            </p:cNvSpPr>
            <p:nvPr/>
          </p:nvSpPr>
          <p:spPr bwMode="ltGray">
            <a:xfrm>
              <a:off x="1822" y="921"/>
              <a:ext cx="667" cy="247"/>
            </a:xfrm>
            <a:custGeom>
              <a:avLst/>
              <a:gdLst/>
              <a:ahLst/>
              <a:cxnLst>
                <a:cxn ang="0">
                  <a:pos x="20" y="0"/>
                </a:cxn>
                <a:cxn ang="0">
                  <a:pos x="667" y="173"/>
                </a:cxn>
                <a:cxn ang="0">
                  <a:pos x="647" y="247"/>
                </a:cxn>
                <a:cxn ang="0">
                  <a:pos x="0" y="74"/>
                </a:cxn>
                <a:cxn ang="0">
                  <a:pos x="20" y="0"/>
                </a:cxn>
              </a:cxnLst>
              <a:rect l="0" t="0" r="r" b="b"/>
              <a:pathLst>
                <a:path w="667" h="247">
                  <a:moveTo>
                    <a:pt x="20" y="0"/>
                  </a:moveTo>
                  <a:lnTo>
                    <a:pt x="667" y="173"/>
                  </a:lnTo>
                  <a:lnTo>
                    <a:pt x="647" y="247"/>
                  </a:lnTo>
                  <a:lnTo>
                    <a:pt x="0" y="74"/>
                  </a:lnTo>
                  <a:lnTo>
                    <a:pt x="2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9" name="Freeform 112"/>
            <p:cNvSpPr>
              <a:spLocks/>
            </p:cNvSpPr>
            <p:nvPr/>
          </p:nvSpPr>
          <p:spPr bwMode="ltGray">
            <a:xfrm>
              <a:off x="1787" y="1027"/>
              <a:ext cx="655" cy="301"/>
            </a:xfrm>
            <a:custGeom>
              <a:avLst/>
              <a:gdLst/>
              <a:ahLst/>
              <a:cxnLst>
                <a:cxn ang="0">
                  <a:pos x="26" y="0"/>
                </a:cxn>
                <a:cxn ang="0">
                  <a:pos x="655" y="229"/>
                </a:cxn>
                <a:cxn ang="0">
                  <a:pos x="629" y="301"/>
                </a:cxn>
                <a:cxn ang="0">
                  <a:pos x="0" y="72"/>
                </a:cxn>
                <a:cxn ang="0">
                  <a:pos x="26" y="0"/>
                </a:cxn>
              </a:cxnLst>
              <a:rect l="0" t="0" r="r" b="b"/>
              <a:pathLst>
                <a:path w="655" h="301">
                  <a:moveTo>
                    <a:pt x="26" y="0"/>
                  </a:moveTo>
                  <a:lnTo>
                    <a:pt x="655" y="229"/>
                  </a:lnTo>
                  <a:lnTo>
                    <a:pt x="629" y="301"/>
                  </a:lnTo>
                  <a:lnTo>
                    <a:pt x="0" y="7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0" name="Freeform 113"/>
            <p:cNvSpPr>
              <a:spLocks/>
            </p:cNvSpPr>
            <p:nvPr/>
          </p:nvSpPr>
          <p:spPr bwMode="ltGray">
            <a:xfrm>
              <a:off x="1742" y="1130"/>
              <a:ext cx="639" cy="353"/>
            </a:xfrm>
            <a:custGeom>
              <a:avLst/>
              <a:gdLst/>
              <a:ahLst/>
              <a:cxnLst>
                <a:cxn ang="0">
                  <a:pos x="32" y="0"/>
                </a:cxn>
                <a:cxn ang="0">
                  <a:pos x="639" y="283"/>
                </a:cxn>
                <a:cxn ang="0">
                  <a:pos x="606" y="353"/>
                </a:cxn>
                <a:cxn ang="0">
                  <a:pos x="0" y="70"/>
                </a:cxn>
                <a:cxn ang="0">
                  <a:pos x="32" y="0"/>
                </a:cxn>
              </a:cxnLst>
              <a:rect l="0" t="0" r="r" b="b"/>
              <a:pathLst>
                <a:path w="639" h="353">
                  <a:moveTo>
                    <a:pt x="32" y="0"/>
                  </a:moveTo>
                  <a:lnTo>
                    <a:pt x="639" y="283"/>
                  </a:lnTo>
                  <a:lnTo>
                    <a:pt x="606" y="353"/>
                  </a:lnTo>
                  <a:lnTo>
                    <a:pt x="0" y="70"/>
                  </a:lnTo>
                  <a:lnTo>
                    <a:pt x="3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1" name="Freeform 114"/>
            <p:cNvSpPr>
              <a:spLocks/>
            </p:cNvSpPr>
            <p:nvPr/>
          </p:nvSpPr>
          <p:spPr bwMode="ltGray">
            <a:xfrm>
              <a:off x="1689" y="1230"/>
              <a:ext cx="617" cy="400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617" y="334"/>
                </a:cxn>
                <a:cxn ang="0">
                  <a:pos x="579" y="400"/>
                </a:cxn>
                <a:cxn ang="0">
                  <a:pos x="0" y="66"/>
                </a:cxn>
                <a:cxn ang="0">
                  <a:pos x="37" y="0"/>
                </a:cxn>
              </a:cxnLst>
              <a:rect l="0" t="0" r="r" b="b"/>
              <a:pathLst>
                <a:path w="617" h="400">
                  <a:moveTo>
                    <a:pt x="37" y="0"/>
                  </a:moveTo>
                  <a:lnTo>
                    <a:pt x="617" y="334"/>
                  </a:lnTo>
                  <a:lnTo>
                    <a:pt x="579" y="400"/>
                  </a:lnTo>
                  <a:lnTo>
                    <a:pt x="0" y="66"/>
                  </a:lnTo>
                  <a:lnTo>
                    <a:pt x="3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2" name="Freeform 115"/>
            <p:cNvSpPr>
              <a:spLocks/>
            </p:cNvSpPr>
            <p:nvPr/>
          </p:nvSpPr>
          <p:spPr bwMode="ltGray">
            <a:xfrm>
              <a:off x="1627" y="1325"/>
              <a:ext cx="592" cy="446"/>
            </a:xfrm>
            <a:custGeom>
              <a:avLst/>
              <a:gdLst/>
              <a:ahLst/>
              <a:cxnLst>
                <a:cxn ang="0">
                  <a:pos x="44" y="0"/>
                </a:cxn>
                <a:cxn ang="0">
                  <a:pos x="592" y="383"/>
                </a:cxn>
                <a:cxn ang="0">
                  <a:pos x="548" y="446"/>
                </a:cxn>
                <a:cxn ang="0">
                  <a:pos x="0" y="62"/>
                </a:cxn>
                <a:cxn ang="0">
                  <a:pos x="44" y="0"/>
                </a:cxn>
              </a:cxnLst>
              <a:rect l="0" t="0" r="r" b="b"/>
              <a:pathLst>
                <a:path w="592" h="446">
                  <a:moveTo>
                    <a:pt x="44" y="0"/>
                  </a:moveTo>
                  <a:lnTo>
                    <a:pt x="592" y="383"/>
                  </a:lnTo>
                  <a:lnTo>
                    <a:pt x="548" y="446"/>
                  </a:lnTo>
                  <a:lnTo>
                    <a:pt x="0" y="62"/>
                  </a:lnTo>
                  <a:lnTo>
                    <a:pt x="4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3" name="Freeform 116"/>
            <p:cNvSpPr>
              <a:spLocks/>
            </p:cNvSpPr>
            <p:nvPr/>
          </p:nvSpPr>
          <p:spPr bwMode="ltGray">
            <a:xfrm>
              <a:off x="1558" y="1414"/>
              <a:ext cx="562" cy="489"/>
            </a:xfrm>
            <a:custGeom>
              <a:avLst/>
              <a:gdLst/>
              <a:ahLst/>
              <a:cxnLst>
                <a:cxn ang="0">
                  <a:pos x="49" y="0"/>
                </a:cxn>
                <a:cxn ang="0">
                  <a:pos x="562" y="430"/>
                </a:cxn>
                <a:cxn ang="0">
                  <a:pos x="511" y="489"/>
                </a:cxn>
                <a:cxn ang="0">
                  <a:pos x="0" y="58"/>
                </a:cxn>
                <a:cxn ang="0">
                  <a:pos x="49" y="0"/>
                </a:cxn>
              </a:cxnLst>
              <a:rect l="0" t="0" r="r" b="b"/>
              <a:pathLst>
                <a:path w="562" h="489">
                  <a:moveTo>
                    <a:pt x="49" y="0"/>
                  </a:moveTo>
                  <a:lnTo>
                    <a:pt x="562" y="430"/>
                  </a:lnTo>
                  <a:lnTo>
                    <a:pt x="511" y="489"/>
                  </a:lnTo>
                  <a:lnTo>
                    <a:pt x="0" y="58"/>
                  </a:lnTo>
                  <a:lnTo>
                    <a:pt x="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4" name="Freeform 117"/>
            <p:cNvSpPr>
              <a:spLocks/>
            </p:cNvSpPr>
            <p:nvPr/>
          </p:nvSpPr>
          <p:spPr bwMode="ltGray">
            <a:xfrm>
              <a:off x="1480" y="1498"/>
              <a:ext cx="529" cy="527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529" y="473"/>
                </a:cxn>
                <a:cxn ang="0">
                  <a:pos x="474" y="527"/>
                </a:cxn>
                <a:cxn ang="0">
                  <a:pos x="0" y="54"/>
                </a:cxn>
                <a:cxn ang="0">
                  <a:pos x="56" y="0"/>
                </a:cxn>
              </a:cxnLst>
              <a:rect l="0" t="0" r="r" b="b"/>
              <a:pathLst>
                <a:path w="529" h="527">
                  <a:moveTo>
                    <a:pt x="56" y="0"/>
                  </a:moveTo>
                  <a:lnTo>
                    <a:pt x="529" y="473"/>
                  </a:lnTo>
                  <a:lnTo>
                    <a:pt x="474" y="527"/>
                  </a:lnTo>
                  <a:lnTo>
                    <a:pt x="0" y="54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5" name="Freeform 118"/>
            <p:cNvSpPr>
              <a:spLocks/>
            </p:cNvSpPr>
            <p:nvPr/>
          </p:nvSpPr>
          <p:spPr bwMode="ltGray">
            <a:xfrm>
              <a:off x="1397" y="1574"/>
              <a:ext cx="490" cy="562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490" y="513"/>
                </a:cxn>
                <a:cxn ang="0">
                  <a:pos x="430" y="562"/>
                </a:cxn>
                <a:cxn ang="0">
                  <a:pos x="0" y="51"/>
                </a:cxn>
                <a:cxn ang="0">
                  <a:pos x="59" y="0"/>
                </a:cxn>
              </a:cxnLst>
              <a:rect l="0" t="0" r="r" b="b"/>
              <a:pathLst>
                <a:path w="490" h="562">
                  <a:moveTo>
                    <a:pt x="59" y="0"/>
                  </a:moveTo>
                  <a:lnTo>
                    <a:pt x="490" y="513"/>
                  </a:lnTo>
                  <a:lnTo>
                    <a:pt x="430" y="562"/>
                  </a:lnTo>
                  <a:lnTo>
                    <a:pt x="0" y="51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6" name="Freeform 119"/>
            <p:cNvSpPr>
              <a:spLocks/>
            </p:cNvSpPr>
            <p:nvPr/>
          </p:nvSpPr>
          <p:spPr bwMode="ltGray">
            <a:xfrm>
              <a:off x="1308" y="1644"/>
              <a:ext cx="446" cy="593"/>
            </a:xfrm>
            <a:custGeom>
              <a:avLst/>
              <a:gdLst/>
              <a:ahLst/>
              <a:cxnLst>
                <a:cxn ang="0">
                  <a:pos x="64" y="0"/>
                </a:cxn>
                <a:cxn ang="0">
                  <a:pos x="446" y="548"/>
                </a:cxn>
                <a:cxn ang="0">
                  <a:pos x="384" y="593"/>
                </a:cxn>
                <a:cxn ang="0">
                  <a:pos x="0" y="45"/>
                </a:cxn>
                <a:cxn ang="0">
                  <a:pos x="64" y="0"/>
                </a:cxn>
              </a:cxnLst>
              <a:rect l="0" t="0" r="r" b="b"/>
              <a:pathLst>
                <a:path w="446" h="593">
                  <a:moveTo>
                    <a:pt x="64" y="0"/>
                  </a:moveTo>
                  <a:lnTo>
                    <a:pt x="446" y="548"/>
                  </a:lnTo>
                  <a:lnTo>
                    <a:pt x="384" y="593"/>
                  </a:lnTo>
                  <a:lnTo>
                    <a:pt x="0" y="45"/>
                  </a:lnTo>
                  <a:lnTo>
                    <a:pt x="6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7" name="Freeform 120"/>
            <p:cNvSpPr>
              <a:spLocks/>
            </p:cNvSpPr>
            <p:nvPr/>
          </p:nvSpPr>
          <p:spPr bwMode="ltGray">
            <a:xfrm>
              <a:off x="1214" y="1707"/>
              <a:ext cx="401" cy="618"/>
            </a:xfrm>
            <a:custGeom>
              <a:avLst/>
              <a:gdLst/>
              <a:ahLst/>
              <a:cxnLst>
                <a:cxn ang="0">
                  <a:pos x="66" y="0"/>
                </a:cxn>
                <a:cxn ang="0">
                  <a:pos x="401" y="579"/>
                </a:cxn>
                <a:cxn ang="0">
                  <a:pos x="334" y="618"/>
                </a:cxn>
                <a:cxn ang="0">
                  <a:pos x="0" y="38"/>
                </a:cxn>
                <a:cxn ang="0">
                  <a:pos x="66" y="0"/>
                </a:cxn>
              </a:cxnLst>
              <a:rect l="0" t="0" r="r" b="b"/>
              <a:pathLst>
                <a:path w="401" h="618">
                  <a:moveTo>
                    <a:pt x="66" y="0"/>
                  </a:moveTo>
                  <a:lnTo>
                    <a:pt x="401" y="579"/>
                  </a:lnTo>
                  <a:lnTo>
                    <a:pt x="334" y="618"/>
                  </a:lnTo>
                  <a:lnTo>
                    <a:pt x="0" y="38"/>
                  </a:lnTo>
                  <a:lnTo>
                    <a:pt x="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8" name="Freeform 121"/>
            <p:cNvSpPr>
              <a:spLocks/>
            </p:cNvSpPr>
            <p:nvPr/>
          </p:nvSpPr>
          <p:spPr bwMode="ltGray">
            <a:xfrm>
              <a:off x="1115" y="1760"/>
              <a:ext cx="353" cy="640"/>
            </a:xfrm>
            <a:custGeom>
              <a:avLst/>
              <a:gdLst/>
              <a:ahLst/>
              <a:cxnLst>
                <a:cxn ang="0">
                  <a:pos x="69" y="0"/>
                </a:cxn>
                <a:cxn ang="0">
                  <a:pos x="353" y="607"/>
                </a:cxn>
                <a:cxn ang="0">
                  <a:pos x="282" y="640"/>
                </a:cxn>
                <a:cxn ang="0">
                  <a:pos x="0" y="33"/>
                </a:cxn>
                <a:cxn ang="0">
                  <a:pos x="69" y="0"/>
                </a:cxn>
              </a:cxnLst>
              <a:rect l="0" t="0" r="r" b="b"/>
              <a:pathLst>
                <a:path w="353" h="640">
                  <a:moveTo>
                    <a:pt x="69" y="0"/>
                  </a:moveTo>
                  <a:lnTo>
                    <a:pt x="353" y="607"/>
                  </a:lnTo>
                  <a:lnTo>
                    <a:pt x="282" y="640"/>
                  </a:lnTo>
                  <a:lnTo>
                    <a:pt x="0" y="33"/>
                  </a:lnTo>
                  <a:lnTo>
                    <a:pt x="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39" name="Freeform 122"/>
            <p:cNvSpPr>
              <a:spLocks/>
            </p:cNvSpPr>
            <p:nvPr/>
          </p:nvSpPr>
          <p:spPr bwMode="ltGray">
            <a:xfrm>
              <a:off x="1012" y="1806"/>
              <a:ext cx="301" cy="656"/>
            </a:xfrm>
            <a:custGeom>
              <a:avLst/>
              <a:gdLst/>
              <a:ahLst/>
              <a:cxnLst>
                <a:cxn ang="0">
                  <a:pos x="72" y="0"/>
                </a:cxn>
                <a:cxn ang="0">
                  <a:pos x="301" y="629"/>
                </a:cxn>
                <a:cxn ang="0">
                  <a:pos x="228" y="656"/>
                </a:cxn>
                <a:cxn ang="0">
                  <a:pos x="0" y="27"/>
                </a:cxn>
                <a:cxn ang="0">
                  <a:pos x="72" y="0"/>
                </a:cxn>
              </a:cxnLst>
              <a:rect l="0" t="0" r="r" b="b"/>
              <a:pathLst>
                <a:path w="301" h="656">
                  <a:moveTo>
                    <a:pt x="72" y="0"/>
                  </a:moveTo>
                  <a:lnTo>
                    <a:pt x="301" y="629"/>
                  </a:lnTo>
                  <a:lnTo>
                    <a:pt x="228" y="656"/>
                  </a:lnTo>
                  <a:lnTo>
                    <a:pt x="0" y="27"/>
                  </a:lnTo>
                  <a:lnTo>
                    <a:pt x="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0" name="Freeform 123"/>
            <p:cNvSpPr>
              <a:spLocks/>
            </p:cNvSpPr>
            <p:nvPr/>
          </p:nvSpPr>
          <p:spPr bwMode="ltGray">
            <a:xfrm>
              <a:off x="906" y="1844"/>
              <a:ext cx="248" cy="666"/>
            </a:xfrm>
            <a:custGeom>
              <a:avLst/>
              <a:gdLst/>
              <a:ahLst/>
              <a:cxnLst>
                <a:cxn ang="0">
                  <a:pos x="74" y="0"/>
                </a:cxn>
                <a:cxn ang="0">
                  <a:pos x="248" y="646"/>
                </a:cxn>
                <a:cxn ang="0">
                  <a:pos x="173" y="666"/>
                </a:cxn>
                <a:cxn ang="0">
                  <a:pos x="0" y="18"/>
                </a:cxn>
                <a:cxn ang="0">
                  <a:pos x="74" y="0"/>
                </a:cxn>
              </a:cxnLst>
              <a:rect l="0" t="0" r="r" b="b"/>
              <a:pathLst>
                <a:path w="248" h="666">
                  <a:moveTo>
                    <a:pt x="74" y="0"/>
                  </a:moveTo>
                  <a:lnTo>
                    <a:pt x="248" y="646"/>
                  </a:lnTo>
                  <a:lnTo>
                    <a:pt x="173" y="666"/>
                  </a:lnTo>
                  <a:lnTo>
                    <a:pt x="0" y="18"/>
                  </a:lnTo>
                  <a:lnTo>
                    <a:pt x="7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Freeform 124"/>
            <p:cNvSpPr>
              <a:spLocks/>
            </p:cNvSpPr>
            <p:nvPr/>
          </p:nvSpPr>
          <p:spPr bwMode="ltGray">
            <a:xfrm>
              <a:off x="798" y="1870"/>
              <a:ext cx="192" cy="673"/>
            </a:xfrm>
            <a:custGeom>
              <a:avLst/>
              <a:gdLst/>
              <a:ahLst/>
              <a:cxnLst>
                <a:cxn ang="0">
                  <a:pos x="76" y="0"/>
                </a:cxn>
                <a:cxn ang="0">
                  <a:pos x="192" y="660"/>
                </a:cxn>
                <a:cxn ang="0">
                  <a:pos x="116" y="673"/>
                </a:cxn>
                <a:cxn ang="0">
                  <a:pos x="0" y="13"/>
                </a:cxn>
                <a:cxn ang="0">
                  <a:pos x="76" y="0"/>
                </a:cxn>
              </a:cxnLst>
              <a:rect l="0" t="0" r="r" b="b"/>
              <a:pathLst>
                <a:path w="192" h="673">
                  <a:moveTo>
                    <a:pt x="76" y="0"/>
                  </a:moveTo>
                  <a:lnTo>
                    <a:pt x="192" y="660"/>
                  </a:lnTo>
                  <a:lnTo>
                    <a:pt x="116" y="673"/>
                  </a:lnTo>
                  <a:lnTo>
                    <a:pt x="0" y="13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2" name="Freeform 125"/>
            <p:cNvSpPr>
              <a:spLocks/>
            </p:cNvSpPr>
            <p:nvPr/>
          </p:nvSpPr>
          <p:spPr bwMode="ltGray">
            <a:xfrm>
              <a:off x="688" y="1888"/>
              <a:ext cx="136" cy="673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36" y="667"/>
                </a:cxn>
                <a:cxn ang="0">
                  <a:pos x="58" y="673"/>
                </a:cxn>
                <a:cxn ang="0">
                  <a:pos x="0" y="7"/>
                </a:cxn>
                <a:cxn ang="0">
                  <a:pos x="77" y="0"/>
                </a:cxn>
              </a:cxnLst>
              <a:rect l="0" t="0" r="r" b="b"/>
              <a:pathLst>
                <a:path w="136" h="673">
                  <a:moveTo>
                    <a:pt x="77" y="0"/>
                  </a:moveTo>
                  <a:lnTo>
                    <a:pt x="136" y="667"/>
                  </a:lnTo>
                  <a:lnTo>
                    <a:pt x="58" y="673"/>
                  </a:lnTo>
                  <a:lnTo>
                    <a:pt x="0" y="7"/>
                  </a:lnTo>
                  <a:lnTo>
                    <a:pt x="7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3" name="Rectangle 126"/>
            <p:cNvSpPr>
              <a:spLocks noChangeArrowheads="1"/>
            </p:cNvSpPr>
            <p:nvPr/>
          </p:nvSpPr>
          <p:spPr bwMode="ltGray">
            <a:xfrm>
              <a:off x="578" y="1896"/>
              <a:ext cx="77" cy="670"/>
            </a:xfrm>
            <a:prstGeom prst="rect">
              <a:avLst/>
            </a:prstGeom>
            <a:grpFill/>
            <a:ln w="0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4" name="Freeform 127"/>
            <p:cNvSpPr>
              <a:spLocks/>
            </p:cNvSpPr>
            <p:nvPr/>
          </p:nvSpPr>
          <p:spPr bwMode="ltGray">
            <a:xfrm>
              <a:off x="410" y="1889"/>
              <a:ext cx="135" cy="673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135" y="7"/>
                </a:cxn>
                <a:cxn ang="0">
                  <a:pos x="76" y="673"/>
                </a:cxn>
                <a:cxn ang="0">
                  <a:pos x="0" y="666"/>
                </a:cxn>
                <a:cxn ang="0">
                  <a:pos x="59" y="0"/>
                </a:cxn>
              </a:cxnLst>
              <a:rect l="0" t="0" r="r" b="b"/>
              <a:pathLst>
                <a:path w="135" h="673">
                  <a:moveTo>
                    <a:pt x="59" y="0"/>
                  </a:moveTo>
                  <a:lnTo>
                    <a:pt x="135" y="7"/>
                  </a:lnTo>
                  <a:lnTo>
                    <a:pt x="76" y="673"/>
                  </a:lnTo>
                  <a:lnTo>
                    <a:pt x="0" y="666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5" name="Freeform 128"/>
            <p:cNvSpPr>
              <a:spLocks/>
            </p:cNvSpPr>
            <p:nvPr/>
          </p:nvSpPr>
          <p:spPr bwMode="ltGray">
            <a:xfrm>
              <a:off x="243" y="1872"/>
              <a:ext cx="192" cy="672"/>
            </a:xfrm>
            <a:custGeom>
              <a:avLst/>
              <a:gdLst/>
              <a:ahLst/>
              <a:cxnLst>
                <a:cxn ang="0">
                  <a:pos x="117" y="0"/>
                </a:cxn>
                <a:cxn ang="0">
                  <a:pos x="192" y="13"/>
                </a:cxn>
                <a:cxn ang="0">
                  <a:pos x="76" y="672"/>
                </a:cxn>
                <a:cxn ang="0">
                  <a:pos x="0" y="659"/>
                </a:cxn>
                <a:cxn ang="0">
                  <a:pos x="117" y="0"/>
                </a:cxn>
              </a:cxnLst>
              <a:rect l="0" t="0" r="r" b="b"/>
              <a:pathLst>
                <a:path w="192" h="672">
                  <a:moveTo>
                    <a:pt x="117" y="0"/>
                  </a:moveTo>
                  <a:lnTo>
                    <a:pt x="192" y="13"/>
                  </a:lnTo>
                  <a:lnTo>
                    <a:pt x="76" y="672"/>
                  </a:lnTo>
                  <a:lnTo>
                    <a:pt x="0" y="659"/>
                  </a:lnTo>
                  <a:lnTo>
                    <a:pt x="1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6" name="Freeform 129"/>
            <p:cNvSpPr>
              <a:spLocks/>
            </p:cNvSpPr>
            <p:nvPr/>
          </p:nvSpPr>
          <p:spPr bwMode="ltGray">
            <a:xfrm>
              <a:off x="80" y="1845"/>
              <a:ext cx="247" cy="666"/>
            </a:xfrm>
            <a:custGeom>
              <a:avLst/>
              <a:gdLst/>
              <a:ahLst/>
              <a:cxnLst>
                <a:cxn ang="0">
                  <a:pos x="172" y="0"/>
                </a:cxn>
                <a:cxn ang="0">
                  <a:pos x="247" y="20"/>
                </a:cxn>
                <a:cxn ang="0">
                  <a:pos x="74" y="666"/>
                </a:cxn>
                <a:cxn ang="0">
                  <a:pos x="0" y="646"/>
                </a:cxn>
                <a:cxn ang="0">
                  <a:pos x="172" y="0"/>
                </a:cxn>
              </a:cxnLst>
              <a:rect l="0" t="0" r="r" b="b"/>
              <a:pathLst>
                <a:path w="247" h="666">
                  <a:moveTo>
                    <a:pt x="172" y="0"/>
                  </a:moveTo>
                  <a:lnTo>
                    <a:pt x="247" y="20"/>
                  </a:lnTo>
                  <a:lnTo>
                    <a:pt x="74" y="666"/>
                  </a:lnTo>
                  <a:lnTo>
                    <a:pt x="0" y="646"/>
                  </a:lnTo>
                  <a:lnTo>
                    <a:pt x="17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7" name="Freeform 130"/>
            <p:cNvSpPr>
              <a:spLocks/>
            </p:cNvSpPr>
            <p:nvPr/>
          </p:nvSpPr>
          <p:spPr bwMode="ltGray">
            <a:xfrm>
              <a:off x="-80" y="1808"/>
              <a:ext cx="301" cy="656"/>
            </a:xfrm>
            <a:custGeom>
              <a:avLst/>
              <a:gdLst/>
              <a:ahLst/>
              <a:cxnLst>
                <a:cxn ang="0">
                  <a:pos x="229" y="0"/>
                </a:cxn>
                <a:cxn ang="0">
                  <a:pos x="301" y="27"/>
                </a:cxn>
                <a:cxn ang="0">
                  <a:pos x="72" y="656"/>
                </a:cxn>
                <a:cxn ang="0">
                  <a:pos x="0" y="629"/>
                </a:cxn>
                <a:cxn ang="0">
                  <a:pos x="229" y="0"/>
                </a:cxn>
              </a:cxnLst>
              <a:rect l="0" t="0" r="r" b="b"/>
              <a:pathLst>
                <a:path w="301" h="656">
                  <a:moveTo>
                    <a:pt x="229" y="0"/>
                  </a:moveTo>
                  <a:lnTo>
                    <a:pt x="301" y="27"/>
                  </a:lnTo>
                  <a:lnTo>
                    <a:pt x="72" y="656"/>
                  </a:lnTo>
                  <a:lnTo>
                    <a:pt x="0" y="629"/>
                  </a:lnTo>
                  <a:lnTo>
                    <a:pt x="2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8" name="Freeform 131"/>
            <p:cNvSpPr>
              <a:spLocks/>
            </p:cNvSpPr>
            <p:nvPr/>
          </p:nvSpPr>
          <p:spPr bwMode="ltGray">
            <a:xfrm>
              <a:off x="-42" y="1764"/>
              <a:ext cx="160" cy="377"/>
            </a:xfrm>
            <a:custGeom>
              <a:avLst/>
              <a:gdLst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70 w 353"/>
                <a:gd name="connsiteY2" fmla="*/ 639 h 639"/>
                <a:gd name="connsiteX3" fmla="*/ 0 w 353"/>
                <a:gd name="connsiteY3" fmla="*/ 606 h 639"/>
                <a:gd name="connsiteX4" fmla="*/ 193 w 353"/>
                <a:gd name="connsiteY4" fmla="*/ 193 h 639"/>
                <a:gd name="connsiteX5" fmla="*/ 283 w 353"/>
                <a:gd name="connsiteY5" fmla="*/ 0 h 639"/>
                <a:gd name="connsiteX0" fmla="*/ 283 w 353"/>
                <a:gd name="connsiteY0" fmla="*/ 0 h 639"/>
                <a:gd name="connsiteX1" fmla="*/ 353 w 353"/>
                <a:gd name="connsiteY1" fmla="*/ 33 h 639"/>
                <a:gd name="connsiteX2" fmla="*/ 193 w 353"/>
                <a:gd name="connsiteY2" fmla="*/ 377 h 639"/>
                <a:gd name="connsiteX3" fmla="*/ 70 w 353"/>
                <a:gd name="connsiteY3" fmla="*/ 639 h 639"/>
                <a:gd name="connsiteX4" fmla="*/ 0 w 353"/>
                <a:gd name="connsiteY4" fmla="*/ 606 h 639"/>
                <a:gd name="connsiteX5" fmla="*/ 193 w 353"/>
                <a:gd name="connsiteY5" fmla="*/ 193 h 639"/>
                <a:gd name="connsiteX6" fmla="*/ 283 w 353"/>
                <a:gd name="connsiteY6" fmla="*/ 0 h 639"/>
                <a:gd name="connsiteX0" fmla="*/ 283 w 353"/>
                <a:gd name="connsiteY0" fmla="*/ 0 h 606"/>
                <a:gd name="connsiteX1" fmla="*/ 353 w 353"/>
                <a:gd name="connsiteY1" fmla="*/ 33 h 606"/>
                <a:gd name="connsiteX2" fmla="*/ 193 w 353"/>
                <a:gd name="connsiteY2" fmla="*/ 377 h 606"/>
                <a:gd name="connsiteX3" fmla="*/ 0 w 353"/>
                <a:gd name="connsiteY3" fmla="*/ 606 h 606"/>
                <a:gd name="connsiteX4" fmla="*/ 193 w 353"/>
                <a:gd name="connsiteY4" fmla="*/ 193 h 606"/>
                <a:gd name="connsiteX5" fmla="*/ 283 w 353"/>
                <a:gd name="connsiteY5" fmla="*/ 0 h 606"/>
                <a:gd name="connsiteX0" fmla="*/ 90 w 160"/>
                <a:gd name="connsiteY0" fmla="*/ 0 h 377"/>
                <a:gd name="connsiteX1" fmla="*/ 160 w 160"/>
                <a:gd name="connsiteY1" fmla="*/ 33 h 377"/>
                <a:gd name="connsiteX2" fmla="*/ 0 w 160"/>
                <a:gd name="connsiteY2" fmla="*/ 377 h 377"/>
                <a:gd name="connsiteX3" fmla="*/ 0 w 160"/>
                <a:gd name="connsiteY3" fmla="*/ 193 h 377"/>
                <a:gd name="connsiteX4" fmla="*/ 90 w 160"/>
                <a:gd name="connsiteY4" fmla="*/ 0 h 3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60" h="377">
                  <a:moveTo>
                    <a:pt x="90" y="0"/>
                  </a:moveTo>
                  <a:lnTo>
                    <a:pt x="160" y="33"/>
                  </a:lnTo>
                  <a:cubicBezTo>
                    <a:pt x="107" y="148"/>
                    <a:pt x="53" y="262"/>
                    <a:pt x="0" y="377"/>
                  </a:cubicBezTo>
                  <a:lnTo>
                    <a:pt x="0" y="193"/>
                  </a:lnTo>
                  <a:cubicBezTo>
                    <a:pt x="30" y="129"/>
                    <a:pt x="60" y="64"/>
                    <a:pt x="90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9" name="Freeform 132"/>
            <p:cNvSpPr>
              <a:spLocks/>
            </p:cNvSpPr>
            <p:nvPr/>
          </p:nvSpPr>
          <p:spPr bwMode="ltGray">
            <a:xfrm>
              <a:off x="-42" y="1714"/>
              <a:ext cx="60" cy="136"/>
            </a:xfrm>
            <a:custGeom>
              <a:avLst/>
              <a:gdLst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66 w 400"/>
                <a:gd name="connsiteY2" fmla="*/ 714 h 714"/>
                <a:gd name="connsiteX3" fmla="*/ 0 w 400"/>
                <a:gd name="connsiteY3" fmla="*/ 676 h 714"/>
                <a:gd name="connsiteX4" fmla="*/ 334 w 400"/>
                <a:gd name="connsiteY4" fmla="*/ 96 h 714"/>
                <a:gd name="connsiteX5" fmla="*/ 341 w 400"/>
                <a:gd name="connsiteY5" fmla="*/ 100 h 714"/>
                <a:gd name="connsiteX0" fmla="*/ 334 w 400"/>
                <a:gd name="connsiteY0" fmla="*/ 96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7" fmla="*/ 334 w 400"/>
                <a:gd name="connsiteY7" fmla="*/ 96 h 714"/>
                <a:gd name="connsiteX0" fmla="*/ 341 w 400"/>
                <a:gd name="connsiteY0" fmla="*/ 100 h 714"/>
                <a:gd name="connsiteX1" fmla="*/ 400 w 400"/>
                <a:gd name="connsiteY1" fmla="*/ 135 h 714"/>
                <a:gd name="connsiteX2" fmla="*/ 340 w 400"/>
                <a:gd name="connsiteY2" fmla="*/ 236 h 714"/>
                <a:gd name="connsiteX3" fmla="*/ 66 w 400"/>
                <a:gd name="connsiteY3" fmla="*/ 714 h 714"/>
                <a:gd name="connsiteX4" fmla="*/ 0 w 400"/>
                <a:gd name="connsiteY4" fmla="*/ 676 h 714"/>
                <a:gd name="connsiteX5" fmla="*/ 334 w 400"/>
                <a:gd name="connsiteY5" fmla="*/ 96 h 714"/>
                <a:gd name="connsiteX6" fmla="*/ 341 w 400"/>
                <a:gd name="connsiteY6" fmla="*/ 100 h 7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341 w 400"/>
                <a:gd name="connsiteY0" fmla="*/ 0 h 614"/>
                <a:gd name="connsiteX1" fmla="*/ 400 w 400"/>
                <a:gd name="connsiteY1" fmla="*/ 35 h 614"/>
                <a:gd name="connsiteX2" fmla="*/ 340 w 400"/>
                <a:gd name="connsiteY2" fmla="*/ 136 h 614"/>
                <a:gd name="connsiteX3" fmla="*/ 66 w 400"/>
                <a:gd name="connsiteY3" fmla="*/ 614 h 614"/>
                <a:gd name="connsiteX4" fmla="*/ 0 w 400"/>
                <a:gd name="connsiteY4" fmla="*/ 576 h 614"/>
                <a:gd name="connsiteX5" fmla="*/ 341 w 400"/>
                <a:gd name="connsiteY5" fmla="*/ 0 h 614"/>
                <a:gd name="connsiteX0" fmla="*/ 275 w 334"/>
                <a:gd name="connsiteY0" fmla="*/ 0 h 614"/>
                <a:gd name="connsiteX1" fmla="*/ 334 w 334"/>
                <a:gd name="connsiteY1" fmla="*/ 35 h 614"/>
                <a:gd name="connsiteX2" fmla="*/ 274 w 334"/>
                <a:gd name="connsiteY2" fmla="*/ 136 h 614"/>
                <a:gd name="connsiteX3" fmla="*/ 0 w 334"/>
                <a:gd name="connsiteY3" fmla="*/ 614 h 614"/>
                <a:gd name="connsiteX4" fmla="*/ 275 w 334"/>
                <a:gd name="connsiteY4" fmla="*/ 0 h 614"/>
                <a:gd name="connsiteX0" fmla="*/ 1 w 60"/>
                <a:gd name="connsiteY0" fmla="*/ 0 h 136"/>
                <a:gd name="connsiteX1" fmla="*/ 60 w 60"/>
                <a:gd name="connsiteY1" fmla="*/ 35 h 136"/>
                <a:gd name="connsiteX2" fmla="*/ 0 w 60"/>
                <a:gd name="connsiteY2" fmla="*/ 136 h 136"/>
                <a:gd name="connsiteX3" fmla="*/ 1 w 60"/>
                <a:gd name="connsiteY3" fmla="*/ 0 h 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0" h="136">
                  <a:moveTo>
                    <a:pt x="1" y="0"/>
                  </a:moveTo>
                  <a:lnTo>
                    <a:pt x="60" y="35"/>
                  </a:lnTo>
                  <a:cubicBezTo>
                    <a:pt x="40" y="69"/>
                    <a:pt x="20" y="102"/>
                    <a:pt x="0" y="136"/>
                  </a:cubicBezTo>
                  <a:cubicBezTo>
                    <a:pt x="0" y="91"/>
                    <a:pt x="1" y="45"/>
                    <a:pt x="1" y="0"/>
                  </a:cubicBez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1216152" y="0"/>
            <a:ext cx="7470648" cy="98755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 bwMode="black">
          <a:xfrm>
            <a:off x="457200" y="1188720"/>
            <a:ext cx="8229600" cy="49072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48056" y="6364224"/>
            <a:ext cx="218541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fld id="{6BE4573E-F6AE-47E8-A5D7-4BCB2A2DFF86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670048" y="6364224"/>
            <a:ext cx="53126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074152" y="6364224"/>
            <a:ext cx="61264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b="1" kern="1200" cap="none" spc="0">
          <a:ln w="18415" cmpd="sng">
            <a:noFill/>
            <a:prstDash val="solid"/>
          </a:ln>
          <a:solidFill>
            <a:srgbClr val="FFFFFF"/>
          </a:solidFill>
          <a:effectLst>
            <a:outerShdw blurRad="63500" dir="3600000" algn="tl" rotWithShape="0">
              <a:srgbClr val="000000">
                <a:alpha val="70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spcBef>
          <a:spcPct val="20000"/>
        </a:spcBef>
        <a:buClr>
          <a:schemeClr val="accent2">
            <a:lumMod val="60000"/>
            <a:lumOff val="40000"/>
          </a:schemeClr>
        </a:buClr>
        <a:buSzPct val="80000"/>
        <a:buFont typeface="Wingdings 2" pitchFamily="18" charset="2"/>
        <a:buChar char="¤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Clr>
          <a:schemeClr val="accent3">
            <a:lumMod val="60000"/>
            <a:lumOff val="40000"/>
          </a:schemeClr>
        </a:buClr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accent4">
            <a:lumMod val="60000"/>
            <a:lumOff val="40000"/>
          </a:schemeClr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accent5">
            <a:lumMod val="60000"/>
            <a:lumOff val="40000"/>
          </a:schemeClr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accent6">
            <a:lumMod val="60000"/>
            <a:lumOff val="40000"/>
          </a:schemeClr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E4573E-F6AE-47E8-A5D7-4BCB2A2DFF86}" type="datetimeFigureOut">
              <a:rPr lang="en-US" smtClean="0"/>
              <a:pPr/>
              <a:t>4/9/2017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683790-BC70-4AE4-8F29-A17DB58E18B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g"/><Relationship Id="rId3" Type="http://schemas.openxmlformats.org/officeDocument/2006/relationships/image" Target="../media/image29.jpg"/><Relationship Id="rId7" Type="http://schemas.openxmlformats.org/officeDocument/2006/relationships/image" Target="../media/image33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g"/><Relationship Id="rId5" Type="http://schemas.openxmlformats.org/officeDocument/2006/relationships/image" Target="../media/image31.jpg"/><Relationship Id="rId4" Type="http://schemas.openxmlformats.org/officeDocument/2006/relationships/image" Target="../media/image30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g"/><Relationship Id="rId3" Type="http://schemas.openxmlformats.org/officeDocument/2006/relationships/image" Target="../media/image36.jpg"/><Relationship Id="rId7" Type="http://schemas.openxmlformats.org/officeDocument/2006/relationships/image" Target="../media/image40.jpg"/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39.jpg"/><Relationship Id="rId5" Type="http://schemas.openxmlformats.org/officeDocument/2006/relationships/image" Target="../media/image38.jpg"/><Relationship Id="rId4" Type="http://schemas.openxmlformats.org/officeDocument/2006/relationships/image" Target="../media/image37.jp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5.jpg"/><Relationship Id="rId4" Type="http://schemas.openxmlformats.org/officeDocument/2006/relationships/image" Target="../media/image44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g"/><Relationship Id="rId2" Type="http://schemas.openxmlformats.org/officeDocument/2006/relationships/image" Target="../media/image4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5.jpg"/><Relationship Id="rId3" Type="http://schemas.openxmlformats.org/officeDocument/2006/relationships/image" Target="../media/image50.png"/><Relationship Id="rId7" Type="http://schemas.openxmlformats.org/officeDocument/2006/relationships/image" Target="../media/image54.jpg"/><Relationship Id="rId2" Type="http://schemas.openxmlformats.org/officeDocument/2006/relationships/image" Target="../media/image49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3.jpg"/><Relationship Id="rId5" Type="http://schemas.openxmlformats.org/officeDocument/2006/relationships/image" Target="../media/image52.png"/><Relationship Id="rId4" Type="http://schemas.openxmlformats.org/officeDocument/2006/relationships/image" Target="../media/image51.jpg"/><Relationship Id="rId9" Type="http://schemas.openxmlformats.org/officeDocument/2006/relationships/image" Target="../media/image56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jpg"/><Relationship Id="rId5" Type="http://schemas.openxmlformats.org/officeDocument/2006/relationships/image" Target="../media/image11.jpg"/><Relationship Id="rId4" Type="http://schemas.openxmlformats.org/officeDocument/2006/relationships/image" Target="../media/image10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7" Type="http://schemas.openxmlformats.org/officeDocument/2006/relationships/image" Target="../media/image21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g"/><Relationship Id="rId5" Type="http://schemas.openxmlformats.org/officeDocument/2006/relationships/image" Target="../media/image19.png"/><Relationship Id="rId4" Type="http://schemas.openxmlformats.org/officeDocument/2006/relationships/image" Target="../media/image18.jp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5.jpg"/><Relationship Id="rId4" Type="http://schemas.openxmlformats.org/officeDocument/2006/relationships/image" Target="../media/image24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CC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918856" y="4471142"/>
            <a:ext cx="6225143" cy="1661352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School Subjects</a:t>
            </a: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>Days of the week</a:t>
            </a:r>
            <a:r>
              <a:rPr lang="uk-UA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uk-UA" b="1" dirty="0" smtClean="0">
                <a:solidFill>
                  <a:srgbClr val="0033CC"/>
                </a:solidFill>
                <a:latin typeface="Arial" pitchFamily="34" charset="0"/>
                <a:cs typeface="Arial" pitchFamily="34" charset="0"/>
              </a:rPr>
            </a:br>
            <a:r>
              <a:rPr lang="uk-UA" sz="27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урок-презентація для 3 класу за підручником </a:t>
            </a:r>
            <a:r>
              <a:rPr lang="uk-UA" sz="2700" b="1" dirty="0" err="1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А.Несвіт</a:t>
            </a:r>
            <a:r>
              <a:rPr lang="uk-UA" sz="27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en-US" sz="27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700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 smtClean="0">
                <a:solidFill>
                  <a:schemeClr val="accent6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</a:br>
            <a:endParaRPr lang="ru-RU" b="1" dirty="0" smtClean="0">
              <a:solidFill>
                <a:schemeClr val="accent6">
                  <a:lumMod val="50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909618" flipH="1">
            <a:off x="3652693" y="-1901787"/>
            <a:ext cx="119129" cy="10483144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50800" dist="38100" dir="5400000" algn="t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 rot="20815945">
            <a:off x="2502560" y="2422297"/>
            <a:ext cx="1481496" cy="224676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0" b="1" dirty="0" smtClean="0">
                <a:solidFill>
                  <a:srgbClr val="FFC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</a:t>
            </a:r>
            <a:endParaRPr lang="ru-RU" sz="14000" b="1" dirty="0">
              <a:solidFill>
                <a:srgbClr val="FFC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extBox 10"/>
          <p:cNvSpPr txBox="1"/>
          <p:nvPr/>
        </p:nvSpPr>
        <p:spPr>
          <a:xfrm rot="20983810">
            <a:off x="528866" y="4335154"/>
            <a:ext cx="1481496" cy="224676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0" b="1" dirty="0" smtClean="0">
                <a:solidFill>
                  <a:srgbClr val="F579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</a:t>
            </a:r>
            <a:endParaRPr lang="ru-RU" sz="14000" b="1" dirty="0">
              <a:solidFill>
                <a:srgbClr val="F579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0"/>
          <p:cNvSpPr txBox="1"/>
          <p:nvPr/>
        </p:nvSpPr>
        <p:spPr>
          <a:xfrm rot="20314623">
            <a:off x="4931138" y="633185"/>
            <a:ext cx="1481496" cy="224676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H</a:t>
            </a:r>
            <a:endParaRPr lang="ru-RU" sz="1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extBox 10"/>
          <p:cNvSpPr txBox="1"/>
          <p:nvPr/>
        </p:nvSpPr>
        <p:spPr>
          <a:xfrm rot="20916798">
            <a:off x="1322826" y="3532753"/>
            <a:ext cx="1481496" cy="224676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</a:t>
            </a:r>
            <a:endParaRPr lang="ru-RU" sz="1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10"/>
          <p:cNvSpPr txBox="1"/>
          <p:nvPr/>
        </p:nvSpPr>
        <p:spPr>
          <a:xfrm rot="20736033">
            <a:off x="2091790" y="2935060"/>
            <a:ext cx="1481496" cy="224676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0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</a:t>
            </a:r>
            <a:endParaRPr lang="ru-RU" sz="14000" b="1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5" name="TextBox 10"/>
          <p:cNvSpPr txBox="1"/>
          <p:nvPr/>
        </p:nvSpPr>
        <p:spPr>
          <a:xfrm rot="20803648">
            <a:off x="3804689" y="1534885"/>
            <a:ext cx="1281120" cy="224676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0" b="1" dirty="0" smtClean="0">
                <a:solidFill>
                  <a:srgbClr val="33CC3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</a:t>
            </a:r>
            <a:endParaRPr lang="ru-RU" sz="14000" b="1" dirty="0">
              <a:solidFill>
                <a:srgbClr val="33CC3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TextBox 10"/>
          <p:cNvSpPr txBox="1"/>
          <p:nvPr/>
        </p:nvSpPr>
        <p:spPr>
          <a:xfrm rot="21292455">
            <a:off x="3301429" y="2262140"/>
            <a:ext cx="1382712" cy="224631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0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</a:t>
            </a:r>
            <a:endParaRPr lang="ru-RU" sz="14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0"/>
          <p:cNvSpPr txBox="1"/>
          <p:nvPr/>
        </p:nvSpPr>
        <p:spPr>
          <a:xfrm rot="21082940">
            <a:off x="4227349" y="1157060"/>
            <a:ext cx="1580882" cy="2246769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0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</a:t>
            </a:r>
            <a:endParaRPr lang="ru-RU" sz="14000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8" name="TextBox 10"/>
          <p:cNvSpPr txBox="1"/>
          <p:nvPr/>
        </p:nvSpPr>
        <p:spPr>
          <a:xfrm rot="20486372">
            <a:off x="5756241" y="0"/>
            <a:ext cx="1436688" cy="2246313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I</a:t>
            </a:r>
            <a:endParaRPr lang="ru-RU" sz="14000" b="1" dirty="0">
              <a:solidFill>
                <a:srgbClr val="FFFF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TextBox 10"/>
          <p:cNvSpPr txBox="1"/>
          <p:nvPr/>
        </p:nvSpPr>
        <p:spPr>
          <a:xfrm rot="20983810">
            <a:off x="315643" y="601940"/>
            <a:ext cx="35137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5791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A</a:t>
            </a:r>
            <a:endParaRPr lang="ru-RU" b="1" dirty="0">
              <a:solidFill>
                <a:srgbClr val="F5791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2" name="TextBox 10"/>
          <p:cNvSpPr txBox="1"/>
          <p:nvPr/>
        </p:nvSpPr>
        <p:spPr>
          <a:xfrm rot="21443890">
            <a:off x="936355" y="436840"/>
            <a:ext cx="35137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B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 rot="20736033">
            <a:off x="1397524" y="467003"/>
            <a:ext cx="35137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ln w="11430"/>
                <a:solidFill>
                  <a:srgbClr val="0070C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C</a:t>
            </a:r>
            <a:endParaRPr lang="ru-RU" b="1" dirty="0">
              <a:ln w="11430"/>
              <a:solidFill>
                <a:srgbClr val="0070C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4" name="TextBox 10"/>
          <p:cNvSpPr txBox="1"/>
          <p:nvPr/>
        </p:nvSpPr>
        <p:spPr>
          <a:xfrm rot="20803648">
            <a:off x="2057924" y="682903"/>
            <a:ext cx="351378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D</a:t>
            </a:r>
            <a:endParaRPr lang="ru-RU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5" name="TextBox 10"/>
          <p:cNvSpPr txBox="1"/>
          <p:nvPr/>
        </p:nvSpPr>
        <p:spPr>
          <a:xfrm rot="21082940">
            <a:off x="3170092" y="522565"/>
            <a:ext cx="32573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</a:t>
            </a:r>
            <a:endParaRPr lang="ru-RU" b="1" dirty="0">
              <a:solidFill>
                <a:srgbClr val="FFFF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6" name="TextBox 10"/>
          <p:cNvSpPr txBox="1"/>
          <p:nvPr/>
        </p:nvSpPr>
        <p:spPr>
          <a:xfrm rot="21292455">
            <a:off x="2587625" y="508000"/>
            <a:ext cx="190500" cy="369888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Е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47" name="TextBox 10"/>
          <p:cNvSpPr txBox="1"/>
          <p:nvPr/>
        </p:nvSpPr>
        <p:spPr>
          <a:xfrm>
            <a:off x="3578225" y="207963"/>
            <a:ext cx="563563" cy="368300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ru-RU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bg1">
                    <a:lumMod val="9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G</a:t>
            </a:r>
            <a:endParaRPr lang="ru-RU" b="1" dirty="0">
              <a:solidFill>
                <a:schemeClr val="bg1">
                  <a:lumMod val="9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pic>
        <p:nvPicPr>
          <p:cNvPr id="13315" name="Picture 3" descr="просмотр сведений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 rot="20256406">
            <a:off x="539552" y="1340768"/>
            <a:ext cx="1828800" cy="18288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3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1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3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4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7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48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49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5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000"/>
                            </p:stCondLst>
                            <p:childTnLst>
                              <p:par>
                                <p:cTn id="61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2" dur="20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4" dur="2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5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6" dur="2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4" dur="2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76" dur="2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4" dur="2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8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6" dur="2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1" grpId="1"/>
      <p:bldP spid="12" grpId="0"/>
      <p:bldP spid="12" grpId="1"/>
      <p:bldP spid="17" grpId="0"/>
      <p:bldP spid="17" grpId="1"/>
      <p:bldP spid="13" grpId="0"/>
      <p:bldP spid="13" grpId="1"/>
      <p:bldP spid="10" grpId="0"/>
      <p:bldP spid="10" grpId="1"/>
      <p:bldP spid="15" grpId="0"/>
      <p:bldP spid="15" grpId="1"/>
      <p:bldP spid="14" grpId="0"/>
      <p:bldP spid="14" grpId="1"/>
      <p:bldP spid="16" grpId="0"/>
      <p:bldP spid="16" grpId="1"/>
      <p:bldP spid="18" grpId="0"/>
      <p:bldP spid="18" grpId="1"/>
      <p:bldP spid="41" grpId="0"/>
      <p:bldP spid="42" grpId="0"/>
      <p:bldP spid="42" grpId="1"/>
      <p:bldP spid="43" grpId="0"/>
      <p:bldP spid="43" grpId="1"/>
      <p:bldP spid="44" grpId="0"/>
      <p:bldP spid="45" grpId="0"/>
      <p:bldP spid="46" grpId="0"/>
      <p:bldP spid="4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2348880"/>
            <a:ext cx="7470648" cy="1470025"/>
          </a:xfrm>
        </p:spPr>
        <p:txBody>
          <a:bodyPr/>
          <a:lstStyle/>
          <a:p>
            <a:r>
              <a:rPr lang="uk-UA" sz="7200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/>
            </a:r>
            <a:br>
              <a:rPr lang="uk-UA" sz="7200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</a:br>
            <a:r>
              <a:rPr lang="en-US" sz="7200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The</a:t>
            </a:r>
            <a:r>
              <a:rPr lang="en-US" sz="7200" dirty="0" smtClean="0">
                <a:latin typeface="Arial Rounded MT Bold" panose="020F0704030504030204" pitchFamily="34" charset="0"/>
              </a:rPr>
              <a:t> </a:t>
            </a:r>
            <a:r>
              <a:rPr lang="en-US" sz="7200" dirty="0" smtClean="0">
                <a:solidFill>
                  <a:srgbClr val="00FF00"/>
                </a:solidFill>
                <a:latin typeface="Arial Rounded MT Bold" panose="020F0704030504030204" pitchFamily="34" charset="0"/>
              </a:rPr>
              <a:t>days</a:t>
            </a:r>
            <a:r>
              <a:rPr lang="en-US" sz="7200" dirty="0" smtClean="0">
                <a:latin typeface="Arial Rounded MT Bold" panose="020F0704030504030204" pitchFamily="34" charset="0"/>
              </a:rPr>
              <a:t> </a:t>
            </a:r>
            <a:r>
              <a:rPr lang="en-US" sz="7200" dirty="0" smtClean="0">
                <a:solidFill>
                  <a:schemeClr val="accent3">
                    <a:lumMod val="75000"/>
                  </a:schemeClr>
                </a:solidFill>
                <a:latin typeface="Arial Rounded MT Bold" panose="020F0704030504030204" pitchFamily="34" charset="0"/>
              </a:rPr>
              <a:t>of </a:t>
            </a:r>
            <a:r>
              <a:rPr lang="en-US" sz="7200" dirty="0" smtClean="0">
                <a:solidFill>
                  <a:srgbClr val="006600"/>
                </a:solidFill>
                <a:latin typeface="Arial Rounded MT Bold" panose="020F0704030504030204" pitchFamily="34" charset="0"/>
              </a:rPr>
              <a:t>the</a:t>
            </a:r>
            <a:r>
              <a:rPr lang="en-US" sz="7200" dirty="0" smtClean="0">
                <a:latin typeface="Arial Rounded MT Bold" panose="020F0704030504030204" pitchFamily="34" charset="0"/>
              </a:rPr>
              <a:t> </a:t>
            </a:r>
            <a:r>
              <a:rPr lang="en-US" sz="7200" dirty="0" smtClean="0">
                <a:solidFill>
                  <a:srgbClr val="FFFF00"/>
                </a:solidFill>
                <a:latin typeface="Arial Rounded MT Bold" panose="020F0704030504030204" pitchFamily="34" charset="0"/>
              </a:rPr>
              <a:t>week </a:t>
            </a:r>
            <a:r>
              <a:rPr lang="en-US" sz="7200" dirty="0" smtClean="0">
                <a:latin typeface="Arial Rounded MT Bold" panose="020F0704030504030204" pitchFamily="34" charset="0"/>
              </a:rPr>
              <a:t>…</a:t>
            </a:r>
            <a:endParaRPr lang="ru-RU" sz="72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480736" y="764704"/>
            <a:ext cx="5943600" cy="612648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>
                <a:solidFill>
                  <a:srgbClr val="7030A0"/>
                </a:solidFill>
                <a:latin typeface="Berlin Sans FB Demi" panose="020E0802020502020306" pitchFamily="34" charset="0"/>
              </a:rPr>
              <a:t>The theme of the lesson is</a:t>
            </a:r>
            <a:endParaRPr lang="ru-RU" sz="3200" dirty="0">
              <a:solidFill>
                <a:srgbClr val="7030A0"/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3990333"/>
            <a:ext cx="2678910" cy="200659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01983" y="577252"/>
            <a:ext cx="3163621" cy="17716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9770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63134"/>
            <a:ext cx="7470648" cy="987552"/>
          </a:xfrm>
        </p:spPr>
        <p:txBody>
          <a:bodyPr/>
          <a:lstStyle/>
          <a:p>
            <a:r>
              <a:rPr lang="en-US" dirty="0" smtClean="0">
                <a:solidFill>
                  <a:srgbClr val="006600"/>
                </a:solidFill>
              </a:rPr>
              <a:t>The game  “Picture dream”</a:t>
            </a:r>
            <a:endParaRPr lang="ru-RU" dirty="0">
              <a:solidFill>
                <a:srgbClr val="0066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056" y="1291807"/>
            <a:ext cx="2304256" cy="1567233"/>
          </a:xfr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1082705"/>
            <a:ext cx="1653927" cy="173700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077594"/>
            <a:ext cx="1533525" cy="299085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595" y="1001665"/>
            <a:ext cx="2457450" cy="18573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309" y="3808427"/>
            <a:ext cx="1809750" cy="253365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5816" y="4184608"/>
            <a:ext cx="2143125" cy="21431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4456" y="4184608"/>
            <a:ext cx="2209800" cy="2066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8337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sz="half" idx="1"/>
          </p:nvPr>
        </p:nvSpPr>
        <p:spPr>
          <a:xfrm>
            <a:off x="2051720" y="404664"/>
            <a:ext cx="5256584" cy="6192688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4800" b="1" u="sng" dirty="0" smtClean="0">
                <a:solidFill>
                  <a:srgbClr val="FFFF00"/>
                </a:solidFill>
                <a:latin typeface="Arial Rounded MT Bold" panose="020F0704030504030204" pitchFamily="34" charset="0"/>
              </a:rPr>
              <a:t>E</a:t>
            </a:r>
            <a:r>
              <a:rPr lang="en-US" sz="4800" dirty="0" smtClean="0">
                <a:solidFill>
                  <a:srgbClr val="FFFF00"/>
                </a:solidFill>
                <a:latin typeface="Arial Rounded MT Bold" panose="020F0704030504030204" pitchFamily="34" charset="0"/>
              </a:rPr>
              <a:t>gg</a:t>
            </a:r>
          </a:p>
          <a:p>
            <a:r>
              <a:rPr lang="en-US" sz="4800" u="sng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N</a:t>
            </a:r>
            <a:r>
              <a:rPr lang="en-US" sz="4800" dirty="0" smtClean="0">
                <a:solidFill>
                  <a:schemeClr val="bg1"/>
                </a:solidFill>
                <a:latin typeface="Arial Rounded MT Bold" panose="020F0704030504030204" pitchFamily="34" charset="0"/>
              </a:rPr>
              <a:t>ose</a:t>
            </a:r>
          </a:p>
          <a:p>
            <a:r>
              <a:rPr lang="en-US" sz="4800" u="sng" dirty="0" smtClean="0">
                <a:solidFill>
                  <a:schemeClr val="accent4">
                    <a:lumMod val="75000"/>
                  </a:schemeClr>
                </a:solidFill>
                <a:latin typeface="Arial Rounded MT Bold" panose="020F0704030504030204" pitchFamily="34" charset="0"/>
              </a:rPr>
              <a:t>G</a:t>
            </a:r>
            <a:r>
              <a:rPr lang="en-US" sz="4800" dirty="0" smtClean="0">
                <a:solidFill>
                  <a:schemeClr val="accent4">
                    <a:lumMod val="75000"/>
                  </a:schemeClr>
                </a:solidFill>
                <a:latin typeface="Arial Rounded MT Bold" panose="020F0704030504030204" pitchFamily="34" charset="0"/>
              </a:rPr>
              <a:t>irl</a:t>
            </a:r>
          </a:p>
          <a:p>
            <a:r>
              <a:rPr lang="en-US" sz="4800" u="sng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L</a:t>
            </a:r>
            <a:r>
              <a:rPr lang="en-US" sz="4800" dirty="0" smtClean="0">
                <a:solidFill>
                  <a:srgbClr val="FF0000"/>
                </a:solidFill>
                <a:latin typeface="Arial Rounded MT Bold" panose="020F0704030504030204" pitchFamily="34" charset="0"/>
              </a:rPr>
              <a:t>ips</a:t>
            </a:r>
          </a:p>
          <a:p>
            <a:r>
              <a:rPr lang="en-US" sz="4800" u="sng" dirty="0" smtClean="0">
                <a:solidFill>
                  <a:srgbClr val="006600"/>
                </a:solidFill>
                <a:latin typeface="Arial Rounded MT Bold" panose="020F0704030504030204" pitchFamily="34" charset="0"/>
              </a:rPr>
              <a:t>I</a:t>
            </a:r>
            <a:r>
              <a:rPr lang="en-US" sz="4800" dirty="0" smtClean="0">
                <a:solidFill>
                  <a:srgbClr val="006600"/>
                </a:solidFill>
                <a:latin typeface="Arial Rounded MT Bold" panose="020F0704030504030204" pitchFamily="34" charset="0"/>
              </a:rPr>
              <a:t>ce-cream</a:t>
            </a:r>
          </a:p>
          <a:p>
            <a:r>
              <a:rPr lang="en-US" sz="4800" u="sng" dirty="0" smtClean="0">
                <a:solidFill>
                  <a:srgbClr val="7030A0"/>
                </a:solidFill>
                <a:latin typeface="Arial Rounded MT Bold" panose="020F0704030504030204" pitchFamily="34" charset="0"/>
              </a:rPr>
              <a:t>S</a:t>
            </a:r>
            <a:r>
              <a:rPr lang="en-US" sz="4800" dirty="0" smtClean="0">
                <a:solidFill>
                  <a:srgbClr val="7030A0"/>
                </a:solidFill>
                <a:latin typeface="Arial Rounded MT Bold" panose="020F0704030504030204" pitchFamily="34" charset="0"/>
              </a:rPr>
              <a:t>ocks</a:t>
            </a:r>
          </a:p>
          <a:p>
            <a:r>
              <a:rPr lang="en-US" sz="4800" u="sng" dirty="0" smtClean="0">
                <a:solidFill>
                  <a:schemeClr val="accent2">
                    <a:lumMod val="50000"/>
                  </a:schemeClr>
                </a:solidFill>
                <a:latin typeface="Arial Rounded MT Bold" panose="020F0704030504030204" pitchFamily="34" charset="0"/>
              </a:rPr>
              <a:t>H</a:t>
            </a:r>
            <a:r>
              <a:rPr lang="en-US" sz="4800" dirty="0" smtClean="0">
                <a:solidFill>
                  <a:schemeClr val="accent2">
                    <a:lumMod val="50000"/>
                  </a:schemeClr>
                </a:solidFill>
                <a:latin typeface="Arial Rounded MT Bold" panose="020F0704030504030204" pitchFamily="34" charset="0"/>
              </a:rPr>
              <a:t>and </a:t>
            </a:r>
            <a:endParaRPr lang="ru-RU" sz="48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48230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rgbClr val="006600"/>
                </a:solidFill>
              </a:rPr>
              <a:t>The game Picture dream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117" y="1102414"/>
            <a:ext cx="2619375" cy="174307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919" y="987552"/>
            <a:ext cx="2190750" cy="208597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60814" y="987552"/>
            <a:ext cx="2066925" cy="220980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349" y="3744549"/>
            <a:ext cx="2143125" cy="2143125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401" y="3789040"/>
            <a:ext cx="2143125" cy="214312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777060"/>
            <a:ext cx="2133600" cy="21431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3789040"/>
            <a:ext cx="1704975" cy="2686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37357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331640" y="0"/>
            <a:ext cx="6048672" cy="6858000"/>
          </a:xfr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r>
              <a:rPr lang="en-US" sz="5400" b="1" u="sng" dirty="0" smtClean="0">
                <a:solidFill>
                  <a:srgbClr val="FFFF00"/>
                </a:solidFill>
              </a:rPr>
              <a:t>R</a:t>
            </a:r>
            <a:r>
              <a:rPr lang="en-US" sz="5400" b="1" dirty="0" smtClean="0">
                <a:solidFill>
                  <a:srgbClr val="FFFF00"/>
                </a:solidFill>
              </a:rPr>
              <a:t>abbit</a:t>
            </a:r>
            <a:endParaRPr lang="en-US" sz="5400" b="1" dirty="0" smtClean="0">
              <a:solidFill>
                <a:srgbClr val="FFFF00"/>
              </a:solidFill>
            </a:endParaRPr>
          </a:p>
          <a:p>
            <a:r>
              <a:rPr lang="en-US" sz="5400" b="1" u="sng" dirty="0" smtClean="0">
                <a:solidFill>
                  <a:srgbClr val="CC00FF"/>
                </a:solidFill>
              </a:rPr>
              <a:t>E</a:t>
            </a:r>
            <a:r>
              <a:rPr lang="en-US" sz="5400" b="1" dirty="0" smtClean="0">
                <a:solidFill>
                  <a:srgbClr val="CC00FF"/>
                </a:solidFill>
              </a:rPr>
              <a:t>lephant</a:t>
            </a:r>
            <a:endParaRPr lang="en-US" sz="5400" b="1" dirty="0" smtClean="0">
              <a:solidFill>
                <a:srgbClr val="CC00FF"/>
              </a:solidFill>
            </a:endParaRPr>
          </a:p>
          <a:p>
            <a:r>
              <a:rPr lang="en-US" sz="5400" b="1" u="sng" dirty="0" smtClean="0">
                <a:solidFill>
                  <a:srgbClr val="FF0000"/>
                </a:solidFill>
              </a:rPr>
              <a:t>A</a:t>
            </a:r>
            <a:r>
              <a:rPr lang="en-US" sz="5400" b="1" dirty="0" smtClean="0">
                <a:solidFill>
                  <a:srgbClr val="FF0000"/>
                </a:solidFill>
              </a:rPr>
              <a:t>pple</a:t>
            </a:r>
          </a:p>
          <a:p>
            <a:r>
              <a:rPr lang="en-US" sz="5400" b="1" u="sng" dirty="0" smtClean="0">
                <a:solidFill>
                  <a:schemeClr val="accent3">
                    <a:lumMod val="50000"/>
                  </a:schemeClr>
                </a:solidFill>
              </a:rPr>
              <a:t>D</a:t>
            </a:r>
            <a:r>
              <a:rPr lang="en-US" sz="5400" b="1" dirty="0" smtClean="0">
                <a:solidFill>
                  <a:schemeClr val="accent3">
                    <a:lumMod val="50000"/>
                  </a:schemeClr>
                </a:solidFill>
              </a:rPr>
              <a:t>oll</a:t>
            </a:r>
          </a:p>
          <a:p>
            <a:r>
              <a:rPr lang="en-US" sz="5400" b="1" dirty="0" smtClean="0">
                <a:solidFill>
                  <a:srgbClr val="7030A0"/>
                </a:solidFill>
              </a:rPr>
              <a:t>I</a:t>
            </a:r>
          </a:p>
          <a:p>
            <a:r>
              <a:rPr lang="en-US" sz="5400" b="1" u="sng" dirty="0" smtClean="0">
                <a:solidFill>
                  <a:srgbClr val="006600"/>
                </a:solidFill>
              </a:rPr>
              <a:t>N</a:t>
            </a:r>
            <a:r>
              <a:rPr lang="en-US" sz="5400" b="1" dirty="0" smtClean="0">
                <a:solidFill>
                  <a:srgbClr val="006600"/>
                </a:solidFill>
              </a:rPr>
              <a:t>umber</a:t>
            </a:r>
          </a:p>
          <a:p>
            <a:r>
              <a:rPr lang="en-US" sz="5400" b="1" u="sng" dirty="0" smtClean="0">
                <a:solidFill>
                  <a:srgbClr val="990033"/>
                </a:solidFill>
              </a:rPr>
              <a:t>G</a:t>
            </a:r>
            <a:r>
              <a:rPr lang="en-US" sz="5400" b="1" dirty="0" smtClean="0">
                <a:solidFill>
                  <a:srgbClr val="990033"/>
                </a:solidFill>
              </a:rPr>
              <a:t>oose</a:t>
            </a:r>
            <a:endParaRPr lang="ru-RU" sz="5400" b="1" dirty="0">
              <a:solidFill>
                <a:srgbClr val="99003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26126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WordArt 2"/>
          <p:cNvSpPr>
            <a:spLocks noChangeArrowheads="1" noChangeShapeType="1" noTextEdit="1"/>
          </p:cNvSpPr>
          <p:nvPr/>
        </p:nvSpPr>
        <p:spPr bwMode="auto">
          <a:xfrm>
            <a:off x="2627784" y="3140968"/>
            <a:ext cx="6336704" cy="3528392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/>
                <a:latin typeface="Arial Black" panose="020B0A04020102020204" pitchFamily="34" charset="0"/>
              </a:rPr>
              <a:t>Reading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00"/>
              </a:solidFill>
              <a:effectLst/>
              <a:latin typeface="Arial Black" panose="020B0A04020102020204" pitchFamily="34" charset="0"/>
            </a:endParaRPr>
          </a:p>
        </p:txBody>
      </p:sp>
      <p:sp>
        <p:nvSpPr>
          <p:cNvPr id="6" name="WordArt 3"/>
          <p:cNvSpPr>
            <a:spLocks noChangeArrowheads="1" noChangeShapeType="1" noTextEdit="1"/>
          </p:cNvSpPr>
          <p:nvPr/>
        </p:nvSpPr>
        <p:spPr bwMode="auto">
          <a:xfrm>
            <a:off x="539553" y="620688"/>
            <a:ext cx="6984775" cy="2078360"/>
          </a:xfrm>
          <a:prstGeom prst="rect">
            <a:avLst/>
          </a:prstGeom>
          <a:extLs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en-US" sz="3600" kern="10" spc="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/>
                <a:latin typeface="Arial Black" panose="020B0A04020102020204" pitchFamily="34" charset="0"/>
              </a:rPr>
              <a:t>English</a:t>
            </a:r>
            <a:endParaRPr lang="ru-RU" sz="3600" kern="10" spc="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0000"/>
              </a:solidFill>
              <a:effectLst/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8541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611560" y="1988865"/>
            <a:ext cx="7704856" cy="3224311"/>
          </a:xfrm>
          <a:solidFill>
            <a:srgbClr val="FFFF00"/>
          </a:solidFill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6600CC"/>
                </a:solidFill>
              </a:rPr>
              <a:t>The theme of the lesson is:</a:t>
            </a:r>
            <a:r>
              <a:rPr lang="en-US" sz="6000" b="1" dirty="0" smtClean="0">
                <a:solidFill>
                  <a:srgbClr val="6600CC"/>
                </a:solidFill>
              </a:rPr>
              <a:t> The </a:t>
            </a:r>
            <a:r>
              <a:rPr lang="en-US" sz="5400" b="1" dirty="0" smtClean="0">
                <a:solidFill>
                  <a:srgbClr val="6600CC"/>
                </a:solidFill>
              </a:rPr>
              <a:t>days of the week and our favorite subjects</a:t>
            </a:r>
            <a:endParaRPr lang="ru-RU" sz="5400" b="1" dirty="0">
              <a:solidFill>
                <a:srgbClr val="6600CC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188640"/>
            <a:ext cx="2857500" cy="16002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4168" y="188640"/>
            <a:ext cx="2543175" cy="180022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50" y="4941168"/>
            <a:ext cx="2543175" cy="180022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9801" y="4521834"/>
            <a:ext cx="2143125" cy="21431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743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187624" y="404664"/>
            <a:ext cx="7470648" cy="987552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The game “The box with riddles”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1640" y="1844824"/>
            <a:ext cx="6429286" cy="3600400"/>
          </a:xfrm>
        </p:spPr>
      </p:pic>
    </p:spTree>
    <p:extLst>
      <p:ext uri="{BB962C8B-B14F-4D97-AF65-F5344CB8AC3E}">
        <p14:creationId xmlns:p14="http://schemas.microsoft.com/office/powerpoint/2010/main" val="68965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2636912"/>
            <a:ext cx="6623749" cy="379137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188640"/>
            <a:ext cx="2592288" cy="25922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8870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7580" y="111594"/>
            <a:ext cx="8316908" cy="98755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The game  “I pack my bag and take a ….”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3751" y="1773067"/>
            <a:ext cx="3616441" cy="2808061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027" y="1052736"/>
            <a:ext cx="1879178" cy="120374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2729" y="2924944"/>
            <a:ext cx="2102742" cy="1051371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1118199"/>
            <a:ext cx="1555668" cy="155566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472" y="3242370"/>
            <a:ext cx="2146378" cy="155287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1629" y="4437112"/>
            <a:ext cx="2159000" cy="215900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5936" y="4883515"/>
            <a:ext cx="1570484" cy="157048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7937" y="4941168"/>
            <a:ext cx="1761594" cy="17694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055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3200" dirty="0" smtClean="0">
                <a:solidFill>
                  <a:srgbClr val="FF0000"/>
                </a:solidFill>
              </a:rPr>
              <a:t>Мета уроку:</a:t>
            </a:r>
            <a:endParaRPr lang="ru-RU" sz="3200" dirty="0">
              <a:solidFill>
                <a:srgbClr val="FF00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idx="1"/>
          </p:nvPr>
        </p:nvSpPr>
        <p:spPr>
          <a:xfrm>
            <a:off x="251520" y="987552"/>
            <a:ext cx="8435280" cy="5184648"/>
          </a:xfrm>
        </p:spPr>
        <p:txBody>
          <a:bodyPr>
            <a:normAutofit/>
          </a:bodyPr>
          <a:lstStyle/>
          <a:p>
            <a:pPr algn="just"/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світня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розширити загальний кругозір учнів;</a:t>
            </a:r>
          </a:p>
          <a:p>
            <a:pPr algn="just"/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практична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звивати навички усного мовлення з використанням вивченої лексики та мовних зразків, залучити учнів до комунікативних форм діяльності на уроці – робота в парах, групах;</a:t>
            </a:r>
          </a:p>
          <a:p>
            <a:pPr algn="just"/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</a:t>
            </a: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озвивальна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розвивати творчий потенціал учнів до готовності до участі в іншомовному спілкуванні, підтримувати інтерес до вивчення англійської мови;</a:t>
            </a:r>
          </a:p>
          <a:p>
            <a:pPr algn="just"/>
            <a:r>
              <a:rPr lang="uk-UA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иховна: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виховувати культуру спілкування і колективної співпраці.</a:t>
            </a:r>
          </a:p>
          <a:p>
            <a:pPr algn="just"/>
            <a:endParaRPr lang="uk-UA" sz="20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Тип уроку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комбінований.</a:t>
            </a:r>
          </a:p>
          <a:p>
            <a:pPr algn="just"/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Методи і прийоми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колективні співи, діалогічне мовлення, робота в парах, гра.</a:t>
            </a:r>
          </a:p>
          <a:p>
            <a:pPr algn="just"/>
            <a:r>
              <a:rPr lang="uk-UA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Обладнання: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підручник А.М. </a:t>
            </a:r>
            <a:r>
              <a:rPr lang="uk-UA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Несвіт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English</a:t>
            </a:r>
            <a:r>
              <a:rPr lang="uk-UA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3, звуко та відеозаписи англійських дитячих пісень, вербальні опори.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9390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755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>
                <a:solidFill>
                  <a:srgbClr val="FF0000"/>
                </a:solidFill>
              </a:rPr>
              <a:t/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The game “ School words”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Classroom, car, doll, book, desk, teacher, party, blackboard, park, pencil, flower, exercise-book, dog, pencil-box, English, cake, Reading, sister, ruler, cat, rubber, dress, spring, Computer Study, summer, beg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619974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35052" y="260648"/>
            <a:ext cx="7470648" cy="987552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Make up sentences :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1248200"/>
            <a:ext cx="8805664" cy="5724120"/>
          </a:xfrm>
        </p:spPr>
        <p:txBody>
          <a:bodyPr>
            <a:normAutofit/>
          </a:bodyPr>
          <a:lstStyle/>
          <a:p>
            <a:r>
              <a:rPr lang="en-US" sz="5400" dirty="0" smtClean="0"/>
              <a:t>1.   goes, to, Bill, school</a:t>
            </a:r>
          </a:p>
          <a:p>
            <a:r>
              <a:rPr lang="en-US" sz="5400" dirty="0" smtClean="0"/>
              <a:t>2.   Maths, likes, Bill</a:t>
            </a:r>
          </a:p>
          <a:p>
            <a:r>
              <a:rPr lang="en-US" sz="5400" dirty="0" smtClean="0"/>
              <a:t>3.   doesn’t, He, English, like</a:t>
            </a:r>
          </a:p>
          <a:p>
            <a:r>
              <a:rPr lang="en-US" sz="5400" dirty="0" smtClean="0"/>
              <a:t>4.   Bill, songs, likes, singing 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715537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>
            <a:off x="467544" y="3212976"/>
            <a:ext cx="8147248" cy="1800200"/>
          </a:xfrm>
        </p:spPr>
        <p:txBody>
          <a:bodyPr>
            <a:noAutofit/>
          </a:bodyPr>
          <a:lstStyle/>
          <a:p>
            <a:r>
              <a:rPr lang="en-US" sz="4400" dirty="0" smtClean="0">
                <a:solidFill>
                  <a:srgbClr val="006600"/>
                </a:solidFill>
              </a:rPr>
              <a:t>Sunday, computer, Monday, Reading, Tuesday, pencil-box, English, Wednesday, PE, pen, ruler, Thursday, rubber, Friday, Music, Art, Saturday, copybook, Maths, desk, Ukrainian, bag</a:t>
            </a:r>
            <a:endParaRPr lang="ru-RU" sz="4400" dirty="0">
              <a:solidFill>
                <a:srgbClr val="006600"/>
              </a:solidFill>
            </a:endParaRPr>
          </a:p>
        </p:txBody>
      </p:sp>
      <p:graphicFrame>
        <p:nvGraphicFramePr>
          <p:cNvPr id="13" name="Объект 12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96399672"/>
              </p:ext>
            </p:extLst>
          </p:nvPr>
        </p:nvGraphicFramePr>
        <p:xfrm>
          <a:off x="323528" y="404664"/>
          <a:ext cx="8208912" cy="17508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6304"/>
                <a:gridCol w="2736304"/>
                <a:gridCol w="2736304"/>
              </a:tblGrid>
              <a:tr h="648072"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Days of the week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School subjects</a:t>
                      </a:r>
                      <a:endParaRPr lang="ru-RU" sz="3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3200" dirty="0" smtClean="0"/>
                        <a:t>School</a:t>
                      </a:r>
                      <a:r>
                        <a:rPr lang="en-US" sz="3200" baseline="0" dirty="0" smtClean="0"/>
                        <a:t> things</a:t>
                      </a:r>
                      <a:endParaRPr lang="ru-RU" sz="3200" dirty="0"/>
                    </a:p>
                  </a:txBody>
                  <a:tcPr/>
                </a:tc>
              </a:tr>
              <a:tr h="68407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3039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im3-tub-ua.yandex.net/i?id=69950211-39-7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1672233"/>
            <a:ext cx="2520280" cy="2520280"/>
          </a:xfrm>
          <a:prstGeom prst="rect">
            <a:avLst/>
          </a:prstGeom>
          <a:noFill/>
        </p:spPr>
      </p:pic>
      <p:pic>
        <p:nvPicPr>
          <p:cNvPr id="1036" name="Picture 12" descr="http://im5-tub-ua.yandex.net/i?id=398382634-09-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700808"/>
            <a:ext cx="2520280" cy="252028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sz="2800" dirty="0" smtClean="0"/>
              <a:t>Модель навчання, що використовуються під час уроку</a:t>
            </a:r>
            <a:endParaRPr lang="ru-RU" sz="2800" dirty="0"/>
          </a:p>
        </p:txBody>
      </p:sp>
      <p:pic>
        <p:nvPicPr>
          <p:cNvPr id="8" name="Picture 2" descr="Інтерактивна модель &#10;навчання &#10;модель “Полілог” &#10; 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0993" y="1340768"/>
            <a:ext cx="4174032" cy="31337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Слово “інтерактив” походить від &#10;англійського слова “interact”. &#10;“Inter” – це взаємний, “act” – діяти. &#10;Інтерактивний – зд...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3356992"/>
            <a:ext cx="4041775" cy="30344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50310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s55.radikal.ru/i148/1012/01/4323e987ffd8.pn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88640"/>
            <a:ext cx="7488832" cy="6264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61380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1385" y="1988840"/>
            <a:ext cx="3572823" cy="250630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620688"/>
            <a:ext cx="1944216" cy="19442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434" y="716074"/>
            <a:ext cx="1848830" cy="184883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4160912"/>
            <a:ext cx="1944216" cy="1944216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23434" y="4472322"/>
            <a:ext cx="1920838" cy="1920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6404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3848" y="861071"/>
            <a:ext cx="3242946" cy="171068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3737" y="2275847"/>
            <a:ext cx="3138463" cy="201040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0261" y="4149080"/>
            <a:ext cx="2895167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7960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7741" y="422402"/>
            <a:ext cx="2857500" cy="160020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078" y="1268760"/>
            <a:ext cx="2418941" cy="180490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75" y="5000462"/>
            <a:ext cx="3209925" cy="141922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4248" y="764704"/>
            <a:ext cx="2143125" cy="2143125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989" y="4293096"/>
            <a:ext cx="2143125" cy="2143125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96336" y="2492896"/>
            <a:ext cx="3073750" cy="23023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42549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1403648" y="125706"/>
            <a:ext cx="7470648" cy="987552"/>
          </a:xfr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uk-UA" dirty="0" smtClean="0">
                <a:solidFill>
                  <a:srgbClr val="00FF00"/>
                </a:solidFill>
              </a:rPr>
              <a:t>        </a:t>
            </a:r>
            <a:r>
              <a:rPr lang="en-US" dirty="0" smtClean="0">
                <a:solidFill>
                  <a:srgbClr val="00FF00"/>
                </a:solidFill>
              </a:rPr>
              <a:t>Speaking      </a:t>
            </a:r>
            <a:r>
              <a:rPr lang="en-US" dirty="0" smtClean="0"/>
              <a:t> </a:t>
            </a:r>
            <a:r>
              <a:rPr lang="en-US" dirty="0" smtClean="0">
                <a:solidFill>
                  <a:srgbClr val="FFFF00"/>
                </a:solidFill>
              </a:rPr>
              <a:t>Practice</a:t>
            </a:r>
            <a:endParaRPr lang="ru-RU" dirty="0">
              <a:solidFill>
                <a:srgbClr val="FFFF00"/>
              </a:solidFill>
            </a:endParaRPr>
          </a:p>
        </p:txBody>
      </p:sp>
      <p:pic>
        <p:nvPicPr>
          <p:cNvPr id="12" name="Объект 11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5697" y="2348880"/>
            <a:ext cx="2070796" cy="2061592"/>
          </a:xfr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048" y="804120"/>
            <a:ext cx="1872208" cy="1872208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4551040"/>
            <a:ext cx="2105025" cy="2171700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78852" y="3789040"/>
            <a:ext cx="2466975" cy="1847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0772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0"/>
          <p:cNvSpPr>
            <a:spLocks noGrp="1"/>
          </p:cNvSpPr>
          <p:nvPr>
            <p:ph type="title"/>
          </p:nvPr>
        </p:nvSpPr>
        <p:spPr>
          <a:xfrm rot="417757">
            <a:off x="7841052" y="3889740"/>
            <a:ext cx="504056" cy="504056"/>
          </a:xfrm>
        </p:spPr>
        <p:txBody>
          <a:bodyPr>
            <a:noAutofit/>
          </a:bodyPr>
          <a:lstStyle/>
          <a:p>
            <a:pPr algn="ctr"/>
            <a:r>
              <a:rPr lang="en-US" sz="48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?</a:t>
            </a:r>
            <a:endParaRPr lang="ru-RU" sz="4800" dirty="0">
              <a:solidFill>
                <a:srgbClr val="C0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 rot="913758">
            <a:off x="5230371" y="1290138"/>
            <a:ext cx="3600400" cy="110799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Sunday</a:t>
            </a:r>
            <a:endParaRPr lang="ru-RU" sz="6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15656">
            <a:off x="539844" y="1196752"/>
            <a:ext cx="4877425" cy="110799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33CC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Wednesday</a:t>
            </a:r>
            <a:endParaRPr lang="ru-RU" sz="6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33CC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 rot="21095774">
            <a:off x="805690" y="2662754"/>
            <a:ext cx="3809056" cy="110799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Saturday</a:t>
            </a:r>
            <a:endParaRPr lang="ru-RU" sz="6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20933415">
            <a:off x="5085244" y="2673241"/>
            <a:ext cx="2727030" cy="110799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Friday</a:t>
            </a:r>
            <a:endParaRPr lang="ru-RU" sz="6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rot="597858">
            <a:off x="743748" y="4967010"/>
            <a:ext cx="3560270" cy="110799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206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Tuesday</a:t>
            </a:r>
            <a:endParaRPr lang="ru-RU" sz="6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206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12356" y="3789040"/>
            <a:ext cx="3385863" cy="110799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Monday</a:t>
            </a:r>
            <a:endParaRPr lang="ru-RU" sz="6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441857">
            <a:off x="4684503" y="4941168"/>
            <a:ext cx="3998210" cy="110799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6600" b="1" dirty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lumMod val="75000"/>
                  </a:schemeClr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Thursday</a:t>
            </a:r>
            <a:endParaRPr lang="ru-RU" sz="66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lumMod val="75000"/>
                </a:schemeClr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Заголовок 10"/>
          <p:cNvSpPr txBox="1">
            <a:spLocks/>
          </p:cNvSpPr>
          <p:nvPr/>
        </p:nvSpPr>
        <p:spPr bwMode="black">
          <a:xfrm rot="417757">
            <a:off x="7120973" y="505364"/>
            <a:ext cx="50405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smtClean="0">
                <a:ln w="18415" cmpd="sng">
                  <a:noFill/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?</a:t>
            </a:r>
            <a:endParaRPr kumimoji="0" lang="ru-RU" sz="4800" b="1" i="0" u="none" strike="noStrike" kern="1200" cap="none" spc="0" normalizeH="0" baseline="0" noProof="0" dirty="0">
              <a:ln w="18415" cmpd="sng">
                <a:noFill/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  <p:sp>
        <p:nvSpPr>
          <p:cNvPr id="13" name="Заголовок 10"/>
          <p:cNvSpPr txBox="1">
            <a:spLocks/>
          </p:cNvSpPr>
          <p:nvPr/>
        </p:nvSpPr>
        <p:spPr bwMode="black">
          <a:xfrm rot="417757">
            <a:off x="640253" y="2233557"/>
            <a:ext cx="504056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0" normalizeH="0" baseline="0" noProof="0" smtClean="0">
                <a:ln w="18415" cmpd="sng">
                  <a:noFill/>
                  <a:prstDash val="solid"/>
                </a:ln>
                <a:solidFill>
                  <a:srgbClr val="C00000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  <a:uLnTx/>
                <a:uFillTx/>
                <a:latin typeface="Arial" pitchFamily="34" charset="0"/>
                <a:ea typeface="+mj-ea"/>
                <a:cs typeface="Arial" pitchFamily="34" charset="0"/>
              </a:rPr>
              <a:t>?</a:t>
            </a:r>
            <a:endParaRPr kumimoji="0" lang="ru-RU" sz="4800" b="1" i="0" u="none" strike="noStrike" kern="1200" cap="none" spc="0" normalizeH="0" baseline="0" noProof="0" dirty="0">
              <a:ln w="18415" cmpd="sng">
                <a:noFill/>
                <a:prstDash val="solid"/>
              </a:ln>
              <a:solidFill>
                <a:srgbClr val="C00000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  <a:uLnTx/>
              <a:uFillTx/>
              <a:latin typeface="Arial" pitchFamily="34" charset="0"/>
              <a:ea typeface="+mj-ea"/>
              <a:cs typeface="Arial" pitchFamily="34" charset="0"/>
            </a:endParaRPr>
          </a:p>
        </p:txBody>
      </p:sp>
    </p:spTree>
  </p:cSld>
  <p:clrMapOvr>
    <a:masterClrMapping/>
  </p:clrMapOvr>
  <p:transition>
    <p:blinds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'Универсальная'">
  <a:themeElements>
    <a:clrScheme name="Korea03">
      <a:dk1>
        <a:srgbClr val="000000"/>
      </a:dk1>
      <a:lt1>
        <a:srgbClr val="FFFFFF"/>
      </a:lt1>
      <a:dk2>
        <a:srgbClr val="0362B9"/>
      </a:dk2>
      <a:lt2>
        <a:srgbClr val="BCE7FA"/>
      </a:lt2>
      <a:accent1>
        <a:srgbClr val="3DB5DB"/>
      </a:accent1>
      <a:accent2>
        <a:srgbClr val="DF9B29"/>
      </a:accent2>
      <a:accent3>
        <a:srgbClr val="6699FF"/>
      </a:accent3>
      <a:accent4>
        <a:srgbClr val="D361AA"/>
      </a:accent4>
      <a:accent5>
        <a:srgbClr val="A3D75D"/>
      </a:accent5>
      <a:accent6>
        <a:srgbClr val="D36161"/>
      </a:accent6>
      <a:hlink>
        <a:srgbClr val="FF9933"/>
      </a:hlink>
      <a:folHlink>
        <a:srgbClr val="FF3399"/>
      </a:folHlink>
    </a:clrScheme>
    <a:fontScheme name="Korea03">
      <a:majorFont>
        <a:latin typeface="Corbel"/>
        <a:ea typeface=""/>
        <a:cs typeface=""/>
        <a:font script="Jpan" typeface="HG創英角ｺﾞｼｯｸUB"/>
        <a:font script="Hang" typeface="맑은 고딕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w Cen MT"/>
        <a:ea typeface=""/>
        <a:cs typeface=""/>
        <a:font script="Jpan" typeface="HGｺﾞｼｯｸE"/>
        <a:font script="Hang" typeface="휴먼모음T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Korea03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hade val="100000"/>
                <a:satMod val="115000"/>
              </a:schemeClr>
            </a:gs>
            <a:gs pos="100000">
              <a:schemeClr val="phClr">
                <a:tint val="50000"/>
                <a:shade val="10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</a:effectStyle>
        <a:effectStyle>
          <a:effectLst>
            <a:outerShdw blurRad="57150" dist="38100" dir="5400000" algn="ctr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 'Универсальная'</Template>
  <TotalTime>764</TotalTime>
  <Words>358</Words>
  <Application>Microsoft Office PowerPoint</Application>
  <PresentationFormat>Экран (4:3)</PresentationFormat>
  <Paragraphs>73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23</vt:i4>
      </vt:variant>
    </vt:vector>
  </HeadingPairs>
  <TitlesOfParts>
    <vt:vector size="35" baseType="lpstr">
      <vt:lpstr>Arial</vt:lpstr>
      <vt:lpstr>Arial Black</vt:lpstr>
      <vt:lpstr>Arial Rounded MT Bold</vt:lpstr>
      <vt:lpstr>Berlin Sans FB Demi</vt:lpstr>
      <vt:lpstr>Calibri</vt:lpstr>
      <vt:lpstr>Corbel</vt:lpstr>
      <vt:lpstr>Times New Roman</vt:lpstr>
      <vt:lpstr>Tw Cen MT</vt:lpstr>
      <vt:lpstr>Wingdings</vt:lpstr>
      <vt:lpstr>Wingdings 2</vt:lpstr>
      <vt:lpstr>Тема 'Универсальная'</vt:lpstr>
      <vt:lpstr>Тема Office</vt:lpstr>
      <vt:lpstr>School Subjects Days of the week урок-презентація для 3 класу за підручником А.Несвіт)  </vt:lpstr>
      <vt:lpstr>Мета уроку:</vt:lpstr>
      <vt:lpstr>Модель навчання, що використовуються під час уроку</vt:lpstr>
      <vt:lpstr>Презентация PowerPoint</vt:lpstr>
      <vt:lpstr>Презентация PowerPoint</vt:lpstr>
      <vt:lpstr>Презентация PowerPoint</vt:lpstr>
      <vt:lpstr>Презентация PowerPoint</vt:lpstr>
      <vt:lpstr>        Speaking       Practice</vt:lpstr>
      <vt:lpstr>?</vt:lpstr>
      <vt:lpstr> The days of the week …</vt:lpstr>
      <vt:lpstr>The game  “Picture dream”</vt:lpstr>
      <vt:lpstr>Презентация PowerPoint</vt:lpstr>
      <vt:lpstr>The game Picture dream</vt:lpstr>
      <vt:lpstr>Презентация PowerPoint</vt:lpstr>
      <vt:lpstr>Презентация PowerPoint</vt:lpstr>
      <vt:lpstr>Презентация PowerPoint</vt:lpstr>
      <vt:lpstr>The game “The box with riddles”</vt:lpstr>
      <vt:lpstr>Презентация PowerPoint</vt:lpstr>
      <vt:lpstr>The game  “I pack my bag and take a ….”</vt:lpstr>
      <vt:lpstr> The game “ School words”</vt:lpstr>
      <vt:lpstr>Make up sentences : </vt:lpstr>
      <vt:lpstr>Sunday, computer, Monday, Reading, Tuesday, pencil-box, English, Wednesday, PE, pen, ruler, Thursday, rubber, Friday, Music, Art, Saturday, copybook, Maths, desk, Ukrainian, bag</vt:lpstr>
      <vt:lpstr>Презентация PowerPoint</vt:lpstr>
    </vt:vector>
  </TitlesOfParts>
  <Company>SOFTxp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SPEEDxp</dc:creator>
  <cp:lastModifiedBy>RePack by Diakov</cp:lastModifiedBy>
  <cp:revision>76</cp:revision>
  <dcterms:created xsi:type="dcterms:W3CDTF">2010-02-20T10:22:52Z</dcterms:created>
  <dcterms:modified xsi:type="dcterms:W3CDTF">2017-04-09T19:45:33Z</dcterms:modified>
</cp:coreProperties>
</file>