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70" r:id="rId4"/>
    <p:sldId id="256" r:id="rId5"/>
    <p:sldId id="271" r:id="rId6"/>
    <p:sldId id="280" r:id="rId7"/>
    <p:sldId id="273" r:id="rId8"/>
    <p:sldId id="258" r:id="rId9"/>
    <p:sldId id="285" r:id="rId10"/>
    <p:sldId id="284" r:id="rId11"/>
    <p:sldId id="275" r:id="rId12"/>
    <p:sldId id="261" r:id="rId13"/>
    <p:sldId id="276" r:id="rId14"/>
    <p:sldId id="286" r:id="rId15"/>
    <p:sldId id="278" r:id="rId16"/>
    <p:sldId id="264" r:id="rId17"/>
    <p:sldId id="287" r:id="rId18"/>
    <p:sldId id="288" r:id="rId19"/>
    <p:sldId id="289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9" autoAdjust="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4F4B3B-C420-4462-BE83-4D22C682123B}" type="datetimeFigureOut">
              <a:rPr lang="ru-RU" smtClean="0"/>
              <a:t>10.11.2017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3EF582-4D39-49FB-95E6-77531FEE71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езультат пошуку зображень за запитом &quot;рамка українська мов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-68142"/>
            <a:ext cx="9144000" cy="6926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1" y="1844824"/>
            <a:ext cx="6947735" cy="40626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СЛОВНИКОВІ СЛОВА</a:t>
            </a:r>
            <a:b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 КЛАС</a:t>
            </a:r>
          </a:p>
          <a:p>
            <a:pPr algn="ctr"/>
            <a:endParaRPr lang="ru-RU" sz="2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ПІДОТУВАЛА ЧИРВА Н.І.</a:t>
            </a:r>
            <a:endParaRPr lang="ru-RU" sz="2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67088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езультат пошуку зображень за запитом &quot;шеренга воїнів української армії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25" y="2924944"/>
            <a:ext cx="684954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6672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endParaRPr lang="uk-UA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16632"/>
            <a:ext cx="341952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ШИРЕНГА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ШОРЕНГА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ШЕРЕНГА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89526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692" y="908720"/>
            <a:ext cx="861485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 правого боку; </a:t>
            </a:r>
          </a:p>
          <a:p>
            <a:pPr algn="ctr"/>
            <a:r>
              <a:rPr lang="ru-RU" sz="66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протилежне</a:t>
            </a:r>
            <a:r>
              <a:rPr lang="ru-RU" sz="66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ліворуч</a:t>
            </a:r>
            <a:endParaRPr lang="ru-RU" sz="66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 descr="Результат пошуку зображень за запитом &quot;праворуч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312368" cy="3312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419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2267744" y="4149080"/>
            <a:ext cx="5472608" cy="23762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82550" h="38100" prst="coolSlant"/>
            </a:sp3d>
          </a:bodyPr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2"/>
            <a:ext cx="643681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ПРАВОРУЧ</a:t>
            </a:r>
          </a:p>
          <a:p>
            <a:pPr algn="ctr"/>
            <a:r>
              <a:rPr lang="uk-UA" sz="7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ПРА-ВОРУЧ</a:t>
            </a:r>
          </a:p>
          <a:p>
            <a:pPr algn="ctr"/>
            <a:r>
              <a:rPr lang="uk-UA" sz="7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  ВОРУЧ</a:t>
            </a:r>
            <a:endParaRPr lang="ru-RU" sz="7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17550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38735"/>
            <a:ext cx="7909537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Зоровий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або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слуховий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умовний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знак для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передачі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якого-небудь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повідомлення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розпорядження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команди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і т.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ін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9143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езультат пошуку зображень за запитом &quot;сигнал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Результат пошуку зображень за запитом &quot;сигнал автомобиля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593" y="4437112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19872" y="476672"/>
            <a:ext cx="525422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СЕГНАЛ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СИГНАЛ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СІГНАЛ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180729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7224" y="238735"/>
            <a:ext cx="9624750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Порошкоподібна</a:t>
            </a:r>
            <a:r>
              <a:rPr lang="ru-RU" sz="5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речовина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якої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замішуванні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водою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утворюється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однорідна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в'яжуча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маса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pPr algn="ctr"/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що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швидко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твердіє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перетворюється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каменеподібне</a:t>
            </a:r>
            <a:r>
              <a:rPr lang="ru-RU" sz="54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тіло</a:t>
            </a:r>
            <a:endParaRPr lang="ru-RU" sz="54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7409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5796" y="0"/>
            <a:ext cx="63665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ЦЕМЕНТ</a:t>
            </a:r>
          </a:p>
          <a:p>
            <a:pPr algn="ctr"/>
            <a:r>
              <a:rPr lang="uk-UA" sz="7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ЦИМЕНТ</a:t>
            </a:r>
            <a:br>
              <a:rPr lang="uk-UA" sz="7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7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ЦИМЕНД</a:t>
            </a:r>
            <a:endParaRPr lang="ru-RU" sz="7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89040"/>
            <a:ext cx="4536504" cy="266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4016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4173" y="2967335"/>
            <a:ext cx="4775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Кожного дня;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085868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езультат пошуку зображень за запитом &quot;щоденн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3528392" cy="23489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48680"/>
            <a:ext cx="539442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ЩОДЕННО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ЩО  ДЕННО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ЩОДЕНО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20434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93318" cy="66479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ПЕРЕВІРЯЄМО:</a:t>
            </a:r>
          </a:p>
          <a:p>
            <a:pPr algn="just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Аеродром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інженер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,</a:t>
            </a:r>
          </a:p>
          <a:p>
            <a:pPr algn="just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влітку,шеренга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, </a:t>
            </a:r>
          </a:p>
          <a:p>
            <a:pPr algn="just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праворуч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, сигнал,</a:t>
            </a:r>
          </a:p>
          <a:p>
            <a:pPr algn="just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 цемент,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щоденно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91059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езультат пошуку зображень за запитом &quot;рамка українська мов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" y="2967335"/>
            <a:ext cx="91440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ВИБЕРІТЬ ПРАВИЛЬНИЙ ВАРІАНТ 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НАПИСАННЯ СЛОВА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78641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28343"/>
            <a:ext cx="778290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МОЛОДЦІ!</a:t>
            </a:r>
            <a:endParaRPr lang="ru-RU" sz="1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4046271"/>
      </p:ext>
    </p:extLst>
  </p:cSld>
  <p:clrMapOvr>
    <a:masterClrMapping/>
  </p:clrMapOvr>
  <p:transition spd="slow">
    <p:pull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226" y="373918"/>
            <a:ext cx="8696611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Площадка для </a:t>
            </a:r>
          </a:p>
          <a:p>
            <a:pPr algn="ctr"/>
            <a:r>
              <a:rPr lang="ru-RU" sz="72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зльоту</a:t>
            </a:r>
            <a:r>
              <a:rPr lang="ru-RU" sz="72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72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 </a:t>
            </a:r>
            <a:r>
              <a:rPr lang="ru-RU" sz="72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приземлення</a:t>
            </a:r>
            <a:r>
              <a:rPr lang="ru-RU" sz="72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uk-UA" sz="7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r>
              <a:rPr lang="uk-UA" sz="7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італьних апаратів</a:t>
            </a:r>
            <a:endParaRPr lang="ru-RU" sz="72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5128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116632"/>
            <a:ext cx="8622519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1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АЙРОДРОМ</a:t>
            </a:r>
          </a:p>
          <a:p>
            <a:pPr algn="ctr"/>
            <a:r>
              <a:rPr lang="uk-UA" sz="1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АИРОДРОМ</a:t>
            </a:r>
          </a:p>
          <a:p>
            <a:pPr algn="ctr"/>
            <a:r>
              <a:rPr lang="uk-UA" sz="1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АЕРОДРОМ</a:t>
            </a:r>
            <a:endParaRPr lang="ru-RU" sz="12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8005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21401"/>
            <a:ext cx="8634079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Фахівець</a:t>
            </a:r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якій-небудь</a:t>
            </a:r>
            <a:endParaRPr lang="ru-RU" sz="6000" b="1" cap="none" spc="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галузі</a:t>
            </a:r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техніки</a:t>
            </a:r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вищою</a:t>
            </a:r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технічною</a:t>
            </a:r>
            <a:endParaRPr lang="ru-RU" sz="6000" b="1" cap="none" spc="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6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err="1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освітою</a:t>
            </a:r>
            <a:endParaRPr lang="ru-RU" sz="6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9878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інжене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832" y="2824132"/>
            <a:ext cx="6192688" cy="3715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75472" y="2967335"/>
            <a:ext cx="3930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3702" y="188640"/>
            <a:ext cx="533046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ІНЖИНЕР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ЕНЖЕНЕР</a:t>
            </a:r>
            <a:b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ІНЖИНЕР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39271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90897"/>
            <a:ext cx="863407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437112"/>
            <a:ext cx="710452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Літньою</a:t>
            </a:r>
            <a:r>
              <a:rPr lang="ru-RU" sz="5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порою,</a:t>
            </a:r>
          </a:p>
          <a:p>
            <a:pPr algn="ctr"/>
            <a:r>
              <a:rPr lang="ru-RU" sz="5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літом</a:t>
            </a:r>
            <a:endParaRPr lang="ru-RU" sz="54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100" name="Picture 4" descr="Результат пошуку зображень за запитом &quot;літ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001" y="165895"/>
            <a:ext cx="6727099" cy="448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6697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75370" y="116632"/>
            <a:ext cx="6054863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12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ВЛІТКУ</a:t>
            </a:r>
          </a:p>
          <a:p>
            <a:pPr algn="ctr"/>
            <a:r>
              <a:rPr lang="uk-UA" sz="12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ЛІТКУ</a:t>
            </a:r>
            <a:br>
              <a:rPr lang="uk-UA" sz="12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120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ВЛІДКУ</a:t>
            </a:r>
            <a:endParaRPr lang="ru-RU" sz="120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34427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967334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764704"/>
            <a:ext cx="7704856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 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Стрій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військовослужбовці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спортсмени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вишикувані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один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біля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одного на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одній</a:t>
            </a:r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none" spc="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лінії</a:t>
            </a:r>
            <a:endParaRPr lang="uk-U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315012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</TotalTime>
  <Words>136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Admin</cp:lastModifiedBy>
  <cp:revision>21</cp:revision>
  <dcterms:created xsi:type="dcterms:W3CDTF">2013-01-12T16:41:47Z</dcterms:created>
  <dcterms:modified xsi:type="dcterms:W3CDTF">2017-11-10T18:54:11Z</dcterms:modified>
</cp:coreProperties>
</file>