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95" r:id="rId2"/>
    <p:sldId id="256" r:id="rId3"/>
    <p:sldId id="257" r:id="rId4"/>
    <p:sldId id="258" r:id="rId5"/>
    <p:sldId id="296" r:id="rId6"/>
    <p:sldId id="259" r:id="rId7"/>
    <p:sldId id="261" r:id="rId8"/>
    <p:sldId id="260" r:id="rId9"/>
    <p:sldId id="270" r:id="rId10"/>
    <p:sldId id="262" r:id="rId11"/>
    <p:sldId id="263" r:id="rId12"/>
    <p:sldId id="264" r:id="rId13"/>
    <p:sldId id="266" r:id="rId14"/>
    <p:sldId id="268" r:id="rId15"/>
    <p:sldId id="269" r:id="rId16"/>
    <p:sldId id="267" r:id="rId17"/>
    <p:sldId id="271" r:id="rId18"/>
    <p:sldId id="272" r:id="rId19"/>
    <p:sldId id="273" r:id="rId20"/>
    <p:sldId id="274" r:id="rId21"/>
    <p:sldId id="275" r:id="rId22"/>
    <p:sldId id="276" r:id="rId23"/>
    <p:sldId id="282" r:id="rId24"/>
    <p:sldId id="277" r:id="rId25"/>
    <p:sldId id="279" r:id="rId26"/>
    <p:sldId id="280" r:id="rId27"/>
    <p:sldId id="281" r:id="rId28"/>
    <p:sldId id="278" r:id="rId29"/>
    <p:sldId id="283" r:id="rId30"/>
    <p:sldId id="284" r:id="rId31"/>
    <p:sldId id="297" r:id="rId32"/>
    <p:sldId id="285" r:id="rId33"/>
    <p:sldId id="286" r:id="rId34"/>
    <p:sldId id="289" r:id="rId35"/>
    <p:sldId id="290" r:id="rId36"/>
    <p:sldId id="291" r:id="rId37"/>
    <p:sldId id="292" r:id="rId38"/>
    <p:sldId id="293" r:id="rId39"/>
    <p:sldId id="299" r:id="rId40"/>
    <p:sldId id="298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5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48BB8E-7224-4B4A-B1F3-F7642DCBBB18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F7555C-4084-4A17-8197-28A53C951E20}">
      <dgm:prSet phldrT="[Текст]" custT="1"/>
      <dgm:spPr/>
      <dgm:t>
        <a:bodyPr/>
        <a:lstStyle/>
        <a:p>
          <a:r>
            <a:rPr lang="uk-UA" sz="2000" dirty="0" smtClean="0">
              <a:latin typeface="Calibri"/>
              <a:ea typeface="Calibri"/>
              <a:cs typeface="Times New Roman"/>
            </a:rPr>
            <a:t>«ВОЄННИЙ КОМУНІЗМ»</a:t>
          </a:r>
          <a:endParaRPr lang="ru-RU" sz="2000" dirty="0"/>
        </a:p>
      </dgm:t>
    </dgm:pt>
    <dgm:pt modelId="{D57D1370-23F0-41FC-B614-D06C4D8CCA49}" type="parTrans" cxnId="{760A2F7A-8057-4F06-B224-2DBDF2327E04}">
      <dgm:prSet/>
      <dgm:spPr/>
      <dgm:t>
        <a:bodyPr/>
        <a:lstStyle/>
        <a:p>
          <a:endParaRPr lang="ru-RU"/>
        </a:p>
      </dgm:t>
    </dgm:pt>
    <dgm:pt modelId="{D42357BB-5B90-463F-A908-6F78057EAB50}" type="sibTrans" cxnId="{760A2F7A-8057-4F06-B224-2DBDF2327E04}">
      <dgm:prSet/>
      <dgm:spPr/>
      <dgm:t>
        <a:bodyPr/>
        <a:lstStyle/>
        <a:p>
          <a:endParaRPr lang="ru-RU"/>
        </a:p>
      </dgm:t>
    </dgm:pt>
    <dgm:pt modelId="{73AEF591-16D0-4B10-930D-F52B5A869CE3}">
      <dgm:prSet phldrT="[Текст]" custT="1"/>
      <dgm:spPr/>
      <dgm:t>
        <a:bodyPr/>
        <a:lstStyle/>
        <a:p>
          <a:r>
            <a:rPr lang="uk-UA" sz="2000" dirty="0" smtClean="0">
              <a:latin typeface="Calibri"/>
              <a:ea typeface="Calibri"/>
              <a:cs typeface="Times New Roman"/>
            </a:rPr>
            <a:t>ЕКОНОМІЧНА</a:t>
          </a:r>
          <a:r>
            <a:rPr lang="en-US" sz="2000" dirty="0" smtClean="0">
              <a:latin typeface="Calibri"/>
              <a:ea typeface="Calibri"/>
              <a:cs typeface="Times New Roman"/>
            </a:rPr>
            <a:t> </a:t>
          </a:r>
          <a:r>
            <a:rPr lang="uk-UA" sz="2000" dirty="0" smtClean="0">
              <a:latin typeface="Calibri"/>
              <a:ea typeface="Calibri"/>
              <a:cs typeface="Times New Roman"/>
            </a:rPr>
            <a:t>КРИЗА</a:t>
          </a:r>
          <a:endParaRPr lang="ru-RU" sz="2000" dirty="0"/>
        </a:p>
      </dgm:t>
    </dgm:pt>
    <dgm:pt modelId="{D8D5AFD6-E7AD-44B5-9384-536CD9825CBE}" type="parTrans" cxnId="{84717B52-9918-4996-AAF6-0CD981406F0B}">
      <dgm:prSet/>
      <dgm:spPr/>
      <dgm:t>
        <a:bodyPr/>
        <a:lstStyle/>
        <a:p>
          <a:endParaRPr lang="ru-RU"/>
        </a:p>
      </dgm:t>
    </dgm:pt>
    <dgm:pt modelId="{D36E03C9-4F4C-42CB-BFE4-356B1A7B50E1}" type="sibTrans" cxnId="{84717B52-9918-4996-AAF6-0CD981406F0B}">
      <dgm:prSet/>
      <dgm:spPr/>
      <dgm:t>
        <a:bodyPr/>
        <a:lstStyle/>
        <a:p>
          <a:endParaRPr lang="ru-RU"/>
        </a:p>
      </dgm:t>
    </dgm:pt>
    <dgm:pt modelId="{1450653D-5EAD-4816-BE65-E854C3160C55}">
      <dgm:prSet phldrT="[Текст]" custT="1"/>
      <dgm:spPr/>
      <dgm:t>
        <a:bodyPr/>
        <a:lstStyle/>
        <a:p>
          <a:r>
            <a:rPr lang="uk-UA" sz="2000" dirty="0" smtClean="0">
              <a:latin typeface="Calibri"/>
              <a:ea typeface="Calibri"/>
              <a:cs typeface="Times New Roman"/>
            </a:rPr>
            <a:t>ПОЛІТИЧНА КРИЗА</a:t>
          </a:r>
          <a:endParaRPr lang="ru-RU" sz="2000" dirty="0"/>
        </a:p>
      </dgm:t>
    </dgm:pt>
    <dgm:pt modelId="{66A96C43-CC7C-4427-A126-BC3186DE993E}" type="parTrans" cxnId="{5A22725C-8983-4042-8AE9-06D707E3CFE1}">
      <dgm:prSet/>
      <dgm:spPr/>
      <dgm:t>
        <a:bodyPr/>
        <a:lstStyle/>
        <a:p>
          <a:endParaRPr lang="ru-RU"/>
        </a:p>
      </dgm:t>
    </dgm:pt>
    <dgm:pt modelId="{6F504DB8-9D5E-40EA-8043-9C804A7728E2}" type="sibTrans" cxnId="{5A22725C-8983-4042-8AE9-06D707E3CFE1}">
      <dgm:prSet/>
      <dgm:spPr/>
      <dgm:t>
        <a:bodyPr/>
        <a:lstStyle/>
        <a:p>
          <a:endParaRPr lang="ru-RU"/>
        </a:p>
      </dgm:t>
    </dgm:pt>
    <dgm:pt modelId="{BAB83FD3-FDD1-4AC6-9072-BD58F2E7B6A9}" type="pres">
      <dgm:prSet presAssocID="{9C48BB8E-7224-4B4A-B1F3-F7642DCBBB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EEC797-7306-4598-9822-C92EA59F3DC8}" type="pres">
      <dgm:prSet presAssocID="{E2F7555C-4084-4A17-8197-28A53C951E2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A8F81E-4279-4B55-9303-F9D66E7068D1}" type="pres">
      <dgm:prSet presAssocID="{D42357BB-5B90-463F-A908-6F78057EAB50}" presName="parTxOnlySpace" presStyleCnt="0"/>
      <dgm:spPr/>
    </dgm:pt>
    <dgm:pt modelId="{76BDEE76-7780-4642-A8B4-D6442F06131F}" type="pres">
      <dgm:prSet presAssocID="{73AEF591-16D0-4B10-930D-F52B5A869CE3}" presName="parTxOnly" presStyleLbl="node1" presStyleIdx="1" presStyleCnt="3" custScaleY="159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389704-835B-420F-ADB6-49C34ADEEEF2}" type="pres">
      <dgm:prSet presAssocID="{D36E03C9-4F4C-42CB-BFE4-356B1A7B50E1}" presName="parTxOnlySpace" presStyleCnt="0"/>
      <dgm:spPr/>
    </dgm:pt>
    <dgm:pt modelId="{E4D4EBEB-E520-499E-B46C-C1AF5703D3DB}" type="pres">
      <dgm:prSet presAssocID="{1450653D-5EAD-4816-BE65-E854C3160C55}" presName="parTxOnly" presStyleLbl="node1" presStyleIdx="2" presStyleCnt="3" custScaleY="1595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27EEE2-2FA9-4F61-9993-52506176192A}" type="presOf" srcId="{73AEF591-16D0-4B10-930D-F52B5A869CE3}" destId="{76BDEE76-7780-4642-A8B4-D6442F06131F}" srcOrd="0" destOrd="0" presId="urn:microsoft.com/office/officeart/2005/8/layout/chevron1"/>
    <dgm:cxn modelId="{C7566BD1-4297-4AA0-B22A-9472EA1299B2}" type="presOf" srcId="{1450653D-5EAD-4816-BE65-E854C3160C55}" destId="{E4D4EBEB-E520-499E-B46C-C1AF5703D3DB}" srcOrd="0" destOrd="0" presId="urn:microsoft.com/office/officeart/2005/8/layout/chevron1"/>
    <dgm:cxn modelId="{827CC6F3-F940-43EC-9919-497B258E577E}" type="presOf" srcId="{E2F7555C-4084-4A17-8197-28A53C951E20}" destId="{C8EEC797-7306-4598-9822-C92EA59F3DC8}" srcOrd="0" destOrd="0" presId="urn:microsoft.com/office/officeart/2005/8/layout/chevron1"/>
    <dgm:cxn modelId="{84717B52-9918-4996-AAF6-0CD981406F0B}" srcId="{9C48BB8E-7224-4B4A-B1F3-F7642DCBBB18}" destId="{73AEF591-16D0-4B10-930D-F52B5A869CE3}" srcOrd="1" destOrd="0" parTransId="{D8D5AFD6-E7AD-44B5-9384-536CD9825CBE}" sibTransId="{D36E03C9-4F4C-42CB-BFE4-356B1A7B50E1}"/>
    <dgm:cxn modelId="{5A22725C-8983-4042-8AE9-06D707E3CFE1}" srcId="{9C48BB8E-7224-4B4A-B1F3-F7642DCBBB18}" destId="{1450653D-5EAD-4816-BE65-E854C3160C55}" srcOrd="2" destOrd="0" parTransId="{66A96C43-CC7C-4427-A126-BC3186DE993E}" sibTransId="{6F504DB8-9D5E-40EA-8043-9C804A7728E2}"/>
    <dgm:cxn modelId="{760A2F7A-8057-4F06-B224-2DBDF2327E04}" srcId="{9C48BB8E-7224-4B4A-B1F3-F7642DCBBB18}" destId="{E2F7555C-4084-4A17-8197-28A53C951E20}" srcOrd="0" destOrd="0" parTransId="{D57D1370-23F0-41FC-B614-D06C4D8CCA49}" sibTransId="{D42357BB-5B90-463F-A908-6F78057EAB50}"/>
    <dgm:cxn modelId="{A62C0128-352A-4BB0-BC15-47868BB25E55}" type="presOf" srcId="{9C48BB8E-7224-4B4A-B1F3-F7642DCBBB18}" destId="{BAB83FD3-FDD1-4AC6-9072-BD58F2E7B6A9}" srcOrd="0" destOrd="0" presId="urn:microsoft.com/office/officeart/2005/8/layout/chevron1"/>
    <dgm:cxn modelId="{2DDB628F-BA06-4EFF-9471-E7A7AF96246D}" type="presParOf" srcId="{BAB83FD3-FDD1-4AC6-9072-BD58F2E7B6A9}" destId="{C8EEC797-7306-4598-9822-C92EA59F3DC8}" srcOrd="0" destOrd="0" presId="urn:microsoft.com/office/officeart/2005/8/layout/chevron1"/>
    <dgm:cxn modelId="{EABC6A41-A49A-495C-9AB0-515051C518ED}" type="presParOf" srcId="{BAB83FD3-FDD1-4AC6-9072-BD58F2E7B6A9}" destId="{53A8F81E-4279-4B55-9303-F9D66E7068D1}" srcOrd="1" destOrd="0" presId="urn:microsoft.com/office/officeart/2005/8/layout/chevron1"/>
    <dgm:cxn modelId="{2263D93C-EF7F-4622-B619-728C643ABFFD}" type="presParOf" srcId="{BAB83FD3-FDD1-4AC6-9072-BD58F2E7B6A9}" destId="{76BDEE76-7780-4642-A8B4-D6442F06131F}" srcOrd="2" destOrd="0" presId="urn:microsoft.com/office/officeart/2005/8/layout/chevron1"/>
    <dgm:cxn modelId="{797C2E99-8439-49DD-A0CD-AFC7E822CA87}" type="presParOf" srcId="{BAB83FD3-FDD1-4AC6-9072-BD58F2E7B6A9}" destId="{C0389704-835B-420F-ADB6-49C34ADEEEF2}" srcOrd="3" destOrd="0" presId="urn:microsoft.com/office/officeart/2005/8/layout/chevron1"/>
    <dgm:cxn modelId="{1FC0E30C-7872-4B76-BA4C-670AB168A8F4}" type="presParOf" srcId="{BAB83FD3-FDD1-4AC6-9072-BD58F2E7B6A9}" destId="{E4D4EBEB-E520-499E-B46C-C1AF5703D3DB}" srcOrd="4" destOrd="0" presId="urn:microsoft.com/office/officeart/2005/8/layout/chevron1"/>
  </dgm:cxnLst>
  <dgm:bg>
    <a:solidFill>
      <a:schemeClr val="bg2">
        <a:lumMod val="75000"/>
      </a:schemeClr>
    </a:solidFill>
    <a:effectLst>
      <a:softEdge rad="317500"/>
    </a:effectLst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A264DD-E27E-4B83-B90E-ECDD79AC871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6A333F-56DD-48D1-A3D0-16DE618AF5D5}">
      <dgm:prSet phldrT="[Текст]"/>
      <dgm:spPr/>
      <dgm:t>
        <a:bodyPr/>
        <a:lstStyle/>
        <a:p>
          <a:r>
            <a:rPr lang="uk-UA" dirty="0" smtClean="0"/>
            <a:t>НЕП</a:t>
          </a:r>
          <a:endParaRPr lang="ru-RU" dirty="0"/>
        </a:p>
      </dgm:t>
    </dgm:pt>
    <dgm:pt modelId="{7024A71F-8996-47BE-9137-FF86833101A0}" type="parTrans" cxnId="{6A8D940E-37E9-4B20-A114-2CDCC8129EFB}">
      <dgm:prSet/>
      <dgm:spPr/>
      <dgm:t>
        <a:bodyPr/>
        <a:lstStyle/>
        <a:p>
          <a:endParaRPr lang="ru-RU"/>
        </a:p>
      </dgm:t>
    </dgm:pt>
    <dgm:pt modelId="{A1B2DA25-5DDE-4E06-B71E-B77C4DB75BFC}" type="sibTrans" cxnId="{6A8D940E-37E9-4B20-A114-2CDCC8129EFB}">
      <dgm:prSet/>
      <dgm:spPr/>
      <dgm:t>
        <a:bodyPr/>
        <a:lstStyle/>
        <a:p>
          <a:endParaRPr lang="ru-RU"/>
        </a:p>
      </dgm:t>
    </dgm:pt>
    <dgm:pt modelId="{450F711F-39E3-44E3-95EE-6FBE17752787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4000" b="1" dirty="0" smtClean="0">
              <a:solidFill>
                <a:schemeClr val="tx1">
                  <a:lumMod val="75000"/>
                  <a:lumOff val="25000"/>
                </a:schemeClr>
              </a:solidFill>
            </a:rPr>
            <a:t>Ринкові відносини</a:t>
          </a:r>
          <a:endParaRPr lang="ru-RU" sz="40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DFF8881-E1F6-409B-B32A-F60356426B80}" type="parTrans" cxnId="{C32948D2-C467-4455-BCDB-80312A3FA5C3}">
      <dgm:prSet/>
      <dgm:spPr/>
      <dgm:t>
        <a:bodyPr/>
        <a:lstStyle/>
        <a:p>
          <a:endParaRPr lang="ru-RU"/>
        </a:p>
      </dgm:t>
    </dgm:pt>
    <dgm:pt modelId="{E8FA71D7-24FB-4706-908A-AE24AEA89AAD}" type="sibTrans" cxnId="{C32948D2-C467-4455-BCDB-80312A3FA5C3}">
      <dgm:prSet/>
      <dgm:spPr/>
      <dgm:t>
        <a:bodyPr/>
        <a:lstStyle/>
        <a:p>
          <a:endParaRPr lang="ru-RU"/>
        </a:p>
      </dgm:t>
    </dgm:pt>
    <dgm:pt modelId="{E39B814F-C914-486A-8E26-6F93BFE41C08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3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Визнання різних форм власності</a:t>
          </a:r>
          <a:endParaRPr lang="ru-RU" sz="3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6A4C3B2-561A-46CE-8E15-F2871B9B8309}" type="parTrans" cxnId="{4A2C232D-BF0E-4EED-9402-EC00B37A0636}">
      <dgm:prSet/>
      <dgm:spPr/>
      <dgm:t>
        <a:bodyPr/>
        <a:lstStyle/>
        <a:p>
          <a:endParaRPr lang="ru-RU"/>
        </a:p>
      </dgm:t>
    </dgm:pt>
    <dgm:pt modelId="{60DB2C59-5148-48D5-AA3C-29C63BE173B5}" type="sibTrans" cxnId="{4A2C232D-BF0E-4EED-9402-EC00B37A0636}">
      <dgm:prSet/>
      <dgm:spPr/>
      <dgm:t>
        <a:bodyPr/>
        <a:lstStyle/>
        <a:p>
          <a:endParaRPr lang="ru-RU"/>
        </a:p>
      </dgm:t>
    </dgm:pt>
    <dgm:pt modelId="{FC5ADDC2-F67C-49B1-A484-62F2C12FF883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uk-UA" sz="28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Визнання економічних методів управління народним господарством</a:t>
          </a:r>
          <a:endParaRPr lang="ru-RU" sz="28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9D07606-7A9A-4078-9637-6C9F07AD2625}" type="parTrans" cxnId="{DCF76669-F317-4389-9084-B36F07C0FBAA}">
      <dgm:prSet/>
      <dgm:spPr/>
      <dgm:t>
        <a:bodyPr/>
        <a:lstStyle/>
        <a:p>
          <a:endParaRPr lang="ru-RU"/>
        </a:p>
      </dgm:t>
    </dgm:pt>
    <dgm:pt modelId="{A4DA274E-C8CA-4339-8489-3BC369CCE6FE}" type="sibTrans" cxnId="{DCF76669-F317-4389-9084-B36F07C0FBAA}">
      <dgm:prSet/>
      <dgm:spPr/>
      <dgm:t>
        <a:bodyPr/>
        <a:lstStyle/>
        <a:p>
          <a:endParaRPr lang="ru-RU"/>
        </a:p>
      </dgm:t>
    </dgm:pt>
    <dgm:pt modelId="{C1B464D1-F131-43B5-B47F-9B6C4594731A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5400" dirty="0" smtClean="0">
              <a:solidFill>
                <a:schemeClr val="tx2">
                  <a:lumMod val="50000"/>
                </a:schemeClr>
              </a:solidFill>
            </a:rPr>
            <a:t>1921-1928 рр.</a:t>
          </a:r>
          <a:endParaRPr lang="ru-RU" sz="5400" dirty="0">
            <a:solidFill>
              <a:schemeClr val="tx2">
                <a:lumMod val="50000"/>
              </a:schemeClr>
            </a:solidFill>
          </a:endParaRPr>
        </a:p>
      </dgm:t>
    </dgm:pt>
    <dgm:pt modelId="{28A22588-FF16-4394-B531-A0776E69BBC9}" type="parTrans" cxnId="{5411DFE7-8A05-4D29-9320-C516CD3548B1}">
      <dgm:prSet/>
      <dgm:spPr/>
      <dgm:t>
        <a:bodyPr/>
        <a:lstStyle/>
        <a:p>
          <a:endParaRPr lang="ru-RU"/>
        </a:p>
      </dgm:t>
    </dgm:pt>
    <dgm:pt modelId="{21B521F2-5BC4-465F-8299-0D9AD7CA9880}" type="sibTrans" cxnId="{5411DFE7-8A05-4D29-9320-C516CD3548B1}">
      <dgm:prSet/>
      <dgm:spPr/>
      <dgm:t>
        <a:bodyPr/>
        <a:lstStyle/>
        <a:p>
          <a:endParaRPr lang="ru-RU"/>
        </a:p>
      </dgm:t>
    </dgm:pt>
    <dgm:pt modelId="{E1A25C1E-64D7-4F97-B5DF-E13D59C317B7}" type="pres">
      <dgm:prSet presAssocID="{46A264DD-E27E-4B83-B90E-ECDD79AC871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4206C9-0397-4286-A561-02366258CD86}" type="pres">
      <dgm:prSet presAssocID="{46A264DD-E27E-4B83-B90E-ECDD79AC8713}" presName="matrix" presStyleCnt="0"/>
      <dgm:spPr/>
    </dgm:pt>
    <dgm:pt modelId="{CD385058-F6AD-46B6-9DB6-497A1DAA79A0}" type="pres">
      <dgm:prSet presAssocID="{46A264DD-E27E-4B83-B90E-ECDD79AC8713}" presName="tile1" presStyleLbl="node1" presStyleIdx="0" presStyleCnt="4"/>
      <dgm:spPr/>
      <dgm:t>
        <a:bodyPr/>
        <a:lstStyle/>
        <a:p>
          <a:endParaRPr lang="ru-RU"/>
        </a:p>
      </dgm:t>
    </dgm:pt>
    <dgm:pt modelId="{F26D3431-DFDF-4F0A-A28B-7ADB6B4F98F9}" type="pres">
      <dgm:prSet presAssocID="{46A264DD-E27E-4B83-B90E-ECDD79AC871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E8BAE-D3CE-4085-A8FC-B65CEDB5FE8E}" type="pres">
      <dgm:prSet presAssocID="{46A264DD-E27E-4B83-B90E-ECDD79AC8713}" presName="tile2" presStyleLbl="node1" presStyleIdx="1" presStyleCnt="4"/>
      <dgm:spPr/>
      <dgm:t>
        <a:bodyPr/>
        <a:lstStyle/>
        <a:p>
          <a:endParaRPr lang="ru-RU"/>
        </a:p>
      </dgm:t>
    </dgm:pt>
    <dgm:pt modelId="{7EC24FC7-694A-4C0E-9018-CBDFB1D3F044}" type="pres">
      <dgm:prSet presAssocID="{46A264DD-E27E-4B83-B90E-ECDD79AC871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44E785-7E31-4DA3-90B0-84346B298A7E}" type="pres">
      <dgm:prSet presAssocID="{46A264DD-E27E-4B83-B90E-ECDD79AC8713}" presName="tile3" presStyleLbl="node1" presStyleIdx="2" presStyleCnt="4" custLinFactNeighborX="1183" custLinFactNeighborY="5063"/>
      <dgm:spPr/>
      <dgm:t>
        <a:bodyPr/>
        <a:lstStyle/>
        <a:p>
          <a:endParaRPr lang="ru-RU"/>
        </a:p>
      </dgm:t>
    </dgm:pt>
    <dgm:pt modelId="{30C86320-4399-4EB5-8A73-F31D427FC395}" type="pres">
      <dgm:prSet presAssocID="{46A264DD-E27E-4B83-B90E-ECDD79AC871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53F209-7D47-46F7-B5F4-BAABB2C4E84E}" type="pres">
      <dgm:prSet presAssocID="{46A264DD-E27E-4B83-B90E-ECDD79AC8713}" presName="tile4" presStyleLbl="node1" presStyleIdx="3" presStyleCnt="4"/>
      <dgm:spPr/>
      <dgm:t>
        <a:bodyPr/>
        <a:lstStyle/>
        <a:p>
          <a:endParaRPr lang="ru-RU"/>
        </a:p>
      </dgm:t>
    </dgm:pt>
    <dgm:pt modelId="{D90855EA-27A4-4E61-A050-63F269980AFE}" type="pres">
      <dgm:prSet presAssocID="{46A264DD-E27E-4B83-B90E-ECDD79AC871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BB5C6-80E8-4333-B58B-392E88FAD200}" type="pres">
      <dgm:prSet presAssocID="{46A264DD-E27E-4B83-B90E-ECDD79AC8713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45AD2960-1A55-4514-98F5-1BBCE881DA55}" type="presOf" srcId="{E39B814F-C914-486A-8E26-6F93BFE41C08}" destId="{A03E8BAE-D3CE-4085-A8FC-B65CEDB5FE8E}" srcOrd="0" destOrd="0" presId="urn:microsoft.com/office/officeart/2005/8/layout/matrix1"/>
    <dgm:cxn modelId="{077FC5C7-0862-45D5-9DE8-97FAC1EB0050}" type="presOf" srcId="{C1B464D1-F131-43B5-B47F-9B6C4594731A}" destId="{D90855EA-27A4-4E61-A050-63F269980AFE}" srcOrd="1" destOrd="0" presId="urn:microsoft.com/office/officeart/2005/8/layout/matrix1"/>
    <dgm:cxn modelId="{AE8D17CC-997C-41EC-8ECF-585B4B9E8DA2}" type="presOf" srcId="{450F711F-39E3-44E3-95EE-6FBE17752787}" destId="{CD385058-F6AD-46B6-9DB6-497A1DAA79A0}" srcOrd="0" destOrd="0" presId="urn:microsoft.com/office/officeart/2005/8/layout/matrix1"/>
    <dgm:cxn modelId="{EC4A222B-478D-4EB9-8A8E-23B1774F8482}" type="presOf" srcId="{450F711F-39E3-44E3-95EE-6FBE17752787}" destId="{F26D3431-DFDF-4F0A-A28B-7ADB6B4F98F9}" srcOrd="1" destOrd="0" presId="urn:microsoft.com/office/officeart/2005/8/layout/matrix1"/>
    <dgm:cxn modelId="{5411DFE7-8A05-4D29-9320-C516CD3548B1}" srcId="{986A333F-56DD-48D1-A3D0-16DE618AF5D5}" destId="{C1B464D1-F131-43B5-B47F-9B6C4594731A}" srcOrd="3" destOrd="0" parTransId="{28A22588-FF16-4394-B531-A0776E69BBC9}" sibTransId="{21B521F2-5BC4-465F-8299-0D9AD7CA9880}"/>
    <dgm:cxn modelId="{789A969A-279C-49FF-B0AA-2C40A2DBB578}" type="presOf" srcId="{FC5ADDC2-F67C-49B1-A484-62F2C12FF883}" destId="{30C86320-4399-4EB5-8A73-F31D427FC395}" srcOrd="1" destOrd="0" presId="urn:microsoft.com/office/officeart/2005/8/layout/matrix1"/>
    <dgm:cxn modelId="{C32948D2-C467-4455-BCDB-80312A3FA5C3}" srcId="{986A333F-56DD-48D1-A3D0-16DE618AF5D5}" destId="{450F711F-39E3-44E3-95EE-6FBE17752787}" srcOrd="0" destOrd="0" parTransId="{FDFF8881-E1F6-409B-B32A-F60356426B80}" sibTransId="{E8FA71D7-24FB-4706-908A-AE24AEA89AAD}"/>
    <dgm:cxn modelId="{6A8D940E-37E9-4B20-A114-2CDCC8129EFB}" srcId="{46A264DD-E27E-4B83-B90E-ECDD79AC8713}" destId="{986A333F-56DD-48D1-A3D0-16DE618AF5D5}" srcOrd="0" destOrd="0" parTransId="{7024A71F-8996-47BE-9137-FF86833101A0}" sibTransId="{A1B2DA25-5DDE-4E06-B71E-B77C4DB75BFC}"/>
    <dgm:cxn modelId="{4A2C232D-BF0E-4EED-9402-EC00B37A0636}" srcId="{986A333F-56DD-48D1-A3D0-16DE618AF5D5}" destId="{E39B814F-C914-486A-8E26-6F93BFE41C08}" srcOrd="1" destOrd="0" parTransId="{86A4C3B2-561A-46CE-8E15-F2871B9B8309}" sibTransId="{60DB2C59-5148-48D5-AA3C-29C63BE173B5}"/>
    <dgm:cxn modelId="{79F6B698-29D5-42A8-B455-31F344EF4118}" type="presOf" srcId="{E39B814F-C914-486A-8E26-6F93BFE41C08}" destId="{7EC24FC7-694A-4C0E-9018-CBDFB1D3F044}" srcOrd="1" destOrd="0" presId="urn:microsoft.com/office/officeart/2005/8/layout/matrix1"/>
    <dgm:cxn modelId="{1EE19221-2129-4430-AA0F-3865202AC4B6}" type="presOf" srcId="{986A333F-56DD-48D1-A3D0-16DE618AF5D5}" destId="{813BB5C6-80E8-4333-B58B-392E88FAD200}" srcOrd="0" destOrd="0" presId="urn:microsoft.com/office/officeart/2005/8/layout/matrix1"/>
    <dgm:cxn modelId="{DCF76669-F317-4389-9084-B36F07C0FBAA}" srcId="{986A333F-56DD-48D1-A3D0-16DE618AF5D5}" destId="{FC5ADDC2-F67C-49B1-A484-62F2C12FF883}" srcOrd="2" destOrd="0" parTransId="{99D07606-7A9A-4078-9637-6C9F07AD2625}" sibTransId="{A4DA274E-C8CA-4339-8489-3BC369CCE6FE}"/>
    <dgm:cxn modelId="{45845D47-052A-4DF5-A1CA-40F019C06830}" type="presOf" srcId="{46A264DD-E27E-4B83-B90E-ECDD79AC8713}" destId="{E1A25C1E-64D7-4F97-B5DF-E13D59C317B7}" srcOrd="0" destOrd="0" presId="urn:microsoft.com/office/officeart/2005/8/layout/matrix1"/>
    <dgm:cxn modelId="{497D942F-7806-41AE-8DE8-8C2F418204F1}" type="presOf" srcId="{FC5ADDC2-F67C-49B1-A484-62F2C12FF883}" destId="{E044E785-7E31-4DA3-90B0-84346B298A7E}" srcOrd="0" destOrd="0" presId="urn:microsoft.com/office/officeart/2005/8/layout/matrix1"/>
    <dgm:cxn modelId="{AEB80C48-86D5-4CD0-A68C-59F7365BD25B}" type="presOf" srcId="{C1B464D1-F131-43B5-B47F-9B6C4594731A}" destId="{1953F209-7D47-46F7-B5F4-BAABB2C4E84E}" srcOrd="0" destOrd="0" presId="urn:microsoft.com/office/officeart/2005/8/layout/matrix1"/>
    <dgm:cxn modelId="{D9618020-6A17-46DC-A484-F8DA999F82A2}" type="presParOf" srcId="{E1A25C1E-64D7-4F97-B5DF-E13D59C317B7}" destId="{154206C9-0397-4286-A561-02366258CD86}" srcOrd="0" destOrd="0" presId="urn:microsoft.com/office/officeart/2005/8/layout/matrix1"/>
    <dgm:cxn modelId="{4481D851-3EC9-4DA4-B954-538778CF1928}" type="presParOf" srcId="{154206C9-0397-4286-A561-02366258CD86}" destId="{CD385058-F6AD-46B6-9DB6-497A1DAA79A0}" srcOrd="0" destOrd="0" presId="urn:microsoft.com/office/officeart/2005/8/layout/matrix1"/>
    <dgm:cxn modelId="{66F9A7D6-C045-4E8E-81BE-F2A6422CA95A}" type="presParOf" srcId="{154206C9-0397-4286-A561-02366258CD86}" destId="{F26D3431-DFDF-4F0A-A28B-7ADB6B4F98F9}" srcOrd="1" destOrd="0" presId="urn:microsoft.com/office/officeart/2005/8/layout/matrix1"/>
    <dgm:cxn modelId="{C838B9C9-AE3A-4E81-B19E-0DC767BBED59}" type="presParOf" srcId="{154206C9-0397-4286-A561-02366258CD86}" destId="{A03E8BAE-D3CE-4085-A8FC-B65CEDB5FE8E}" srcOrd="2" destOrd="0" presId="urn:microsoft.com/office/officeart/2005/8/layout/matrix1"/>
    <dgm:cxn modelId="{097FE7B2-4C62-4B8B-A390-1FC889EEF2E0}" type="presParOf" srcId="{154206C9-0397-4286-A561-02366258CD86}" destId="{7EC24FC7-694A-4C0E-9018-CBDFB1D3F044}" srcOrd="3" destOrd="0" presId="urn:microsoft.com/office/officeart/2005/8/layout/matrix1"/>
    <dgm:cxn modelId="{B3CD09FA-B5E9-45AC-8E51-62B554D5B3E2}" type="presParOf" srcId="{154206C9-0397-4286-A561-02366258CD86}" destId="{E044E785-7E31-4DA3-90B0-84346B298A7E}" srcOrd="4" destOrd="0" presId="urn:microsoft.com/office/officeart/2005/8/layout/matrix1"/>
    <dgm:cxn modelId="{A1DBA9EE-6B77-4916-91B8-D3CBBB2791A1}" type="presParOf" srcId="{154206C9-0397-4286-A561-02366258CD86}" destId="{30C86320-4399-4EB5-8A73-F31D427FC395}" srcOrd="5" destOrd="0" presId="urn:microsoft.com/office/officeart/2005/8/layout/matrix1"/>
    <dgm:cxn modelId="{8C50B890-6119-4C04-95A1-3526C5D5EC0B}" type="presParOf" srcId="{154206C9-0397-4286-A561-02366258CD86}" destId="{1953F209-7D47-46F7-B5F4-BAABB2C4E84E}" srcOrd="6" destOrd="0" presId="urn:microsoft.com/office/officeart/2005/8/layout/matrix1"/>
    <dgm:cxn modelId="{149CD063-FE20-4D5B-A80E-8828F19D81F8}" type="presParOf" srcId="{154206C9-0397-4286-A561-02366258CD86}" destId="{D90855EA-27A4-4E61-A050-63F269980AFE}" srcOrd="7" destOrd="0" presId="urn:microsoft.com/office/officeart/2005/8/layout/matrix1"/>
    <dgm:cxn modelId="{C0744983-66FF-4EB9-B9C5-7C7BB79F490D}" type="presParOf" srcId="{E1A25C1E-64D7-4F97-B5DF-E13D59C317B7}" destId="{813BB5C6-80E8-4333-B58B-392E88FAD200}" srcOrd="1" destOrd="0" presId="urn:microsoft.com/office/officeart/2005/8/layout/matrix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470D7B-B0F7-4D30-BF6D-1C8C2E5F8F5F}" type="doc">
      <dgm:prSet loTypeId="urn:microsoft.com/office/officeart/2005/8/layout/arrow6" loCatId="relationship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014C672-0C4E-4AB9-B6FE-51084CE39747}">
      <dgm:prSet/>
      <dgm:spPr/>
      <dgm:t>
        <a:bodyPr/>
        <a:lstStyle/>
        <a:p>
          <a:pPr rtl="0"/>
          <a:r>
            <a:rPr lang="uk-UA" baseline="0" dirty="0" smtClean="0"/>
            <a:t>в економіці панували ринкові відносини</a:t>
          </a:r>
          <a:endParaRPr lang="ru-RU" dirty="0"/>
        </a:p>
      </dgm:t>
    </dgm:pt>
    <dgm:pt modelId="{290516CE-7165-4CB4-9A54-8E66CF1E4E77}" type="parTrans" cxnId="{35357F38-FF6E-4BBC-AB0C-12534B910F4E}">
      <dgm:prSet/>
      <dgm:spPr/>
      <dgm:t>
        <a:bodyPr/>
        <a:lstStyle/>
        <a:p>
          <a:endParaRPr lang="ru-RU"/>
        </a:p>
      </dgm:t>
    </dgm:pt>
    <dgm:pt modelId="{18DF96BF-6372-4AA0-A556-2DE8C1E9FF7A}" type="sibTrans" cxnId="{35357F38-FF6E-4BBC-AB0C-12534B910F4E}">
      <dgm:prSet/>
      <dgm:spPr/>
      <dgm:t>
        <a:bodyPr/>
        <a:lstStyle/>
        <a:p>
          <a:endParaRPr lang="ru-RU"/>
        </a:p>
      </dgm:t>
    </dgm:pt>
    <dgm:pt modelId="{332AE4DD-18AA-4C3B-BB30-7A6CDE9AF947}">
      <dgm:prSet/>
      <dgm:spPr/>
      <dgm:t>
        <a:bodyPr/>
        <a:lstStyle/>
        <a:p>
          <a:pPr rtl="0"/>
          <a:r>
            <a:rPr lang="uk-UA" dirty="0" smtClean="0"/>
            <a:t>в політиці панувала адміністративно-командна система, яка прагнула підкорити економіку своїм цілям. </a:t>
          </a:r>
          <a:endParaRPr lang="ru-RU" baseline="0" dirty="0"/>
        </a:p>
      </dgm:t>
    </dgm:pt>
    <dgm:pt modelId="{1028B087-AFC3-4D29-BBA7-F99002211ACB}" type="parTrans" cxnId="{10D68D5C-5B11-4AA3-BD76-237884E4FAA5}">
      <dgm:prSet/>
      <dgm:spPr/>
      <dgm:t>
        <a:bodyPr/>
        <a:lstStyle/>
        <a:p>
          <a:endParaRPr lang="ru-RU"/>
        </a:p>
      </dgm:t>
    </dgm:pt>
    <dgm:pt modelId="{2EBC54CB-5E74-47A9-930A-B08766AE6A73}" type="sibTrans" cxnId="{10D68D5C-5B11-4AA3-BD76-237884E4FAA5}">
      <dgm:prSet/>
      <dgm:spPr/>
      <dgm:t>
        <a:bodyPr/>
        <a:lstStyle/>
        <a:p>
          <a:endParaRPr lang="ru-RU"/>
        </a:p>
      </dgm:t>
    </dgm:pt>
    <dgm:pt modelId="{1118A9A3-D09B-47F4-AF3A-ED003F04AC7B}">
      <dgm:prSet/>
      <dgm:spPr/>
      <dgm:t>
        <a:bodyPr/>
        <a:lstStyle/>
        <a:p>
          <a:pPr rtl="0"/>
          <a:endParaRPr lang="ru-RU" baseline="0" dirty="0"/>
        </a:p>
      </dgm:t>
    </dgm:pt>
    <dgm:pt modelId="{17A1F1EF-CD20-4F47-9668-40E0CD0A9DFD}" type="parTrans" cxnId="{605CC550-981D-4A86-891B-5DE8BFB86E6F}">
      <dgm:prSet/>
      <dgm:spPr/>
      <dgm:t>
        <a:bodyPr/>
        <a:lstStyle/>
        <a:p>
          <a:endParaRPr lang="ru-RU"/>
        </a:p>
      </dgm:t>
    </dgm:pt>
    <dgm:pt modelId="{330B5F47-09DB-4532-982E-84E289A75D6D}" type="sibTrans" cxnId="{605CC550-981D-4A86-891B-5DE8BFB86E6F}">
      <dgm:prSet/>
      <dgm:spPr/>
      <dgm:t>
        <a:bodyPr/>
        <a:lstStyle/>
        <a:p>
          <a:endParaRPr lang="ru-RU"/>
        </a:p>
      </dgm:t>
    </dgm:pt>
    <dgm:pt modelId="{A9770F04-6E52-4B88-AFB2-665B6521E316}" type="pres">
      <dgm:prSet presAssocID="{FB470D7B-B0F7-4D30-BF6D-1C8C2E5F8F5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5B8810-18EE-4CEB-93BE-1920D630AB2B}" type="pres">
      <dgm:prSet presAssocID="{FB470D7B-B0F7-4D30-BF6D-1C8C2E5F8F5F}" presName="ribbon" presStyleLbl="node1" presStyleIdx="0" presStyleCnt="1"/>
      <dgm:spPr/>
    </dgm:pt>
    <dgm:pt modelId="{6727EDCC-B44E-4E4E-846F-574E0D90CAE7}" type="pres">
      <dgm:prSet presAssocID="{FB470D7B-B0F7-4D30-BF6D-1C8C2E5F8F5F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C9371A-ECE6-4E9F-B4BE-EEDD3732EA73}" type="pres">
      <dgm:prSet presAssocID="{FB470D7B-B0F7-4D30-BF6D-1C8C2E5F8F5F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C55CF0-DDD5-42EC-ADC8-D19415EBB72B}" type="presOf" srcId="{0014C672-0C4E-4AB9-B6FE-51084CE39747}" destId="{6727EDCC-B44E-4E4E-846F-574E0D90CAE7}" srcOrd="0" destOrd="0" presId="urn:microsoft.com/office/officeart/2005/8/layout/arrow6"/>
    <dgm:cxn modelId="{E6995CC5-5173-4748-906A-71E97C1F6F89}" type="presOf" srcId="{FB470D7B-B0F7-4D30-BF6D-1C8C2E5F8F5F}" destId="{A9770F04-6E52-4B88-AFB2-665B6521E316}" srcOrd="0" destOrd="0" presId="urn:microsoft.com/office/officeart/2005/8/layout/arrow6"/>
    <dgm:cxn modelId="{45EC1D55-BED6-4D54-A3AF-744B469B52B0}" type="presOf" srcId="{332AE4DD-18AA-4C3B-BB30-7A6CDE9AF947}" destId="{FAC9371A-ECE6-4E9F-B4BE-EEDD3732EA73}" srcOrd="0" destOrd="0" presId="urn:microsoft.com/office/officeart/2005/8/layout/arrow6"/>
    <dgm:cxn modelId="{605CC550-981D-4A86-891B-5DE8BFB86E6F}" srcId="{FB470D7B-B0F7-4D30-BF6D-1C8C2E5F8F5F}" destId="{1118A9A3-D09B-47F4-AF3A-ED003F04AC7B}" srcOrd="2" destOrd="0" parTransId="{17A1F1EF-CD20-4F47-9668-40E0CD0A9DFD}" sibTransId="{330B5F47-09DB-4532-982E-84E289A75D6D}"/>
    <dgm:cxn modelId="{10D68D5C-5B11-4AA3-BD76-237884E4FAA5}" srcId="{FB470D7B-B0F7-4D30-BF6D-1C8C2E5F8F5F}" destId="{332AE4DD-18AA-4C3B-BB30-7A6CDE9AF947}" srcOrd="1" destOrd="0" parTransId="{1028B087-AFC3-4D29-BBA7-F99002211ACB}" sibTransId="{2EBC54CB-5E74-47A9-930A-B08766AE6A73}"/>
    <dgm:cxn modelId="{35357F38-FF6E-4BBC-AB0C-12534B910F4E}" srcId="{FB470D7B-B0F7-4D30-BF6D-1C8C2E5F8F5F}" destId="{0014C672-0C4E-4AB9-B6FE-51084CE39747}" srcOrd="0" destOrd="0" parTransId="{290516CE-7165-4CB4-9A54-8E66CF1E4E77}" sibTransId="{18DF96BF-6372-4AA0-A556-2DE8C1E9FF7A}"/>
    <dgm:cxn modelId="{5885C9F0-5AB5-4F88-9900-63CE0985874F}" type="presParOf" srcId="{A9770F04-6E52-4B88-AFB2-665B6521E316}" destId="{895B8810-18EE-4CEB-93BE-1920D630AB2B}" srcOrd="0" destOrd="0" presId="urn:microsoft.com/office/officeart/2005/8/layout/arrow6"/>
    <dgm:cxn modelId="{8F7D4237-86C7-4EFE-9F48-5309122851FA}" type="presParOf" srcId="{A9770F04-6E52-4B88-AFB2-665B6521E316}" destId="{6727EDCC-B44E-4E4E-846F-574E0D90CAE7}" srcOrd="1" destOrd="0" presId="urn:microsoft.com/office/officeart/2005/8/layout/arrow6"/>
    <dgm:cxn modelId="{139A8630-D3E1-4DE7-A3A6-0634C95C19B5}" type="presParOf" srcId="{A9770F04-6E52-4B88-AFB2-665B6521E316}" destId="{FAC9371A-ECE6-4E9F-B4BE-EEDD3732EA73}" srcOrd="2" destOrd="0" presId="urn:microsoft.com/office/officeart/2005/8/layout/arrow6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BB628D-8BB2-4CF4-8302-889977C102B7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8BDBBDB-AAE3-44D0-B71A-BEC038FE1380}">
      <dgm:prSet custT="1"/>
      <dgm:spPr/>
      <dgm:t>
        <a:bodyPr/>
        <a:lstStyle/>
        <a:p>
          <a:pPr rtl="0"/>
          <a:r>
            <a:rPr lang="uk-UA" sz="2000" baseline="0" dirty="0" smtClean="0"/>
            <a:t>Спільне політичне керівництво, однаковість політичної системи</a:t>
          </a:r>
          <a:endParaRPr lang="ru-RU" sz="2000" baseline="0" dirty="0"/>
        </a:p>
      </dgm:t>
    </dgm:pt>
    <dgm:pt modelId="{D2C494C5-AD96-4BE5-90E4-2F9519B85CD4}" type="parTrans" cxnId="{B4A4E5C7-4C5C-4834-A6F2-8AEABE21DA58}">
      <dgm:prSet/>
      <dgm:spPr/>
      <dgm:t>
        <a:bodyPr/>
        <a:lstStyle/>
        <a:p>
          <a:endParaRPr lang="ru-RU"/>
        </a:p>
      </dgm:t>
    </dgm:pt>
    <dgm:pt modelId="{B52296B9-1356-4E6B-A7C1-15FC0C4E4148}" type="sibTrans" cxnId="{B4A4E5C7-4C5C-4834-A6F2-8AEABE21DA58}">
      <dgm:prSet/>
      <dgm:spPr/>
      <dgm:t>
        <a:bodyPr/>
        <a:lstStyle/>
        <a:p>
          <a:endParaRPr lang="ru-RU"/>
        </a:p>
      </dgm:t>
    </dgm:pt>
    <dgm:pt modelId="{304502D8-1ECF-4DD9-BFAC-23FDC07ED5E7}">
      <dgm:prSet custT="1"/>
      <dgm:spPr/>
      <dgm:t>
        <a:bodyPr/>
        <a:lstStyle/>
        <a:p>
          <a:pPr rtl="0"/>
          <a:r>
            <a:rPr lang="uk-UA" sz="2000" baseline="0" dirty="0" smtClean="0"/>
            <a:t>Правляча більшовицька партія</a:t>
          </a:r>
          <a:endParaRPr lang="ru-RU" sz="2000" baseline="0" dirty="0"/>
        </a:p>
      </dgm:t>
    </dgm:pt>
    <dgm:pt modelId="{833FE494-136B-4833-9653-BE6E240B43F9}" type="parTrans" cxnId="{B70F5A9F-1345-4107-9903-EF4D657582E4}">
      <dgm:prSet/>
      <dgm:spPr/>
      <dgm:t>
        <a:bodyPr/>
        <a:lstStyle/>
        <a:p>
          <a:endParaRPr lang="ru-RU"/>
        </a:p>
      </dgm:t>
    </dgm:pt>
    <dgm:pt modelId="{A7DB50C7-F446-4BAD-8B3A-FD3ECCE615B8}" type="sibTrans" cxnId="{B70F5A9F-1345-4107-9903-EF4D657582E4}">
      <dgm:prSet/>
      <dgm:spPr/>
      <dgm:t>
        <a:bodyPr/>
        <a:lstStyle/>
        <a:p>
          <a:endParaRPr lang="ru-RU"/>
        </a:p>
      </dgm:t>
    </dgm:pt>
    <dgm:pt modelId="{C9BB8AB8-08B8-453F-8B1F-9590DF0E2B72}">
      <dgm:prSet custT="1"/>
      <dgm:spPr/>
      <dgm:t>
        <a:bodyPr/>
        <a:lstStyle/>
        <a:p>
          <a:pPr rtl="0"/>
          <a:r>
            <a:rPr lang="uk-UA" sz="2000" baseline="0" dirty="0" smtClean="0"/>
            <a:t>Керівництво республік залежне від центру</a:t>
          </a:r>
          <a:endParaRPr lang="ru-RU" sz="2000" baseline="0" dirty="0"/>
        </a:p>
      </dgm:t>
    </dgm:pt>
    <dgm:pt modelId="{743A7344-6093-4F63-8152-C8198FEBD5FE}" type="parTrans" cxnId="{41C1649C-B8E2-4D8F-9582-0FD3BB70671A}">
      <dgm:prSet/>
      <dgm:spPr/>
      <dgm:t>
        <a:bodyPr/>
        <a:lstStyle/>
        <a:p>
          <a:endParaRPr lang="ru-RU"/>
        </a:p>
      </dgm:t>
    </dgm:pt>
    <dgm:pt modelId="{931A2437-6B5B-4FC4-97C0-2E79957C3843}" type="sibTrans" cxnId="{41C1649C-B8E2-4D8F-9582-0FD3BB70671A}">
      <dgm:prSet/>
      <dgm:spPr/>
      <dgm:t>
        <a:bodyPr/>
        <a:lstStyle/>
        <a:p>
          <a:endParaRPr lang="ru-RU"/>
        </a:p>
      </dgm:t>
    </dgm:pt>
    <dgm:pt modelId="{151C7958-06E4-4891-A9EB-427EFA567727}">
      <dgm:prSet custT="1"/>
      <dgm:spPr/>
      <dgm:t>
        <a:bodyPr/>
        <a:lstStyle/>
        <a:p>
          <a:pPr rtl="0"/>
          <a:r>
            <a:rPr lang="uk-UA" sz="2000" baseline="0" dirty="0" smtClean="0"/>
            <a:t>Єдина армія</a:t>
          </a:r>
          <a:endParaRPr lang="ru-RU" sz="2000" baseline="0" dirty="0"/>
        </a:p>
      </dgm:t>
    </dgm:pt>
    <dgm:pt modelId="{69EF4E06-A768-49B1-956C-81907F42F724}" type="parTrans" cxnId="{ACB41E14-B462-461D-A442-8F79D54C1227}">
      <dgm:prSet/>
      <dgm:spPr/>
      <dgm:t>
        <a:bodyPr/>
        <a:lstStyle/>
        <a:p>
          <a:endParaRPr lang="ru-RU"/>
        </a:p>
      </dgm:t>
    </dgm:pt>
    <dgm:pt modelId="{C6BACBBC-8F89-4838-B2A9-C38B3E5A9A83}" type="sibTrans" cxnId="{ACB41E14-B462-461D-A442-8F79D54C1227}">
      <dgm:prSet/>
      <dgm:spPr/>
      <dgm:t>
        <a:bodyPr/>
        <a:lstStyle/>
        <a:p>
          <a:endParaRPr lang="ru-RU"/>
        </a:p>
      </dgm:t>
    </dgm:pt>
    <dgm:pt modelId="{6F116C8F-26AA-4263-A209-CB6316DC21D3}">
      <dgm:prSet custT="1"/>
      <dgm:spPr/>
      <dgm:t>
        <a:bodyPr/>
        <a:lstStyle/>
        <a:p>
          <a:pPr rtl="0"/>
          <a:r>
            <a:rPr lang="uk-UA" sz="2000" baseline="0" dirty="0" smtClean="0"/>
            <a:t>Традиційні економічні зв’язки</a:t>
          </a:r>
          <a:endParaRPr lang="ru-RU" sz="2000" baseline="0" dirty="0"/>
        </a:p>
      </dgm:t>
    </dgm:pt>
    <dgm:pt modelId="{76EFF3A6-1974-49A5-95B6-B08954782C28}" type="parTrans" cxnId="{4A487C3E-6B3F-4211-A566-7BC42BA94F1F}">
      <dgm:prSet/>
      <dgm:spPr/>
      <dgm:t>
        <a:bodyPr/>
        <a:lstStyle/>
        <a:p>
          <a:endParaRPr lang="ru-RU"/>
        </a:p>
      </dgm:t>
    </dgm:pt>
    <dgm:pt modelId="{B9E5CEF8-37A7-4C8E-961E-5162C10E8C4F}" type="sibTrans" cxnId="{4A487C3E-6B3F-4211-A566-7BC42BA94F1F}">
      <dgm:prSet/>
      <dgm:spPr/>
      <dgm:t>
        <a:bodyPr/>
        <a:lstStyle/>
        <a:p>
          <a:endParaRPr lang="ru-RU"/>
        </a:p>
      </dgm:t>
    </dgm:pt>
    <dgm:pt modelId="{E84EF57C-96AC-49AD-82C7-826CD31C93FA}">
      <dgm:prSet custT="1"/>
      <dgm:spPr/>
      <dgm:t>
        <a:bodyPr/>
        <a:lstStyle/>
        <a:p>
          <a:pPr rtl="0"/>
          <a:r>
            <a:rPr lang="uk-UA" sz="2000" baseline="0" dirty="0" smtClean="0"/>
            <a:t>У 1920 р. утворилася договірна федерація радянських республік (двостороння договори між РСФСР та іншими республіками)</a:t>
          </a:r>
          <a:endParaRPr lang="ru-RU" sz="2000" baseline="0" dirty="0"/>
        </a:p>
      </dgm:t>
    </dgm:pt>
    <dgm:pt modelId="{28C5EE35-51BE-44B1-B212-02A41D730296}" type="parTrans" cxnId="{7C7D7F86-83BF-42FB-B1F5-F06A1F32451B}">
      <dgm:prSet/>
      <dgm:spPr/>
      <dgm:t>
        <a:bodyPr/>
        <a:lstStyle/>
        <a:p>
          <a:endParaRPr lang="ru-RU"/>
        </a:p>
      </dgm:t>
    </dgm:pt>
    <dgm:pt modelId="{7A10F5F8-D995-4D36-8C40-2E80FFF937D2}" type="sibTrans" cxnId="{7C7D7F86-83BF-42FB-B1F5-F06A1F32451B}">
      <dgm:prSet/>
      <dgm:spPr/>
      <dgm:t>
        <a:bodyPr/>
        <a:lstStyle/>
        <a:p>
          <a:endParaRPr lang="ru-RU"/>
        </a:p>
      </dgm:t>
    </dgm:pt>
    <dgm:pt modelId="{633F2F43-D7E5-4D60-8334-E38CB2B3F77A}" type="pres">
      <dgm:prSet presAssocID="{A0BB628D-8BB2-4CF4-8302-889977C102B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287836-2076-4122-8BB6-9ED11A3F3794}" type="pres">
      <dgm:prSet presAssocID="{E8BDBBDB-AAE3-44D0-B71A-BEC038FE1380}" presName="comp" presStyleCnt="0"/>
      <dgm:spPr/>
    </dgm:pt>
    <dgm:pt modelId="{FA4668D3-BB94-43D7-BB92-9FD0F3CDE45A}" type="pres">
      <dgm:prSet presAssocID="{E8BDBBDB-AAE3-44D0-B71A-BEC038FE1380}" presName="box" presStyleLbl="node1" presStyleIdx="0" presStyleCnt="6"/>
      <dgm:spPr/>
      <dgm:t>
        <a:bodyPr/>
        <a:lstStyle/>
        <a:p>
          <a:endParaRPr lang="ru-RU"/>
        </a:p>
      </dgm:t>
    </dgm:pt>
    <dgm:pt modelId="{2DA9B597-D7D9-42E7-B170-C3CF2EC5767B}" type="pres">
      <dgm:prSet presAssocID="{E8BDBBDB-AAE3-44D0-B71A-BEC038FE1380}" presName="img" presStyleLbl="fgImgPlace1" presStyleIdx="0" presStyleCnt="6"/>
      <dgm:spPr/>
    </dgm:pt>
    <dgm:pt modelId="{9BAE7E62-00D6-47FA-9879-B680218B3547}" type="pres">
      <dgm:prSet presAssocID="{E8BDBBDB-AAE3-44D0-B71A-BEC038FE1380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2A6506-AC1D-4624-9964-51AB899E0234}" type="pres">
      <dgm:prSet presAssocID="{B52296B9-1356-4E6B-A7C1-15FC0C4E4148}" presName="spacer" presStyleCnt="0"/>
      <dgm:spPr/>
    </dgm:pt>
    <dgm:pt modelId="{59A1ED50-4114-4287-85AE-939C99233841}" type="pres">
      <dgm:prSet presAssocID="{304502D8-1ECF-4DD9-BFAC-23FDC07ED5E7}" presName="comp" presStyleCnt="0"/>
      <dgm:spPr/>
    </dgm:pt>
    <dgm:pt modelId="{04DFDC67-F2DF-4806-88E7-EC0BA7AC51CA}" type="pres">
      <dgm:prSet presAssocID="{304502D8-1ECF-4DD9-BFAC-23FDC07ED5E7}" presName="box" presStyleLbl="node1" presStyleIdx="1" presStyleCnt="6"/>
      <dgm:spPr/>
      <dgm:t>
        <a:bodyPr/>
        <a:lstStyle/>
        <a:p>
          <a:endParaRPr lang="ru-RU"/>
        </a:p>
      </dgm:t>
    </dgm:pt>
    <dgm:pt modelId="{7601E95E-D499-40F8-92E6-5AB9188EFD60}" type="pres">
      <dgm:prSet presAssocID="{304502D8-1ECF-4DD9-BFAC-23FDC07ED5E7}" presName="img" presStyleLbl="fgImgPlace1" presStyleIdx="1" presStyleCnt="6"/>
      <dgm:spPr/>
    </dgm:pt>
    <dgm:pt modelId="{87D43497-8C09-49F8-B866-F259CBC8E3D7}" type="pres">
      <dgm:prSet presAssocID="{304502D8-1ECF-4DD9-BFAC-23FDC07ED5E7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2D9CC-68AD-4110-86F6-4818E03EDF36}" type="pres">
      <dgm:prSet presAssocID="{A7DB50C7-F446-4BAD-8B3A-FD3ECCE615B8}" presName="spacer" presStyleCnt="0"/>
      <dgm:spPr/>
    </dgm:pt>
    <dgm:pt modelId="{095C4466-583A-4272-A0A6-1AC1E8ADA907}" type="pres">
      <dgm:prSet presAssocID="{C9BB8AB8-08B8-453F-8B1F-9590DF0E2B72}" presName="comp" presStyleCnt="0"/>
      <dgm:spPr/>
    </dgm:pt>
    <dgm:pt modelId="{481CDC60-BDF0-47BB-B113-30CCC2AD27F3}" type="pres">
      <dgm:prSet presAssocID="{C9BB8AB8-08B8-453F-8B1F-9590DF0E2B72}" presName="box" presStyleLbl="node1" presStyleIdx="2" presStyleCnt="6"/>
      <dgm:spPr/>
      <dgm:t>
        <a:bodyPr/>
        <a:lstStyle/>
        <a:p>
          <a:endParaRPr lang="ru-RU"/>
        </a:p>
      </dgm:t>
    </dgm:pt>
    <dgm:pt modelId="{B318D598-421D-46E9-ABB8-AD05B7724BF2}" type="pres">
      <dgm:prSet presAssocID="{C9BB8AB8-08B8-453F-8B1F-9590DF0E2B72}" presName="img" presStyleLbl="fgImgPlace1" presStyleIdx="2" presStyleCnt="6"/>
      <dgm:spPr/>
    </dgm:pt>
    <dgm:pt modelId="{8C22E362-046C-4540-BFDA-4B3D17B62A21}" type="pres">
      <dgm:prSet presAssocID="{C9BB8AB8-08B8-453F-8B1F-9590DF0E2B72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C8465-AB4C-4BA7-8F2A-EF0AE0EBB644}" type="pres">
      <dgm:prSet presAssocID="{931A2437-6B5B-4FC4-97C0-2E79957C3843}" presName="spacer" presStyleCnt="0"/>
      <dgm:spPr/>
    </dgm:pt>
    <dgm:pt modelId="{424D7347-1BD4-4D09-88A0-4621F6AB6B04}" type="pres">
      <dgm:prSet presAssocID="{151C7958-06E4-4891-A9EB-427EFA567727}" presName="comp" presStyleCnt="0"/>
      <dgm:spPr/>
    </dgm:pt>
    <dgm:pt modelId="{C8401230-EEA4-468A-AE9E-F617099FEA82}" type="pres">
      <dgm:prSet presAssocID="{151C7958-06E4-4891-A9EB-427EFA567727}" presName="box" presStyleLbl="node1" presStyleIdx="3" presStyleCnt="6"/>
      <dgm:spPr/>
      <dgm:t>
        <a:bodyPr/>
        <a:lstStyle/>
        <a:p>
          <a:endParaRPr lang="ru-RU"/>
        </a:p>
      </dgm:t>
    </dgm:pt>
    <dgm:pt modelId="{1CF49856-6FBA-404C-A013-8926E9A158FB}" type="pres">
      <dgm:prSet presAssocID="{151C7958-06E4-4891-A9EB-427EFA567727}" presName="img" presStyleLbl="fgImgPlace1" presStyleIdx="3" presStyleCnt="6"/>
      <dgm:spPr/>
    </dgm:pt>
    <dgm:pt modelId="{90036599-B7D7-4BEA-9465-00A70A53E614}" type="pres">
      <dgm:prSet presAssocID="{151C7958-06E4-4891-A9EB-427EFA567727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DD68A9-BE00-482B-A201-0E4CCFA33F70}" type="pres">
      <dgm:prSet presAssocID="{C6BACBBC-8F89-4838-B2A9-C38B3E5A9A83}" presName="spacer" presStyleCnt="0"/>
      <dgm:spPr/>
    </dgm:pt>
    <dgm:pt modelId="{B3AD2A78-39BB-403B-9A18-D32F1314A29F}" type="pres">
      <dgm:prSet presAssocID="{6F116C8F-26AA-4263-A209-CB6316DC21D3}" presName="comp" presStyleCnt="0"/>
      <dgm:spPr/>
    </dgm:pt>
    <dgm:pt modelId="{BE234727-31AD-43BB-A1B1-42D9CBF813B8}" type="pres">
      <dgm:prSet presAssocID="{6F116C8F-26AA-4263-A209-CB6316DC21D3}" presName="box" presStyleLbl="node1" presStyleIdx="4" presStyleCnt="6"/>
      <dgm:spPr/>
      <dgm:t>
        <a:bodyPr/>
        <a:lstStyle/>
        <a:p>
          <a:endParaRPr lang="ru-RU"/>
        </a:p>
      </dgm:t>
    </dgm:pt>
    <dgm:pt modelId="{858AB97C-D34A-49CA-BFAE-FBA517BB348F}" type="pres">
      <dgm:prSet presAssocID="{6F116C8F-26AA-4263-A209-CB6316DC21D3}" presName="img" presStyleLbl="fgImgPlace1" presStyleIdx="4" presStyleCnt="6"/>
      <dgm:spPr/>
    </dgm:pt>
    <dgm:pt modelId="{867D2FE4-D60C-4735-B1A9-725F55B5E621}" type="pres">
      <dgm:prSet presAssocID="{6F116C8F-26AA-4263-A209-CB6316DC21D3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60324A-62A2-4F68-8423-D31763234D9D}" type="pres">
      <dgm:prSet presAssocID="{B9E5CEF8-37A7-4C8E-961E-5162C10E8C4F}" presName="spacer" presStyleCnt="0"/>
      <dgm:spPr/>
    </dgm:pt>
    <dgm:pt modelId="{0D1DAD26-4C1E-4D99-8350-34F86B89AC24}" type="pres">
      <dgm:prSet presAssocID="{E84EF57C-96AC-49AD-82C7-826CD31C93FA}" presName="comp" presStyleCnt="0"/>
      <dgm:spPr/>
    </dgm:pt>
    <dgm:pt modelId="{4348F488-857E-40FC-B2FC-783F33D8E025}" type="pres">
      <dgm:prSet presAssocID="{E84EF57C-96AC-49AD-82C7-826CD31C93FA}" presName="box" presStyleLbl="node1" presStyleIdx="5" presStyleCnt="6"/>
      <dgm:spPr/>
      <dgm:t>
        <a:bodyPr/>
        <a:lstStyle/>
        <a:p>
          <a:endParaRPr lang="ru-RU"/>
        </a:p>
      </dgm:t>
    </dgm:pt>
    <dgm:pt modelId="{78F2A6CF-5C0D-4191-89B1-88A9AED9971F}" type="pres">
      <dgm:prSet presAssocID="{E84EF57C-96AC-49AD-82C7-826CD31C93FA}" presName="img" presStyleLbl="fgImgPlace1" presStyleIdx="5" presStyleCnt="6"/>
      <dgm:spPr/>
    </dgm:pt>
    <dgm:pt modelId="{CF9FCEE0-C77B-46EB-B646-BA8735DB639B}" type="pres">
      <dgm:prSet presAssocID="{E84EF57C-96AC-49AD-82C7-826CD31C93FA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5ADD0C-DEBA-4E2D-A3B1-4D70C9C8D97A}" type="presOf" srcId="{304502D8-1ECF-4DD9-BFAC-23FDC07ED5E7}" destId="{04DFDC67-F2DF-4806-88E7-EC0BA7AC51CA}" srcOrd="0" destOrd="0" presId="urn:microsoft.com/office/officeart/2005/8/layout/vList4"/>
    <dgm:cxn modelId="{759095A8-A103-4148-9025-80993C069AE2}" type="presOf" srcId="{6F116C8F-26AA-4263-A209-CB6316DC21D3}" destId="{867D2FE4-D60C-4735-B1A9-725F55B5E621}" srcOrd="1" destOrd="0" presId="urn:microsoft.com/office/officeart/2005/8/layout/vList4"/>
    <dgm:cxn modelId="{4A487C3E-6B3F-4211-A566-7BC42BA94F1F}" srcId="{A0BB628D-8BB2-4CF4-8302-889977C102B7}" destId="{6F116C8F-26AA-4263-A209-CB6316DC21D3}" srcOrd="4" destOrd="0" parTransId="{76EFF3A6-1974-49A5-95B6-B08954782C28}" sibTransId="{B9E5CEF8-37A7-4C8E-961E-5162C10E8C4F}"/>
    <dgm:cxn modelId="{7C7D7F86-83BF-42FB-B1F5-F06A1F32451B}" srcId="{A0BB628D-8BB2-4CF4-8302-889977C102B7}" destId="{E84EF57C-96AC-49AD-82C7-826CD31C93FA}" srcOrd="5" destOrd="0" parTransId="{28C5EE35-51BE-44B1-B212-02A41D730296}" sibTransId="{7A10F5F8-D995-4D36-8C40-2E80FFF937D2}"/>
    <dgm:cxn modelId="{BEB1D043-5939-4114-8205-01BB3CB383CD}" type="presOf" srcId="{A0BB628D-8BB2-4CF4-8302-889977C102B7}" destId="{633F2F43-D7E5-4D60-8334-E38CB2B3F77A}" srcOrd="0" destOrd="0" presId="urn:microsoft.com/office/officeart/2005/8/layout/vList4"/>
    <dgm:cxn modelId="{DEADC74F-DEA7-43A9-9D8B-8D4BBFD5BFA5}" type="presOf" srcId="{151C7958-06E4-4891-A9EB-427EFA567727}" destId="{90036599-B7D7-4BEA-9465-00A70A53E614}" srcOrd="1" destOrd="0" presId="urn:microsoft.com/office/officeart/2005/8/layout/vList4"/>
    <dgm:cxn modelId="{CC973AB0-9326-4F5A-8C34-B0F30037919D}" type="presOf" srcId="{E8BDBBDB-AAE3-44D0-B71A-BEC038FE1380}" destId="{FA4668D3-BB94-43D7-BB92-9FD0F3CDE45A}" srcOrd="0" destOrd="0" presId="urn:microsoft.com/office/officeart/2005/8/layout/vList4"/>
    <dgm:cxn modelId="{B70F5A9F-1345-4107-9903-EF4D657582E4}" srcId="{A0BB628D-8BB2-4CF4-8302-889977C102B7}" destId="{304502D8-1ECF-4DD9-BFAC-23FDC07ED5E7}" srcOrd="1" destOrd="0" parTransId="{833FE494-136B-4833-9653-BE6E240B43F9}" sibTransId="{A7DB50C7-F446-4BAD-8B3A-FD3ECCE615B8}"/>
    <dgm:cxn modelId="{05CC1600-1F45-411D-996F-CB17C856777A}" type="presOf" srcId="{151C7958-06E4-4891-A9EB-427EFA567727}" destId="{C8401230-EEA4-468A-AE9E-F617099FEA82}" srcOrd="0" destOrd="0" presId="urn:microsoft.com/office/officeart/2005/8/layout/vList4"/>
    <dgm:cxn modelId="{D1F3EFEE-FF29-46BB-A898-520BD7FED8FC}" type="presOf" srcId="{E84EF57C-96AC-49AD-82C7-826CD31C93FA}" destId="{4348F488-857E-40FC-B2FC-783F33D8E025}" srcOrd="0" destOrd="0" presId="urn:microsoft.com/office/officeart/2005/8/layout/vList4"/>
    <dgm:cxn modelId="{A7B7F4B7-0B7A-4062-968E-1267DB9C8E39}" type="presOf" srcId="{C9BB8AB8-08B8-453F-8B1F-9590DF0E2B72}" destId="{481CDC60-BDF0-47BB-B113-30CCC2AD27F3}" srcOrd="0" destOrd="0" presId="urn:microsoft.com/office/officeart/2005/8/layout/vList4"/>
    <dgm:cxn modelId="{41C1649C-B8E2-4D8F-9582-0FD3BB70671A}" srcId="{A0BB628D-8BB2-4CF4-8302-889977C102B7}" destId="{C9BB8AB8-08B8-453F-8B1F-9590DF0E2B72}" srcOrd="2" destOrd="0" parTransId="{743A7344-6093-4F63-8152-C8198FEBD5FE}" sibTransId="{931A2437-6B5B-4FC4-97C0-2E79957C3843}"/>
    <dgm:cxn modelId="{B4A4E5C7-4C5C-4834-A6F2-8AEABE21DA58}" srcId="{A0BB628D-8BB2-4CF4-8302-889977C102B7}" destId="{E8BDBBDB-AAE3-44D0-B71A-BEC038FE1380}" srcOrd="0" destOrd="0" parTransId="{D2C494C5-AD96-4BE5-90E4-2F9519B85CD4}" sibTransId="{B52296B9-1356-4E6B-A7C1-15FC0C4E4148}"/>
    <dgm:cxn modelId="{F58BF661-28EF-4B82-B83A-DCD56C04A188}" type="presOf" srcId="{6F116C8F-26AA-4263-A209-CB6316DC21D3}" destId="{BE234727-31AD-43BB-A1B1-42D9CBF813B8}" srcOrd="0" destOrd="0" presId="urn:microsoft.com/office/officeart/2005/8/layout/vList4"/>
    <dgm:cxn modelId="{2CE1F421-9DCB-452C-9668-C00A9C0C0ED2}" type="presOf" srcId="{C9BB8AB8-08B8-453F-8B1F-9590DF0E2B72}" destId="{8C22E362-046C-4540-BFDA-4B3D17B62A21}" srcOrd="1" destOrd="0" presId="urn:microsoft.com/office/officeart/2005/8/layout/vList4"/>
    <dgm:cxn modelId="{8FAC00AB-CAE9-4B83-855D-5BD7B46F22AE}" type="presOf" srcId="{E8BDBBDB-AAE3-44D0-B71A-BEC038FE1380}" destId="{9BAE7E62-00D6-47FA-9879-B680218B3547}" srcOrd="1" destOrd="0" presId="urn:microsoft.com/office/officeart/2005/8/layout/vList4"/>
    <dgm:cxn modelId="{ACB41E14-B462-461D-A442-8F79D54C1227}" srcId="{A0BB628D-8BB2-4CF4-8302-889977C102B7}" destId="{151C7958-06E4-4891-A9EB-427EFA567727}" srcOrd="3" destOrd="0" parTransId="{69EF4E06-A768-49B1-956C-81907F42F724}" sibTransId="{C6BACBBC-8F89-4838-B2A9-C38B3E5A9A83}"/>
    <dgm:cxn modelId="{87269018-08E1-4EC0-A218-E1727C767307}" type="presOf" srcId="{E84EF57C-96AC-49AD-82C7-826CD31C93FA}" destId="{CF9FCEE0-C77B-46EB-B646-BA8735DB639B}" srcOrd="1" destOrd="0" presId="urn:microsoft.com/office/officeart/2005/8/layout/vList4"/>
    <dgm:cxn modelId="{571158BF-FA89-4BF8-AD94-C159DC009805}" type="presOf" srcId="{304502D8-1ECF-4DD9-BFAC-23FDC07ED5E7}" destId="{87D43497-8C09-49F8-B866-F259CBC8E3D7}" srcOrd="1" destOrd="0" presId="urn:microsoft.com/office/officeart/2005/8/layout/vList4"/>
    <dgm:cxn modelId="{F4654396-AA22-4528-AD6A-98E82F276D3C}" type="presParOf" srcId="{633F2F43-D7E5-4D60-8334-E38CB2B3F77A}" destId="{64287836-2076-4122-8BB6-9ED11A3F3794}" srcOrd="0" destOrd="0" presId="urn:microsoft.com/office/officeart/2005/8/layout/vList4"/>
    <dgm:cxn modelId="{0FEF7BDE-B89E-4576-AD49-B4F0181D9A54}" type="presParOf" srcId="{64287836-2076-4122-8BB6-9ED11A3F3794}" destId="{FA4668D3-BB94-43D7-BB92-9FD0F3CDE45A}" srcOrd="0" destOrd="0" presId="urn:microsoft.com/office/officeart/2005/8/layout/vList4"/>
    <dgm:cxn modelId="{0EE511CC-68DA-402A-96A3-EF214CA3F75A}" type="presParOf" srcId="{64287836-2076-4122-8BB6-9ED11A3F3794}" destId="{2DA9B597-D7D9-42E7-B170-C3CF2EC5767B}" srcOrd="1" destOrd="0" presId="urn:microsoft.com/office/officeart/2005/8/layout/vList4"/>
    <dgm:cxn modelId="{DA8A288E-8BA0-4A3F-9C53-DC7AA2ACCA7C}" type="presParOf" srcId="{64287836-2076-4122-8BB6-9ED11A3F3794}" destId="{9BAE7E62-00D6-47FA-9879-B680218B3547}" srcOrd="2" destOrd="0" presId="urn:microsoft.com/office/officeart/2005/8/layout/vList4"/>
    <dgm:cxn modelId="{9F10B975-1B5E-4285-94B4-0EFCD66F9CF0}" type="presParOf" srcId="{633F2F43-D7E5-4D60-8334-E38CB2B3F77A}" destId="{092A6506-AC1D-4624-9964-51AB899E0234}" srcOrd="1" destOrd="0" presId="urn:microsoft.com/office/officeart/2005/8/layout/vList4"/>
    <dgm:cxn modelId="{07C46D4C-DE44-4975-8FA4-27F196016D10}" type="presParOf" srcId="{633F2F43-D7E5-4D60-8334-E38CB2B3F77A}" destId="{59A1ED50-4114-4287-85AE-939C99233841}" srcOrd="2" destOrd="0" presId="urn:microsoft.com/office/officeart/2005/8/layout/vList4"/>
    <dgm:cxn modelId="{0B154C91-27BD-429C-9199-8179BD28D542}" type="presParOf" srcId="{59A1ED50-4114-4287-85AE-939C99233841}" destId="{04DFDC67-F2DF-4806-88E7-EC0BA7AC51CA}" srcOrd="0" destOrd="0" presId="urn:microsoft.com/office/officeart/2005/8/layout/vList4"/>
    <dgm:cxn modelId="{D60F714D-5A60-4CD3-8493-0A7D5BCFC584}" type="presParOf" srcId="{59A1ED50-4114-4287-85AE-939C99233841}" destId="{7601E95E-D499-40F8-92E6-5AB9188EFD60}" srcOrd="1" destOrd="0" presId="urn:microsoft.com/office/officeart/2005/8/layout/vList4"/>
    <dgm:cxn modelId="{A0EF5323-A0F4-44B2-8052-0554DA137EF0}" type="presParOf" srcId="{59A1ED50-4114-4287-85AE-939C99233841}" destId="{87D43497-8C09-49F8-B866-F259CBC8E3D7}" srcOrd="2" destOrd="0" presId="urn:microsoft.com/office/officeart/2005/8/layout/vList4"/>
    <dgm:cxn modelId="{CAB005E7-910F-4387-8662-83EA2D588CDD}" type="presParOf" srcId="{633F2F43-D7E5-4D60-8334-E38CB2B3F77A}" destId="{5572D9CC-68AD-4110-86F6-4818E03EDF36}" srcOrd="3" destOrd="0" presId="urn:microsoft.com/office/officeart/2005/8/layout/vList4"/>
    <dgm:cxn modelId="{59772AC9-131F-4C87-B29C-779F949AB881}" type="presParOf" srcId="{633F2F43-D7E5-4D60-8334-E38CB2B3F77A}" destId="{095C4466-583A-4272-A0A6-1AC1E8ADA907}" srcOrd="4" destOrd="0" presId="urn:microsoft.com/office/officeart/2005/8/layout/vList4"/>
    <dgm:cxn modelId="{148D89A5-BA37-470D-9EF3-5039EEC4FDEC}" type="presParOf" srcId="{095C4466-583A-4272-A0A6-1AC1E8ADA907}" destId="{481CDC60-BDF0-47BB-B113-30CCC2AD27F3}" srcOrd="0" destOrd="0" presId="urn:microsoft.com/office/officeart/2005/8/layout/vList4"/>
    <dgm:cxn modelId="{B859971F-B5C8-4651-B22F-1FDAD35919A2}" type="presParOf" srcId="{095C4466-583A-4272-A0A6-1AC1E8ADA907}" destId="{B318D598-421D-46E9-ABB8-AD05B7724BF2}" srcOrd="1" destOrd="0" presId="urn:microsoft.com/office/officeart/2005/8/layout/vList4"/>
    <dgm:cxn modelId="{BDB8E13E-E356-4F83-BEAC-D10C36F611E4}" type="presParOf" srcId="{095C4466-583A-4272-A0A6-1AC1E8ADA907}" destId="{8C22E362-046C-4540-BFDA-4B3D17B62A21}" srcOrd="2" destOrd="0" presId="urn:microsoft.com/office/officeart/2005/8/layout/vList4"/>
    <dgm:cxn modelId="{0D1BCDEA-889B-4807-AF56-265A1C2F000A}" type="presParOf" srcId="{633F2F43-D7E5-4D60-8334-E38CB2B3F77A}" destId="{956C8465-AB4C-4BA7-8F2A-EF0AE0EBB644}" srcOrd="5" destOrd="0" presId="urn:microsoft.com/office/officeart/2005/8/layout/vList4"/>
    <dgm:cxn modelId="{B58AC816-8F6B-4673-A227-833115DADAA8}" type="presParOf" srcId="{633F2F43-D7E5-4D60-8334-E38CB2B3F77A}" destId="{424D7347-1BD4-4D09-88A0-4621F6AB6B04}" srcOrd="6" destOrd="0" presId="urn:microsoft.com/office/officeart/2005/8/layout/vList4"/>
    <dgm:cxn modelId="{91526F74-85C7-49C2-9CE6-6706E5E17BD0}" type="presParOf" srcId="{424D7347-1BD4-4D09-88A0-4621F6AB6B04}" destId="{C8401230-EEA4-468A-AE9E-F617099FEA82}" srcOrd="0" destOrd="0" presId="urn:microsoft.com/office/officeart/2005/8/layout/vList4"/>
    <dgm:cxn modelId="{70E2C9C6-F646-4725-9E4C-A521CE43057F}" type="presParOf" srcId="{424D7347-1BD4-4D09-88A0-4621F6AB6B04}" destId="{1CF49856-6FBA-404C-A013-8926E9A158FB}" srcOrd="1" destOrd="0" presId="urn:microsoft.com/office/officeart/2005/8/layout/vList4"/>
    <dgm:cxn modelId="{E36F523A-CBED-4282-998A-C31FF3A7168F}" type="presParOf" srcId="{424D7347-1BD4-4D09-88A0-4621F6AB6B04}" destId="{90036599-B7D7-4BEA-9465-00A70A53E614}" srcOrd="2" destOrd="0" presId="urn:microsoft.com/office/officeart/2005/8/layout/vList4"/>
    <dgm:cxn modelId="{DD145A87-3DA5-4100-B65B-6675D0577512}" type="presParOf" srcId="{633F2F43-D7E5-4D60-8334-E38CB2B3F77A}" destId="{66DD68A9-BE00-482B-A201-0E4CCFA33F70}" srcOrd="7" destOrd="0" presId="urn:microsoft.com/office/officeart/2005/8/layout/vList4"/>
    <dgm:cxn modelId="{38DB873E-635A-4AF6-BDB2-B3455D8FFC26}" type="presParOf" srcId="{633F2F43-D7E5-4D60-8334-E38CB2B3F77A}" destId="{B3AD2A78-39BB-403B-9A18-D32F1314A29F}" srcOrd="8" destOrd="0" presId="urn:microsoft.com/office/officeart/2005/8/layout/vList4"/>
    <dgm:cxn modelId="{B2E1ADE2-2A4E-48A3-99B7-190D42E9C0A7}" type="presParOf" srcId="{B3AD2A78-39BB-403B-9A18-D32F1314A29F}" destId="{BE234727-31AD-43BB-A1B1-42D9CBF813B8}" srcOrd="0" destOrd="0" presId="urn:microsoft.com/office/officeart/2005/8/layout/vList4"/>
    <dgm:cxn modelId="{E1205CBD-B504-471B-AFC4-2F5AFD358B59}" type="presParOf" srcId="{B3AD2A78-39BB-403B-9A18-D32F1314A29F}" destId="{858AB97C-D34A-49CA-BFAE-FBA517BB348F}" srcOrd="1" destOrd="0" presId="urn:microsoft.com/office/officeart/2005/8/layout/vList4"/>
    <dgm:cxn modelId="{9E2E7624-E92C-4244-8361-2E0FA57EEED1}" type="presParOf" srcId="{B3AD2A78-39BB-403B-9A18-D32F1314A29F}" destId="{867D2FE4-D60C-4735-B1A9-725F55B5E621}" srcOrd="2" destOrd="0" presId="urn:microsoft.com/office/officeart/2005/8/layout/vList4"/>
    <dgm:cxn modelId="{039A08F2-A69A-4579-B953-D33E41E45279}" type="presParOf" srcId="{633F2F43-D7E5-4D60-8334-E38CB2B3F77A}" destId="{3860324A-62A2-4F68-8423-D31763234D9D}" srcOrd="9" destOrd="0" presId="urn:microsoft.com/office/officeart/2005/8/layout/vList4"/>
    <dgm:cxn modelId="{FA1605F9-0F9C-4354-9A8F-45F7E3AE06FD}" type="presParOf" srcId="{633F2F43-D7E5-4D60-8334-E38CB2B3F77A}" destId="{0D1DAD26-4C1E-4D99-8350-34F86B89AC24}" srcOrd="10" destOrd="0" presId="urn:microsoft.com/office/officeart/2005/8/layout/vList4"/>
    <dgm:cxn modelId="{6234DC3E-724D-4C8D-856C-F86418A471AE}" type="presParOf" srcId="{0D1DAD26-4C1E-4D99-8350-34F86B89AC24}" destId="{4348F488-857E-40FC-B2FC-783F33D8E025}" srcOrd="0" destOrd="0" presId="urn:microsoft.com/office/officeart/2005/8/layout/vList4"/>
    <dgm:cxn modelId="{FF96BFB0-8FBC-41AC-8CB2-7B5FF6E268DE}" type="presParOf" srcId="{0D1DAD26-4C1E-4D99-8350-34F86B89AC24}" destId="{78F2A6CF-5C0D-4191-89B1-88A9AED9971F}" srcOrd="1" destOrd="0" presId="urn:microsoft.com/office/officeart/2005/8/layout/vList4"/>
    <dgm:cxn modelId="{4836C9A3-48AE-41D3-AADF-A28CCAC862C0}" type="presParOf" srcId="{0D1DAD26-4C1E-4D99-8350-34F86B89AC24}" destId="{CF9FCEE0-C77B-46EB-B646-BA8735DB639B}" srcOrd="2" destOrd="0" presId="urn:microsoft.com/office/officeart/2005/8/layout/vList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882411-3BB4-4B80-8EF3-6D0287A39BD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58D78E-757A-4402-BD1F-16116FE21022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3200" b="1" dirty="0" smtClean="0">
              <a:solidFill>
                <a:schemeClr val="tx2">
                  <a:lumMod val="50000"/>
                </a:schemeClr>
              </a:solidFill>
            </a:rPr>
            <a:t>1. План «АВТОНОМІЗАЦІЯ» Й. СТАЛІН</a:t>
          </a:r>
          <a:endParaRPr lang="ru-RU" sz="3200" b="1" dirty="0">
            <a:solidFill>
              <a:schemeClr val="tx2">
                <a:lumMod val="50000"/>
              </a:schemeClr>
            </a:solidFill>
          </a:endParaRPr>
        </a:p>
      </dgm:t>
    </dgm:pt>
    <dgm:pt modelId="{D595D8B0-71EF-4EF1-9EB2-BA25478872B9}" type="parTrans" cxnId="{5414A83E-5A9A-4713-9F4B-4393839E443C}">
      <dgm:prSet/>
      <dgm:spPr/>
      <dgm:t>
        <a:bodyPr/>
        <a:lstStyle/>
        <a:p>
          <a:endParaRPr lang="ru-RU"/>
        </a:p>
      </dgm:t>
    </dgm:pt>
    <dgm:pt modelId="{202C9D96-7621-410A-B7A1-ABE468A23E6C}" type="sibTrans" cxnId="{5414A83E-5A9A-4713-9F4B-4393839E443C}">
      <dgm:prSet/>
      <dgm:spPr/>
      <dgm:t>
        <a:bodyPr/>
        <a:lstStyle/>
        <a:p>
          <a:endParaRPr lang="ru-RU"/>
        </a:p>
      </dgm:t>
    </dgm:pt>
    <dgm:pt modelId="{B2EFEFFB-81D8-4CE1-8E80-990926E1B6C3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3200" b="1" dirty="0" smtClean="0">
              <a:solidFill>
                <a:schemeClr val="tx2">
                  <a:lumMod val="50000"/>
                </a:schemeClr>
              </a:solidFill>
            </a:rPr>
            <a:t>2. План «КОНФЕДЕРАЦІЯ» Керівництво України </a:t>
          </a:r>
          <a:r>
            <a:rPr lang="uk-UA" sz="3200" b="1" dirty="0" smtClean="0">
              <a:solidFill>
                <a:schemeClr val="tx2">
                  <a:lumMod val="50000"/>
                </a:schemeClr>
              </a:solidFill>
            </a:rPr>
            <a:t>і </a:t>
          </a:r>
          <a:r>
            <a:rPr lang="uk-UA" sz="3200" b="1" dirty="0" smtClean="0">
              <a:solidFill>
                <a:schemeClr val="tx2">
                  <a:lumMod val="50000"/>
                </a:schemeClr>
              </a:solidFill>
            </a:rPr>
            <a:t>Грузії</a:t>
          </a:r>
          <a:endParaRPr lang="ru-RU" sz="3200" b="1" dirty="0">
            <a:solidFill>
              <a:schemeClr val="tx2">
                <a:lumMod val="50000"/>
              </a:schemeClr>
            </a:solidFill>
          </a:endParaRPr>
        </a:p>
      </dgm:t>
    </dgm:pt>
    <dgm:pt modelId="{245ABD1E-F998-4578-9C09-3D2AE707274F}" type="parTrans" cxnId="{FDB3252E-72EC-454C-B90F-F05AE3D4B303}">
      <dgm:prSet/>
      <dgm:spPr/>
      <dgm:t>
        <a:bodyPr/>
        <a:lstStyle/>
        <a:p>
          <a:endParaRPr lang="ru-RU"/>
        </a:p>
      </dgm:t>
    </dgm:pt>
    <dgm:pt modelId="{D5BCDFA2-878B-4831-A5B8-FEA2CD93B494}" type="sibTrans" cxnId="{FDB3252E-72EC-454C-B90F-F05AE3D4B303}">
      <dgm:prSet/>
      <dgm:spPr/>
      <dgm:t>
        <a:bodyPr/>
        <a:lstStyle/>
        <a:p>
          <a:endParaRPr lang="ru-RU"/>
        </a:p>
      </dgm:t>
    </dgm:pt>
    <dgm:pt modelId="{6AAB7D79-6384-4FA1-A9FC-A6EBA63DF6EA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3200" b="1" dirty="0" smtClean="0">
              <a:solidFill>
                <a:schemeClr val="tx2">
                  <a:lumMod val="50000"/>
                </a:schemeClr>
              </a:solidFill>
            </a:rPr>
            <a:t>3. План «ФЕДЕРАЦІЯ» В. ЛЕНІН </a:t>
          </a:r>
        </a:p>
      </dgm:t>
    </dgm:pt>
    <dgm:pt modelId="{127442E0-CB37-46A0-822E-0584690868FB}" type="parTrans" cxnId="{CC50E9EE-B3F1-4951-8DA3-5BC1A2679FCE}">
      <dgm:prSet/>
      <dgm:spPr/>
      <dgm:t>
        <a:bodyPr/>
        <a:lstStyle/>
        <a:p>
          <a:endParaRPr lang="ru-RU"/>
        </a:p>
      </dgm:t>
    </dgm:pt>
    <dgm:pt modelId="{C1A0BB32-9E08-4B63-A6D2-155754AAE288}" type="sibTrans" cxnId="{CC50E9EE-B3F1-4951-8DA3-5BC1A2679FCE}">
      <dgm:prSet/>
      <dgm:spPr/>
      <dgm:t>
        <a:bodyPr/>
        <a:lstStyle/>
        <a:p>
          <a:endParaRPr lang="ru-RU"/>
        </a:p>
      </dgm:t>
    </dgm:pt>
    <dgm:pt modelId="{AC023DB6-3D5F-4BC7-BFD8-02EF67C5931C}" type="pres">
      <dgm:prSet presAssocID="{E0882411-3BB4-4B80-8EF3-6D0287A39BD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0C7B3F-5320-4FD0-9D25-E22EBD135BE0}" type="pres">
      <dgm:prSet presAssocID="{5558D78E-757A-4402-BD1F-16116FE21022}" presName="parentLin" presStyleCnt="0"/>
      <dgm:spPr/>
    </dgm:pt>
    <dgm:pt modelId="{0F2CBBD5-5600-45DC-B742-95F10896C2FB}" type="pres">
      <dgm:prSet presAssocID="{5558D78E-757A-4402-BD1F-16116FE2102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AE64305-2FC9-4FEF-A121-04CF385842B2}" type="pres">
      <dgm:prSet presAssocID="{5558D78E-757A-4402-BD1F-16116FE21022}" presName="parentText" presStyleLbl="node1" presStyleIdx="0" presStyleCnt="3" custScaleX="150037" custScaleY="1822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7EC64D-3FC2-4420-9B40-BD7A8CD60178}" type="pres">
      <dgm:prSet presAssocID="{5558D78E-757A-4402-BD1F-16116FE21022}" presName="negativeSpace" presStyleCnt="0"/>
      <dgm:spPr/>
    </dgm:pt>
    <dgm:pt modelId="{19AC1708-B405-4D99-8B33-99501165FF16}" type="pres">
      <dgm:prSet presAssocID="{5558D78E-757A-4402-BD1F-16116FE21022}" presName="childText" presStyleLbl="conFgAcc1" presStyleIdx="0" presStyleCnt="3">
        <dgm:presLayoutVars>
          <dgm:bulletEnabled val="1"/>
        </dgm:presLayoutVars>
      </dgm:prSet>
      <dgm:spPr/>
    </dgm:pt>
    <dgm:pt modelId="{60A1C226-80DC-4CA7-BEB9-FB0407C822CF}" type="pres">
      <dgm:prSet presAssocID="{202C9D96-7621-410A-B7A1-ABE468A23E6C}" presName="spaceBetweenRectangles" presStyleCnt="0"/>
      <dgm:spPr/>
    </dgm:pt>
    <dgm:pt modelId="{34A52A67-11B3-4835-A976-FDFFF12043CB}" type="pres">
      <dgm:prSet presAssocID="{B2EFEFFB-81D8-4CE1-8E80-990926E1B6C3}" presName="parentLin" presStyleCnt="0"/>
      <dgm:spPr/>
    </dgm:pt>
    <dgm:pt modelId="{F3047DE0-6748-4A17-91EA-8DEAE5916AEE}" type="pres">
      <dgm:prSet presAssocID="{B2EFEFFB-81D8-4CE1-8E80-990926E1B6C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E6A7D2B-34A7-4060-812B-52BDE01BB2CA}" type="pres">
      <dgm:prSet presAssocID="{B2EFEFFB-81D8-4CE1-8E80-990926E1B6C3}" presName="parentText" presStyleLbl="node1" presStyleIdx="1" presStyleCnt="3" custScaleX="142997" custScaleY="1577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E67D8-DE2C-4C66-BCC2-3F09FC293E6C}" type="pres">
      <dgm:prSet presAssocID="{B2EFEFFB-81D8-4CE1-8E80-990926E1B6C3}" presName="negativeSpace" presStyleCnt="0"/>
      <dgm:spPr/>
    </dgm:pt>
    <dgm:pt modelId="{3F9C95AA-167F-4BF1-A7EF-9E2332F49C0F}" type="pres">
      <dgm:prSet presAssocID="{B2EFEFFB-81D8-4CE1-8E80-990926E1B6C3}" presName="childText" presStyleLbl="conFgAcc1" presStyleIdx="1" presStyleCnt="3">
        <dgm:presLayoutVars>
          <dgm:bulletEnabled val="1"/>
        </dgm:presLayoutVars>
      </dgm:prSet>
      <dgm:spPr/>
    </dgm:pt>
    <dgm:pt modelId="{554DC172-27DE-41A7-98F7-6D1E5772DC82}" type="pres">
      <dgm:prSet presAssocID="{D5BCDFA2-878B-4831-A5B8-FEA2CD93B494}" presName="spaceBetweenRectangles" presStyleCnt="0"/>
      <dgm:spPr/>
    </dgm:pt>
    <dgm:pt modelId="{C575C4A4-07F5-4A64-B268-9FA0FFAF67F6}" type="pres">
      <dgm:prSet presAssocID="{6AAB7D79-6384-4FA1-A9FC-A6EBA63DF6EA}" presName="parentLin" presStyleCnt="0"/>
      <dgm:spPr/>
    </dgm:pt>
    <dgm:pt modelId="{6F9013B4-D434-48F5-B782-07ADC07A89DE}" type="pres">
      <dgm:prSet presAssocID="{6AAB7D79-6384-4FA1-A9FC-A6EBA63DF6E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3424371-EEB4-414F-8287-459A8D68B7C3}" type="pres">
      <dgm:prSet presAssocID="{6AAB7D79-6384-4FA1-A9FC-A6EBA63DF6EA}" presName="parentText" presStyleLbl="node1" presStyleIdx="2" presStyleCnt="3" custScaleX="142857" custScaleY="316327" custLinFactNeighborX="12048" custLinFactNeighborY="192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E40634-B792-4E39-A106-DDD25EB8E442}" type="pres">
      <dgm:prSet presAssocID="{6AAB7D79-6384-4FA1-A9FC-A6EBA63DF6EA}" presName="negativeSpace" presStyleCnt="0"/>
      <dgm:spPr/>
    </dgm:pt>
    <dgm:pt modelId="{4A547E3C-6943-4851-BC8D-AEF2E4BA85B3}" type="pres">
      <dgm:prSet presAssocID="{6AAB7D79-6384-4FA1-A9FC-A6EBA63DF6E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414A83E-5A9A-4713-9F4B-4393839E443C}" srcId="{E0882411-3BB4-4B80-8EF3-6D0287A39BD9}" destId="{5558D78E-757A-4402-BD1F-16116FE21022}" srcOrd="0" destOrd="0" parTransId="{D595D8B0-71EF-4EF1-9EB2-BA25478872B9}" sibTransId="{202C9D96-7621-410A-B7A1-ABE468A23E6C}"/>
    <dgm:cxn modelId="{E0F1ED06-0858-49FD-9943-C88F1B0A875A}" type="presOf" srcId="{B2EFEFFB-81D8-4CE1-8E80-990926E1B6C3}" destId="{F3047DE0-6748-4A17-91EA-8DEAE5916AEE}" srcOrd="0" destOrd="0" presId="urn:microsoft.com/office/officeart/2005/8/layout/list1"/>
    <dgm:cxn modelId="{CFA51404-39CC-4B01-9756-DE19E52CA271}" type="presOf" srcId="{E0882411-3BB4-4B80-8EF3-6D0287A39BD9}" destId="{AC023DB6-3D5F-4BC7-BFD8-02EF67C5931C}" srcOrd="0" destOrd="0" presId="urn:microsoft.com/office/officeart/2005/8/layout/list1"/>
    <dgm:cxn modelId="{C6F5FA15-079F-41D1-8F1F-12AEB128FFB1}" type="presOf" srcId="{5558D78E-757A-4402-BD1F-16116FE21022}" destId="{0F2CBBD5-5600-45DC-B742-95F10896C2FB}" srcOrd="0" destOrd="0" presId="urn:microsoft.com/office/officeart/2005/8/layout/list1"/>
    <dgm:cxn modelId="{810ABC47-A4AE-4921-82AF-F36B2EFF7C0B}" type="presOf" srcId="{6AAB7D79-6384-4FA1-A9FC-A6EBA63DF6EA}" destId="{F3424371-EEB4-414F-8287-459A8D68B7C3}" srcOrd="1" destOrd="0" presId="urn:microsoft.com/office/officeart/2005/8/layout/list1"/>
    <dgm:cxn modelId="{CC50E9EE-B3F1-4951-8DA3-5BC1A2679FCE}" srcId="{E0882411-3BB4-4B80-8EF3-6D0287A39BD9}" destId="{6AAB7D79-6384-4FA1-A9FC-A6EBA63DF6EA}" srcOrd="2" destOrd="0" parTransId="{127442E0-CB37-46A0-822E-0584690868FB}" sibTransId="{C1A0BB32-9E08-4B63-A6D2-155754AAE288}"/>
    <dgm:cxn modelId="{5ED7FB04-F7D7-4660-97F9-CBC7F4CEDF54}" type="presOf" srcId="{5558D78E-757A-4402-BD1F-16116FE21022}" destId="{7AE64305-2FC9-4FEF-A121-04CF385842B2}" srcOrd="1" destOrd="0" presId="urn:microsoft.com/office/officeart/2005/8/layout/list1"/>
    <dgm:cxn modelId="{FDB3252E-72EC-454C-B90F-F05AE3D4B303}" srcId="{E0882411-3BB4-4B80-8EF3-6D0287A39BD9}" destId="{B2EFEFFB-81D8-4CE1-8E80-990926E1B6C3}" srcOrd="1" destOrd="0" parTransId="{245ABD1E-F998-4578-9C09-3D2AE707274F}" sibTransId="{D5BCDFA2-878B-4831-A5B8-FEA2CD93B494}"/>
    <dgm:cxn modelId="{4B4B19FF-FDE9-4AAC-80B3-E709E27938B8}" type="presOf" srcId="{B2EFEFFB-81D8-4CE1-8E80-990926E1B6C3}" destId="{4E6A7D2B-34A7-4060-812B-52BDE01BB2CA}" srcOrd="1" destOrd="0" presId="urn:microsoft.com/office/officeart/2005/8/layout/list1"/>
    <dgm:cxn modelId="{989A2C0B-0E58-4079-AB0D-65F64DE46867}" type="presOf" srcId="{6AAB7D79-6384-4FA1-A9FC-A6EBA63DF6EA}" destId="{6F9013B4-D434-48F5-B782-07ADC07A89DE}" srcOrd="0" destOrd="0" presId="urn:microsoft.com/office/officeart/2005/8/layout/list1"/>
    <dgm:cxn modelId="{25F13F1C-6E61-4B20-8EF7-970FE854287E}" type="presParOf" srcId="{AC023DB6-3D5F-4BC7-BFD8-02EF67C5931C}" destId="{610C7B3F-5320-4FD0-9D25-E22EBD135BE0}" srcOrd="0" destOrd="0" presId="urn:microsoft.com/office/officeart/2005/8/layout/list1"/>
    <dgm:cxn modelId="{3A14082F-0087-4FFC-AB89-4BD52E2EE796}" type="presParOf" srcId="{610C7B3F-5320-4FD0-9D25-E22EBD135BE0}" destId="{0F2CBBD5-5600-45DC-B742-95F10896C2FB}" srcOrd="0" destOrd="0" presId="urn:microsoft.com/office/officeart/2005/8/layout/list1"/>
    <dgm:cxn modelId="{0D6F09D2-B684-4588-8D8F-65D600F3E94F}" type="presParOf" srcId="{610C7B3F-5320-4FD0-9D25-E22EBD135BE0}" destId="{7AE64305-2FC9-4FEF-A121-04CF385842B2}" srcOrd="1" destOrd="0" presId="urn:microsoft.com/office/officeart/2005/8/layout/list1"/>
    <dgm:cxn modelId="{DBF44374-950C-4F6A-A3D7-4ACD8515994E}" type="presParOf" srcId="{AC023DB6-3D5F-4BC7-BFD8-02EF67C5931C}" destId="{737EC64D-3FC2-4420-9B40-BD7A8CD60178}" srcOrd="1" destOrd="0" presId="urn:microsoft.com/office/officeart/2005/8/layout/list1"/>
    <dgm:cxn modelId="{9FD343C8-719A-48E3-9990-F240EE2185E4}" type="presParOf" srcId="{AC023DB6-3D5F-4BC7-BFD8-02EF67C5931C}" destId="{19AC1708-B405-4D99-8B33-99501165FF16}" srcOrd="2" destOrd="0" presId="urn:microsoft.com/office/officeart/2005/8/layout/list1"/>
    <dgm:cxn modelId="{F78F1206-B1A7-427C-81C6-3A621E413E7E}" type="presParOf" srcId="{AC023DB6-3D5F-4BC7-BFD8-02EF67C5931C}" destId="{60A1C226-80DC-4CA7-BEB9-FB0407C822CF}" srcOrd="3" destOrd="0" presId="urn:microsoft.com/office/officeart/2005/8/layout/list1"/>
    <dgm:cxn modelId="{1AA29699-311B-4588-8C39-F2980E81CF8C}" type="presParOf" srcId="{AC023DB6-3D5F-4BC7-BFD8-02EF67C5931C}" destId="{34A52A67-11B3-4835-A976-FDFFF12043CB}" srcOrd="4" destOrd="0" presId="urn:microsoft.com/office/officeart/2005/8/layout/list1"/>
    <dgm:cxn modelId="{5533DD60-0A30-4282-8029-D808393C4A30}" type="presParOf" srcId="{34A52A67-11B3-4835-A976-FDFFF12043CB}" destId="{F3047DE0-6748-4A17-91EA-8DEAE5916AEE}" srcOrd="0" destOrd="0" presId="urn:microsoft.com/office/officeart/2005/8/layout/list1"/>
    <dgm:cxn modelId="{B2697F85-6AE4-43E2-97AB-FB6B92CEA781}" type="presParOf" srcId="{34A52A67-11B3-4835-A976-FDFFF12043CB}" destId="{4E6A7D2B-34A7-4060-812B-52BDE01BB2CA}" srcOrd="1" destOrd="0" presId="urn:microsoft.com/office/officeart/2005/8/layout/list1"/>
    <dgm:cxn modelId="{6B1A6879-6914-4FD1-B159-07E89433991B}" type="presParOf" srcId="{AC023DB6-3D5F-4BC7-BFD8-02EF67C5931C}" destId="{DB9E67D8-DE2C-4C66-BCC2-3F09FC293E6C}" srcOrd="5" destOrd="0" presId="urn:microsoft.com/office/officeart/2005/8/layout/list1"/>
    <dgm:cxn modelId="{4485318C-479A-471C-8465-E54767FFFA4C}" type="presParOf" srcId="{AC023DB6-3D5F-4BC7-BFD8-02EF67C5931C}" destId="{3F9C95AA-167F-4BF1-A7EF-9E2332F49C0F}" srcOrd="6" destOrd="0" presId="urn:microsoft.com/office/officeart/2005/8/layout/list1"/>
    <dgm:cxn modelId="{BFDFC397-8316-4C9A-868E-C96F8B5942F9}" type="presParOf" srcId="{AC023DB6-3D5F-4BC7-BFD8-02EF67C5931C}" destId="{554DC172-27DE-41A7-98F7-6D1E5772DC82}" srcOrd="7" destOrd="0" presId="urn:microsoft.com/office/officeart/2005/8/layout/list1"/>
    <dgm:cxn modelId="{B2755695-AF8B-4732-BE7B-4BE9D1608AE4}" type="presParOf" srcId="{AC023DB6-3D5F-4BC7-BFD8-02EF67C5931C}" destId="{C575C4A4-07F5-4A64-B268-9FA0FFAF67F6}" srcOrd="8" destOrd="0" presId="urn:microsoft.com/office/officeart/2005/8/layout/list1"/>
    <dgm:cxn modelId="{6B13ACD2-8A28-452F-B333-ED516CD23898}" type="presParOf" srcId="{C575C4A4-07F5-4A64-B268-9FA0FFAF67F6}" destId="{6F9013B4-D434-48F5-B782-07ADC07A89DE}" srcOrd="0" destOrd="0" presId="urn:microsoft.com/office/officeart/2005/8/layout/list1"/>
    <dgm:cxn modelId="{63B3B20C-6612-4710-BF53-1F27AFE0C804}" type="presParOf" srcId="{C575C4A4-07F5-4A64-B268-9FA0FFAF67F6}" destId="{F3424371-EEB4-414F-8287-459A8D68B7C3}" srcOrd="1" destOrd="0" presId="urn:microsoft.com/office/officeart/2005/8/layout/list1"/>
    <dgm:cxn modelId="{48C6C6D6-5C86-4FC2-BFE3-FDDCBBAD10BD}" type="presParOf" srcId="{AC023DB6-3D5F-4BC7-BFD8-02EF67C5931C}" destId="{32E40634-B792-4E39-A106-DDD25EB8E442}" srcOrd="9" destOrd="0" presId="urn:microsoft.com/office/officeart/2005/8/layout/list1"/>
    <dgm:cxn modelId="{00C91DED-21F9-47E4-8A5D-63D411EA54AB}" type="presParOf" srcId="{AC023DB6-3D5F-4BC7-BFD8-02EF67C5931C}" destId="{4A547E3C-6943-4851-BC8D-AEF2E4BA85B3}" srcOrd="10" destOrd="0" presId="urn:microsoft.com/office/officeart/2005/8/layout/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0882411-3BB4-4B80-8EF3-6D0287A39BD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58D78E-757A-4402-BD1F-16116FE21022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3200" b="1" dirty="0" smtClean="0">
              <a:solidFill>
                <a:schemeClr val="tx2">
                  <a:lumMod val="50000"/>
                </a:schemeClr>
              </a:solidFill>
            </a:rPr>
            <a:t>1. План «АВТОНОМІЗАЦІЯ» Й. СТАЛІН</a:t>
          </a:r>
          <a:endParaRPr lang="ru-RU" sz="3200" b="1" dirty="0">
            <a:solidFill>
              <a:schemeClr val="tx2">
                <a:lumMod val="50000"/>
              </a:schemeClr>
            </a:solidFill>
          </a:endParaRPr>
        </a:p>
      </dgm:t>
    </dgm:pt>
    <dgm:pt modelId="{D595D8B0-71EF-4EF1-9EB2-BA25478872B9}" type="parTrans" cxnId="{5414A83E-5A9A-4713-9F4B-4393839E443C}">
      <dgm:prSet/>
      <dgm:spPr/>
      <dgm:t>
        <a:bodyPr/>
        <a:lstStyle/>
        <a:p>
          <a:endParaRPr lang="ru-RU"/>
        </a:p>
      </dgm:t>
    </dgm:pt>
    <dgm:pt modelId="{202C9D96-7621-410A-B7A1-ABE468A23E6C}" type="sibTrans" cxnId="{5414A83E-5A9A-4713-9F4B-4393839E443C}">
      <dgm:prSet/>
      <dgm:spPr/>
      <dgm:t>
        <a:bodyPr/>
        <a:lstStyle/>
        <a:p>
          <a:endParaRPr lang="ru-RU"/>
        </a:p>
      </dgm:t>
    </dgm:pt>
    <dgm:pt modelId="{B2EFEFFB-81D8-4CE1-8E80-990926E1B6C3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3200" b="1" dirty="0" smtClean="0">
              <a:solidFill>
                <a:schemeClr val="tx2">
                  <a:lumMod val="50000"/>
                </a:schemeClr>
              </a:solidFill>
            </a:rPr>
            <a:t>2. План «КОНФЕДЕРАЦІЯ» Керівництво України </a:t>
          </a:r>
          <a:r>
            <a:rPr lang="uk-UA" sz="3200" b="1" dirty="0" smtClean="0">
              <a:solidFill>
                <a:schemeClr val="tx2">
                  <a:lumMod val="50000"/>
                </a:schemeClr>
              </a:solidFill>
            </a:rPr>
            <a:t>і </a:t>
          </a:r>
          <a:r>
            <a:rPr lang="uk-UA" sz="3200" b="1" dirty="0" smtClean="0">
              <a:solidFill>
                <a:schemeClr val="tx2">
                  <a:lumMod val="50000"/>
                </a:schemeClr>
              </a:solidFill>
            </a:rPr>
            <a:t>Грузії</a:t>
          </a:r>
          <a:endParaRPr lang="ru-RU" sz="3200" b="1" dirty="0">
            <a:solidFill>
              <a:schemeClr val="tx2">
                <a:lumMod val="50000"/>
              </a:schemeClr>
            </a:solidFill>
          </a:endParaRPr>
        </a:p>
      </dgm:t>
    </dgm:pt>
    <dgm:pt modelId="{245ABD1E-F998-4578-9C09-3D2AE707274F}" type="parTrans" cxnId="{FDB3252E-72EC-454C-B90F-F05AE3D4B303}">
      <dgm:prSet/>
      <dgm:spPr/>
      <dgm:t>
        <a:bodyPr/>
        <a:lstStyle/>
        <a:p>
          <a:endParaRPr lang="ru-RU"/>
        </a:p>
      </dgm:t>
    </dgm:pt>
    <dgm:pt modelId="{D5BCDFA2-878B-4831-A5B8-FEA2CD93B494}" type="sibTrans" cxnId="{FDB3252E-72EC-454C-B90F-F05AE3D4B303}">
      <dgm:prSet/>
      <dgm:spPr/>
      <dgm:t>
        <a:bodyPr/>
        <a:lstStyle/>
        <a:p>
          <a:endParaRPr lang="ru-RU"/>
        </a:p>
      </dgm:t>
    </dgm:pt>
    <dgm:pt modelId="{6AAB7D79-6384-4FA1-A9FC-A6EBA63DF6EA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3200" b="1" dirty="0" smtClean="0">
              <a:solidFill>
                <a:schemeClr val="tx2">
                  <a:lumMod val="50000"/>
                </a:schemeClr>
              </a:solidFill>
            </a:rPr>
            <a:t>3. План «ФЕДЕРАЦІЯ» В. ЛЕНІН </a:t>
          </a:r>
        </a:p>
        <a:p>
          <a:r>
            <a:rPr lang="uk-UA" sz="2800" i="1" dirty="0" smtClean="0">
              <a:solidFill>
                <a:schemeClr val="tx2">
                  <a:lumMod val="50000"/>
                </a:schemeClr>
              </a:solidFill>
            </a:rPr>
            <a:t>всі радянські республіки мали ввійти на рівних правах у нове державне об’єднання – Союз Радянських Соціалістичних Республік.</a:t>
          </a:r>
          <a:endParaRPr lang="ru-RU" sz="3200" b="1" i="1" dirty="0">
            <a:solidFill>
              <a:schemeClr val="tx2">
                <a:lumMod val="50000"/>
              </a:schemeClr>
            </a:solidFill>
          </a:endParaRPr>
        </a:p>
      </dgm:t>
    </dgm:pt>
    <dgm:pt modelId="{127442E0-CB37-46A0-822E-0584690868FB}" type="parTrans" cxnId="{CC50E9EE-B3F1-4951-8DA3-5BC1A2679FCE}">
      <dgm:prSet/>
      <dgm:spPr/>
      <dgm:t>
        <a:bodyPr/>
        <a:lstStyle/>
        <a:p>
          <a:endParaRPr lang="ru-RU"/>
        </a:p>
      </dgm:t>
    </dgm:pt>
    <dgm:pt modelId="{C1A0BB32-9E08-4B63-A6D2-155754AAE288}" type="sibTrans" cxnId="{CC50E9EE-B3F1-4951-8DA3-5BC1A2679FCE}">
      <dgm:prSet/>
      <dgm:spPr/>
      <dgm:t>
        <a:bodyPr/>
        <a:lstStyle/>
        <a:p>
          <a:endParaRPr lang="ru-RU"/>
        </a:p>
      </dgm:t>
    </dgm:pt>
    <dgm:pt modelId="{AC023DB6-3D5F-4BC7-BFD8-02EF67C5931C}" type="pres">
      <dgm:prSet presAssocID="{E0882411-3BB4-4B80-8EF3-6D0287A39BD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0C7B3F-5320-4FD0-9D25-E22EBD135BE0}" type="pres">
      <dgm:prSet presAssocID="{5558D78E-757A-4402-BD1F-16116FE21022}" presName="parentLin" presStyleCnt="0"/>
      <dgm:spPr/>
    </dgm:pt>
    <dgm:pt modelId="{0F2CBBD5-5600-45DC-B742-95F10896C2FB}" type="pres">
      <dgm:prSet presAssocID="{5558D78E-757A-4402-BD1F-16116FE2102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AE64305-2FC9-4FEF-A121-04CF385842B2}" type="pres">
      <dgm:prSet presAssocID="{5558D78E-757A-4402-BD1F-16116FE21022}" presName="parentText" presStyleLbl="node1" presStyleIdx="0" presStyleCnt="3" custScaleX="150037" custScaleY="1822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7EC64D-3FC2-4420-9B40-BD7A8CD60178}" type="pres">
      <dgm:prSet presAssocID="{5558D78E-757A-4402-BD1F-16116FE21022}" presName="negativeSpace" presStyleCnt="0"/>
      <dgm:spPr/>
    </dgm:pt>
    <dgm:pt modelId="{19AC1708-B405-4D99-8B33-99501165FF16}" type="pres">
      <dgm:prSet presAssocID="{5558D78E-757A-4402-BD1F-16116FE21022}" presName="childText" presStyleLbl="conFgAcc1" presStyleIdx="0" presStyleCnt="3">
        <dgm:presLayoutVars>
          <dgm:bulletEnabled val="1"/>
        </dgm:presLayoutVars>
      </dgm:prSet>
      <dgm:spPr/>
    </dgm:pt>
    <dgm:pt modelId="{60A1C226-80DC-4CA7-BEB9-FB0407C822CF}" type="pres">
      <dgm:prSet presAssocID="{202C9D96-7621-410A-B7A1-ABE468A23E6C}" presName="spaceBetweenRectangles" presStyleCnt="0"/>
      <dgm:spPr/>
    </dgm:pt>
    <dgm:pt modelId="{34A52A67-11B3-4835-A976-FDFFF12043CB}" type="pres">
      <dgm:prSet presAssocID="{B2EFEFFB-81D8-4CE1-8E80-990926E1B6C3}" presName="parentLin" presStyleCnt="0"/>
      <dgm:spPr/>
    </dgm:pt>
    <dgm:pt modelId="{F3047DE0-6748-4A17-91EA-8DEAE5916AEE}" type="pres">
      <dgm:prSet presAssocID="{B2EFEFFB-81D8-4CE1-8E80-990926E1B6C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E6A7D2B-34A7-4060-812B-52BDE01BB2CA}" type="pres">
      <dgm:prSet presAssocID="{B2EFEFFB-81D8-4CE1-8E80-990926E1B6C3}" presName="parentText" presStyleLbl="node1" presStyleIdx="1" presStyleCnt="3" custScaleX="142997" custScaleY="1577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E67D8-DE2C-4C66-BCC2-3F09FC293E6C}" type="pres">
      <dgm:prSet presAssocID="{B2EFEFFB-81D8-4CE1-8E80-990926E1B6C3}" presName="negativeSpace" presStyleCnt="0"/>
      <dgm:spPr/>
    </dgm:pt>
    <dgm:pt modelId="{3F9C95AA-167F-4BF1-A7EF-9E2332F49C0F}" type="pres">
      <dgm:prSet presAssocID="{B2EFEFFB-81D8-4CE1-8E80-990926E1B6C3}" presName="childText" presStyleLbl="conFgAcc1" presStyleIdx="1" presStyleCnt="3">
        <dgm:presLayoutVars>
          <dgm:bulletEnabled val="1"/>
        </dgm:presLayoutVars>
      </dgm:prSet>
      <dgm:spPr/>
    </dgm:pt>
    <dgm:pt modelId="{554DC172-27DE-41A7-98F7-6D1E5772DC82}" type="pres">
      <dgm:prSet presAssocID="{D5BCDFA2-878B-4831-A5B8-FEA2CD93B494}" presName="spaceBetweenRectangles" presStyleCnt="0"/>
      <dgm:spPr/>
    </dgm:pt>
    <dgm:pt modelId="{C575C4A4-07F5-4A64-B268-9FA0FFAF67F6}" type="pres">
      <dgm:prSet presAssocID="{6AAB7D79-6384-4FA1-A9FC-A6EBA63DF6EA}" presName="parentLin" presStyleCnt="0"/>
      <dgm:spPr/>
    </dgm:pt>
    <dgm:pt modelId="{6F9013B4-D434-48F5-B782-07ADC07A89DE}" type="pres">
      <dgm:prSet presAssocID="{6AAB7D79-6384-4FA1-A9FC-A6EBA63DF6E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3424371-EEB4-414F-8287-459A8D68B7C3}" type="pres">
      <dgm:prSet presAssocID="{6AAB7D79-6384-4FA1-A9FC-A6EBA63DF6EA}" presName="parentText" presStyleLbl="node1" presStyleIdx="2" presStyleCnt="3" custScaleX="142857" custScaleY="316327" custLinFactNeighborX="12048" custLinFactNeighborY="192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E40634-B792-4E39-A106-DDD25EB8E442}" type="pres">
      <dgm:prSet presAssocID="{6AAB7D79-6384-4FA1-A9FC-A6EBA63DF6EA}" presName="negativeSpace" presStyleCnt="0"/>
      <dgm:spPr/>
    </dgm:pt>
    <dgm:pt modelId="{4A547E3C-6943-4851-BC8D-AEF2E4BA85B3}" type="pres">
      <dgm:prSet presAssocID="{6AAB7D79-6384-4FA1-A9FC-A6EBA63DF6E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9DB46E2-D835-47E8-9835-75BBFF42CB13}" type="presOf" srcId="{5558D78E-757A-4402-BD1F-16116FE21022}" destId="{0F2CBBD5-5600-45DC-B742-95F10896C2FB}" srcOrd="0" destOrd="0" presId="urn:microsoft.com/office/officeart/2005/8/layout/list1"/>
    <dgm:cxn modelId="{5414A83E-5A9A-4713-9F4B-4393839E443C}" srcId="{E0882411-3BB4-4B80-8EF3-6D0287A39BD9}" destId="{5558D78E-757A-4402-BD1F-16116FE21022}" srcOrd="0" destOrd="0" parTransId="{D595D8B0-71EF-4EF1-9EB2-BA25478872B9}" sibTransId="{202C9D96-7621-410A-B7A1-ABE468A23E6C}"/>
    <dgm:cxn modelId="{192F3480-3454-4BAA-ABA3-F6FEE2530813}" type="presOf" srcId="{B2EFEFFB-81D8-4CE1-8E80-990926E1B6C3}" destId="{4E6A7D2B-34A7-4060-812B-52BDE01BB2CA}" srcOrd="1" destOrd="0" presId="urn:microsoft.com/office/officeart/2005/8/layout/list1"/>
    <dgm:cxn modelId="{FEFCB022-0843-49CF-A34A-15531102C55E}" type="presOf" srcId="{B2EFEFFB-81D8-4CE1-8E80-990926E1B6C3}" destId="{F3047DE0-6748-4A17-91EA-8DEAE5916AEE}" srcOrd="0" destOrd="0" presId="urn:microsoft.com/office/officeart/2005/8/layout/list1"/>
    <dgm:cxn modelId="{CC50E9EE-B3F1-4951-8DA3-5BC1A2679FCE}" srcId="{E0882411-3BB4-4B80-8EF3-6D0287A39BD9}" destId="{6AAB7D79-6384-4FA1-A9FC-A6EBA63DF6EA}" srcOrd="2" destOrd="0" parTransId="{127442E0-CB37-46A0-822E-0584690868FB}" sibTransId="{C1A0BB32-9E08-4B63-A6D2-155754AAE288}"/>
    <dgm:cxn modelId="{58643B95-5ADE-41CB-ABE7-3D727C56C529}" type="presOf" srcId="{6AAB7D79-6384-4FA1-A9FC-A6EBA63DF6EA}" destId="{6F9013B4-D434-48F5-B782-07ADC07A89DE}" srcOrd="0" destOrd="0" presId="urn:microsoft.com/office/officeart/2005/8/layout/list1"/>
    <dgm:cxn modelId="{0EA75CFC-A397-48BB-8115-3DE9DBD92653}" type="presOf" srcId="{6AAB7D79-6384-4FA1-A9FC-A6EBA63DF6EA}" destId="{F3424371-EEB4-414F-8287-459A8D68B7C3}" srcOrd="1" destOrd="0" presId="urn:microsoft.com/office/officeart/2005/8/layout/list1"/>
    <dgm:cxn modelId="{FDB3252E-72EC-454C-B90F-F05AE3D4B303}" srcId="{E0882411-3BB4-4B80-8EF3-6D0287A39BD9}" destId="{B2EFEFFB-81D8-4CE1-8E80-990926E1B6C3}" srcOrd="1" destOrd="0" parTransId="{245ABD1E-F998-4578-9C09-3D2AE707274F}" sibTransId="{D5BCDFA2-878B-4831-A5B8-FEA2CD93B494}"/>
    <dgm:cxn modelId="{6848899B-5516-4D3B-B80A-E7373CC4C1DD}" type="presOf" srcId="{5558D78E-757A-4402-BD1F-16116FE21022}" destId="{7AE64305-2FC9-4FEF-A121-04CF385842B2}" srcOrd="1" destOrd="0" presId="urn:microsoft.com/office/officeart/2005/8/layout/list1"/>
    <dgm:cxn modelId="{9E0EAF1A-B464-4ADC-A211-68A539B9CE0A}" type="presOf" srcId="{E0882411-3BB4-4B80-8EF3-6D0287A39BD9}" destId="{AC023DB6-3D5F-4BC7-BFD8-02EF67C5931C}" srcOrd="0" destOrd="0" presId="urn:microsoft.com/office/officeart/2005/8/layout/list1"/>
    <dgm:cxn modelId="{7B3D4E77-3F61-4EBC-9023-43452BF651A7}" type="presParOf" srcId="{AC023DB6-3D5F-4BC7-BFD8-02EF67C5931C}" destId="{610C7B3F-5320-4FD0-9D25-E22EBD135BE0}" srcOrd="0" destOrd="0" presId="urn:microsoft.com/office/officeart/2005/8/layout/list1"/>
    <dgm:cxn modelId="{63118456-5572-4259-8B1F-33AD131B1839}" type="presParOf" srcId="{610C7B3F-5320-4FD0-9D25-E22EBD135BE0}" destId="{0F2CBBD5-5600-45DC-B742-95F10896C2FB}" srcOrd="0" destOrd="0" presId="urn:microsoft.com/office/officeart/2005/8/layout/list1"/>
    <dgm:cxn modelId="{BED443A7-EAC8-4F5D-83DE-A51C959AB32C}" type="presParOf" srcId="{610C7B3F-5320-4FD0-9D25-E22EBD135BE0}" destId="{7AE64305-2FC9-4FEF-A121-04CF385842B2}" srcOrd="1" destOrd="0" presId="urn:microsoft.com/office/officeart/2005/8/layout/list1"/>
    <dgm:cxn modelId="{CB1F7364-1F2C-4614-9191-A79E2F32CD04}" type="presParOf" srcId="{AC023DB6-3D5F-4BC7-BFD8-02EF67C5931C}" destId="{737EC64D-3FC2-4420-9B40-BD7A8CD60178}" srcOrd="1" destOrd="0" presId="urn:microsoft.com/office/officeart/2005/8/layout/list1"/>
    <dgm:cxn modelId="{E8F72CFB-682C-40BF-93E9-E4755D7315DE}" type="presParOf" srcId="{AC023DB6-3D5F-4BC7-BFD8-02EF67C5931C}" destId="{19AC1708-B405-4D99-8B33-99501165FF16}" srcOrd="2" destOrd="0" presId="urn:microsoft.com/office/officeart/2005/8/layout/list1"/>
    <dgm:cxn modelId="{C5EF2694-D9FA-4524-AC65-452BB3C1928A}" type="presParOf" srcId="{AC023DB6-3D5F-4BC7-BFD8-02EF67C5931C}" destId="{60A1C226-80DC-4CA7-BEB9-FB0407C822CF}" srcOrd="3" destOrd="0" presId="urn:microsoft.com/office/officeart/2005/8/layout/list1"/>
    <dgm:cxn modelId="{1667A9D4-4147-4EF5-945F-9A44FF7D065D}" type="presParOf" srcId="{AC023DB6-3D5F-4BC7-BFD8-02EF67C5931C}" destId="{34A52A67-11B3-4835-A976-FDFFF12043CB}" srcOrd="4" destOrd="0" presId="urn:microsoft.com/office/officeart/2005/8/layout/list1"/>
    <dgm:cxn modelId="{7B8D4D93-5329-4592-88C4-870BA6CBABD6}" type="presParOf" srcId="{34A52A67-11B3-4835-A976-FDFFF12043CB}" destId="{F3047DE0-6748-4A17-91EA-8DEAE5916AEE}" srcOrd="0" destOrd="0" presId="urn:microsoft.com/office/officeart/2005/8/layout/list1"/>
    <dgm:cxn modelId="{853733AF-B7BF-44F6-A2A3-4804C13A56DE}" type="presParOf" srcId="{34A52A67-11B3-4835-A976-FDFFF12043CB}" destId="{4E6A7D2B-34A7-4060-812B-52BDE01BB2CA}" srcOrd="1" destOrd="0" presId="urn:microsoft.com/office/officeart/2005/8/layout/list1"/>
    <dgm:cxn modelId="{F9194E40-7C3C-4CE9-A584-0DC0DD6008B3}" type="presParOf" srcId="{AC023DB6-3D5F-4BC7-BFD8-02EF67C5931C}" destId="{DB9E67D8-DE2C-4C66-BCC2-3F09FC293E6C}" srcOrd="5" destOrd="0" presId="urn:microsoft.com/office/officeart/2005/8/layout/list1"/>
    <dgm:cxn modelId="{D3AD0EA1-9BA0-4EC1-93C1-5D46041A6599}" type="presParOf" srcId="{AC023DB6-3D5F-4BC7-BFD8-02EF67C5931C}" destId="{3F9C95AA-167F-4BF1-A7EF-9E2332F49C0F}" srcOrd="6" destOrd="0" presId="urn:microsoft.com/office/officeart/2005/8/layout/list1"/>
    <dgm:cxn modelId="{5BD1757B-7F7B-4566-9402-D5A199E82498}" type="presParOf" srcId="{AC023DB6-3D5F-4BC7-BFD8-02EF67C5931C}" destId="{554DC172-27DE-41A7-98F7-6D1E5772DC82}" srcOrd="7" destOrd="0" presId="urn:microsoft.com/office/officeart/2005/8/layout/list1"/>
    <dgm:cxn modelId="{68959570-A071-4DEF-A64B-0FD69C40F4FE}" type="presParOf" srcId="{AC023DB6-3D5F-4BC7-BFD8-02EF67C5931C}" destId="{C575C4A4-07F5-4A64-B268-9FA0FFAF67F6}" srcOrd="8" destOrd="0" presId="urn:microsoft.com/office/officeart/2005/8/layout/list1"/>
    <dgm:cxn modelId="{1268A0A3-1933-4697-A77B-8A51FF9894AF}" type="presParOf" srcId="{C575C4A4-07F5-4A64-B268-9FA0FFAF67F6}" destId="{6F9013B4-D434-48F5-B782-07ADC07A89DE}" srcOrd="0" destOrd="0" presId="urn:microsoft.com/office/officeart/2005/8/layout/list1"/>
    <dgm:cxn modelId="{1F1A9043-1FBD-4A7E-9357-3784C260B3C2}" type="presParOf" srcId="{C575C4A4-07F5-4A64-B268-9FA0FFAF67F6}" destId="{F3424371-EEB4-414F-8287-459A8D68B7C3}" srcOrd="1" destOrd="0" presId="urn:microsoft.com/office/officeart/2005/8/layout/list1"/>
    <dgm:cxn modelId="{6A3EBAEF-B82A-4654-895D-E4E09217A9A5}" type="presParOf" srcId="{AC023DB6-3D5F-4BC7-BFD8-02EF67C5931C}" destId="{32E40634-B792-4E39-A106-DDD25EB8E442}" srcOrd="9" destOrd="0" presId="urn:microsoft.com/office/officeart/2005/8/layout/list1"/>
    <dgm:cxn modelId="{16B5F424-0F56-4512-8D48-EF314ADED214}" type="presParOf" srcId="{AC023DB6-3D5F-4BC7-BFD8-02EF67C5931C}" destId="{4A547E3C-6943-4851-BC8D-AEF2E4BA85B3}" srcOrd="10" destOrd="0" presId="urn:microsoft.com/office/officeart/2005/8/layout/lis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4DBC3DC-91FA-42EA-9308-FF0147A7EB9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B2EEB60-A677-480F-ABCF-2797FF4EEE2B}">
      <dgm:prSet/>
      <dgm:spPr/>
      <dgm:t>
        <a:bodyPr/>
        <a:lstStyle/>
        <a:p>
          <a:pPr rtl="0"/>
          <a:r>
            <a:rPr lang="ru-RU" b="1" baseline="0" dirty="0" smtClean="0"/>
            <a:t>1924 р. </a:t>
          </a:r>
          <a:r>
            <a:rPr lang="ru-RU" b="1" baseline="0" dirty="0" err="1" smtClean="0"/>
            <a:t>Туркменська</a:t>
          </a:r>
          <a:r>
            <a:rPr lang="ru-RU" b="1" baseline="0" dirty="0" smtClean="0"/>
            <a:t> РСР, </a:t>
          </a:r>
          <a:r>
            <a:rPr lang="ru-RU" b="1" baseline="0" dirty="0" err="1" smtClean="0"/>
            <a:t>Узбецька</a:t>
          </a:r>
          <a:r>
            <a:rPr lang="ru-RU" b="1" baseline="0" dirty="0" smtClean="0"/>
            <a:t> РСР</a:t>
          </a:r>
          <a:endParaRPr lang="ru-RU" b="1" dirty="0"/>
        </a:p>
      </dgm:t>
    </dgm:pt>
    <dgm:pt modelId="{5F64B84D-A0E4-41D6-940E-1109A983B236}" type="parTrans" cxnId="{EBF40164-765E-4F26-B07E-30583AD0E299}">
      <dgm:prSet/>
      <dgm:spPr/>
      <dgm:t>
        <a:bodyPr/>
        <a:lstStyle/>
        <a:p>
          <a:endParaRPr lang="ru-RU"/>
        </a:p>
      </dgm:t>
    </dgm:pt>
    <dgm:pt modelId="{32123E5D-90FF-4B3D-A606-DCD65C4A0A44}" type="sibTrans" cxnId="{EBF40164-765E-4F26-B07E-30583AD0E299}">
      <dgm:prSet/>
      <dgm:spPr/>
      <dgm:t>
        <a:bodyPr/>
        <a:lstStyle/>
        <a:p>
          <a:endParaRPr lang="ru-RU"/>
        </a:p>
      </dgm:t>
    </dgm:pt>
    <dgm:pt modelId="{070EB0D4-B7E5-4131-ABF9-30880CA97670}">
      <dgm:prSet/>
      <dgm:spPr/>
      <dgm:t>
        <a:bodyPr/>
        <a:lstStyle/>
        <a:p>
          <a:pPr rtl="0"/>
          <a:r>
            <a:rPr lang="ru-RU" b="1" baseline="0" dirty="0" smtClean="0"/>
            <a:t>1929 р. </a:t>
          </a:r>
          <a:r>
            <a:rPr lang="ru-RU" b="1" baseline="0" dirty="0" err="1" smtClean="0"/>
            <a:t>Таджицька</a:t>
          </a:r>
          <a:r>
            <a:rPr lang="ru-RU" b="1" baseline="0" dirty="0" smtClean="0"/>
            <a:t> РСР</a:t>
          </a:r>
          <a:endParaRPr lang="ru-RU" dirty="0"/>
        </a:p>
      </dgm:t>
    </dgm:pt>
    <dgm:pt modelId="{0417E47D-52D9-4CBD-BCC8-EDBA9DE478EF}" type="parTrans" cxnId="{050CFB3E-5FB7-4DD5-AFE0-FBA0EFA5A14E}">
      <dgm:prSet/>
      <dgm:spPr/>
      <dgm:t>
        <a:bodyPr/>
        <a:lstStyle/>
        <a:p>
          <a:endParaRPr lang="ru-RU"/>
        </a:p>
      </dgm:t>
    </dgm:pt>
    <dgm:pt modelId="{CBEF0C14-722C-4602-B220-FA094059D958}" type="sibTrans" cxnId="{050CFB3E-5FB7-4DD5-AFE0-FBA0EFA5A14E}">
      <dgm:prSet/>
      <dgm:spPr/>
      <dgm:t>
        <a:bodyPr/>
        <a:lstStyle/>
        <a:p>
          <a:endParaRPr lang="ru-RU"/>
        </a:p>
      </dgm:t>
    </dgm:pt>
    <dgm:pt modelId="{B30E67CC-313E-4F5D-85BD-F0D0CF5A6F3C}">
      <dgm:prSet/>
      <dgm:spPr/>
      <dgm:t>
        <a:bodyPr/>
        <a:lstStyle/>
        <a:p>
          <a:pPr rtl="0"/>
          <a:r>
            <a:rPr lang="ru-RU" b="1" baseline="0" dirty="0" smtClean="0"/>
            <a:t>1936 р. </a:t>
          </a:r>
          <a:r>
            <a:rPr lang="ru-RU" b="1" baseline="0" dirty="0" err="1" smtClean="0"/>
            <a:t>Казахська</a:t>
          </a:r>
          <a:r>
            <a:rPr lang="ru-RU" b="1" baseline="0" dirty="0" smtClean="0"/>
            <a:t> РСР, </a:t>
          </a:r>
          <a:r>
            <a:rPr lang="ru-RU" b="1" baseline="0" dirty="0" err="1" smtClean="0"/>
            <a:t>Киргизька</a:t>
          </a:r>
          <a:r>
            <a:rPr lang="ru-RU" b="1" baseline="0" dirty="0" smtClean="0"/>
            <a:t> РСР</a:t>
          </a:r>
          <a:endParaRPr lang="ru-RU" dirty="0"/>
        </a:p>
      </dgm:t>
    </dgm:pt>
    <dgm:pt modelId="{34468342-2206-4FC1-9B8D-AA6E045E7CA7}" type="parTrans" cxnId="{C7FFB083-92F7-4296-A3A4-7642D0E2F605}">
      <dgm:prSet/>
      <dgm:spPr/>
      <dgm:t>
        <a:bodyPr/>
        <a:lstStyle/>
        <a:p>
          <a:endParaRPr lang="ru-RU"/>
        </a:p>
      </dgm:t>
    </dgm:pt>
    <dgm:pt modelId="{7010A01B-E599-444E-9958-0B3DBDE7EAE0}" type="sibTrans" cxnId="{C7FFB083-92F7-4296-A3A4-7642D0E2F605}">
      <dgm:prSet/>
      <dgm:spPr/>
      <dgm:t>
        <a:bodyPr/>
        <a:lstStyle/>
        <a:p>
          <a:endParaRPr lang="ru-RU"/>
        </a:p>
      </dgm:t>
    </dgm:pt>
    <dgm:pt modelId="{1067D12A-9613-46BC-AB33-12F2802BCC95}">
      <dgm:prSet/>
      <dgm:spPr/>
      <dgm:t>
        <a:bodyPr/>
        <a:lstStyle/>
        <a:p>
          <a:pPr rtl="0"/>
          <a:r>
            <a:rPr lang="ru-RU" b="1" baseline="0" dirty="0" smtClean="0"/>
            <a:t>1940 р. </a:t>
          </a:r>
          <a:r>
            <a:rPr lang="ru-RU" b="1" baseline="0" dirty="0" err="1" smtClean="0"/>
            <a:t>Латвійська</a:t>
          </a:r>
          <a:r>
            <a:rPr lang="ru-RU" b="1" baseline="0" dirty="0" smtClean="0"/>
            <a:t> РСР, </a:t>
          </a:r>
          <a:r>
            <a:rPr lang="ru-RU" b="1" baseline="0" dirty="0" err="1" smtClean="0"/>
            <a:t>Естонська</a:t>
          </a:r>
          <a:r>
            <a:rPr lang="ru-RU" b="1" baseline="0" dirty="0" smtClean="0"/>
            <a:t> РСР, </a:t>
          </a:r>
          <a:r>
            <a:rPr lang="ru-RU" b="1" baseline="0" dirty="0" err="1" smtClean="0"/>
            <a:t>Литовська</a:t>
          </a:r>
          <a:r>
            <a:rPr lang="ru-RU" b="1" baseline="0" dirty="0" smtClean="0"/>
            <a:t> РСР, </a:t>
          </a:r>
          <a:r>
            <a:rPr lang="ru-RU" b="1" baseline="0" dirty="0" err="1" smtClean="0"/>
            <a:t>Молдавська</a:t>
          </a:r>
          <a:r>
            <a:rPr lang="ru-RU" b="1" baseline="0" dirty="0" smtClean="0"/>
            <a:t> РСР, </a:t>
          </a:r>
          <a:r>
            <a:rPr lang="ru-RU" b="1" baseline="0" dirty="0" err="1" smtClean="0"/>
            <a:t>Карело-Фінська</a:t>
          </a:r>
          <a:r>
            <a:rPr lang="ru-RU" b="1" baseline="0" dirty="0" smtClean="0"/>
            <a:t> РСР</a:t>
          </a:r>
          <a:endParaRPr lang="ru-RU" b="1" baseline="0" dirty="0"/>
        </a:p>
      </dgm:t>
    </dgm:pt>
    <dgm:pt modelId="{F7A5F701-78CC-4146-88C4-8CBF74AF8E31}" type="parTrans" cxnId="{17C98616-1A49-475A-B928-F2B2D8F2BCB4}">
      <dgm:prSet/>
      <dgm:spPr/>
      <dgm:t>
        <a:bodyPr/>
        <a:lstStyle/>
        <a:p>
          <a:endParaRPr lang="ru-RU"/>
        </a:p>
      </dgm:t>
    </dgm:pt>
    <dgm:pt modelId="{E34B3BC0-86BB-4E71-A7E9-21A1C782CAC6}" type="sibTrans" cxnId="{17C98616-1A49-475A-B928-F2B2D8F2BCB4}">
      <dgm:prSet/>
      <dgm:spPr/>
      <dgm:t>
        <a:bodyPr/>
        <a:lstStyle/>
        <a:p>
          <a:endParaRPr lang="ru-RU"/>
        </a:p>
      </dgm:t>
    </dgm:pt>
    <dgm:pt modelId="{2C048C93-DB91-4130-83F7-4398CD06B935}" type="pres">
      <dgm:prSet presAssocID="{A4DBC3DC-91FA-42EA-9308-FF0147A7EB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309628-319C-4D03-B373-EA945AFA2289}" type="pres">
      <dgm:prSet presAssocID="{6B2EEB60-A677-480F-ABCF-2797FF4EEE2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E4600-4BF4-424E-87D0-22BF6A4A2724}" type="pres">
      <dgm:prSet presAssocID="{32123E5D-90FF-4B3D-A606-DCD65C4A0A44}" presName="spacer" presStyleCnt="0"/>
      <dgm:spPr/>
    </dgm:pt>
    <dgm:pt modelId="{AF9F2B8E-7A5E-4F4C-9BA5-860450168CA3}" type="pres">
      <dgm:prSet presAssocID="{070EB0D4-B7E5-4131-ABF9-30880CA9767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3430E8-1E44-48F1-8D77-06B89837B026}" type="pres">
      <dgm:prSet presAssocID="{CBEF0C14-722C-4602-B220-FA094059D958}" presName="spacer" presStyleCnt="0"/>
      <dgm:spPr/>
    </dgm:pt>
    <dgm:pt modelId="{6A4758B6-96CC-4912-B210-63A9431139FE}" type="pres">
      <dgm:prSet presAssocID="{B30E67CC-313E-4F5D-85BD-F0D0CF5A6F3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E0EEE-65D6-4D24-9879-5D007FBFB27E}" type="pres">
      <dgm:prSet presAssocID="{7010A01B-E599-444E-9958-0B3DBDE7EAE0}" presName="spacer" presStyleCnt="0"/>
      <dgm:spPr/>
    </dgm:pt>
    <dgm:pt modelId="{2C9528F0-7364-4ECE-8339-7728D9D76189}" type="pres">
      <dgm:prSet presAssocID="{1067D12A-9613-46BC-AB33-12F2802BCC9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0CFB3E-5FB7-4DD5-AFE0-FBA0EFA5A14E}" srcId="{A4DBC3DC-91FA-42EA-9308-FF0147A7EB99}" destId="{070EB0D4-B7E5-4131-ABF9-30880CA97670}" srcOrd="1" destOrd="0" parTransId="{0417E47D-52D9-4CBD-BCC8-EDBA9DE478EF}" sibTransId="{CBEF0C14-722C-4602-B220-FA094059D958}"/>
    <dgm:cxn modelId="{C7FFB083-92F7-4296-A3A4-7642D0E2F605}" srcId="{A4DBC3DC-91FA-42EA-9308-FF0147A7EB99}" destId="{B30E67CC-313E-4F5D-85BD-F0D0CF5A6F3C}" srcOrd="2" destOrd="0" parTransId="{34468342-2206-4FC1-9B8D-AA6E045E7CA7}" sibTransId="{7010A01B-E599-444E-9958-0B3DBDE7EAE0}"/>
    <dgm:cxn modelId="{17C98616-1A49-475A-B928-F2B2D8F2BCB4}" srcId="{A4DBC3DC-91FA-42EA-9308-FF0147A7EB99}" destId="{1067D12A-9613-46BC-AB33-12F2802BCC95}" srcOrd="3" destOrd="0" parTransId="{F7A5F701-78CC-4146-88C4-8CBF74AF8E31}" sibTransId="{E34B3BC0-86BB-4E71-A7E9-21A1C782CAC6}"/>
    <dgm:cxn modelId="{7599607B-1E64-42C8-B219-2289B95E6440}" type="presOf" srcId="{6B2EEB60-A677-480F-ABCF-2797FF4EEE2B}" destId="{09309628-319C-4D03-B373-EA945AFA2289}" srcOrd="0" destOrd="0" presId="urn:microsoft.com/office/officeart/2005/8/layout/vList2"/>
    <dgm:cxn modelId="{E94586EC-95D4-43BF-917F-99D00DA6AA25}" type="presOf" srcId="{B30E67CC-313E-4F5D-85BD-F0D0CF5A6F3C}" destId="{6A4758B6-96CC-4912-B210-63A9431139FE}" srcOrd="0" destOrd="0" presId="urn:microsoft.com/office/officeart/2005/8/layout/vList2"/>
    <dgm:cxn modelId="{EBF40164-765E-4F26-B07E-30583AD0E299}" srcId="{A4DBC3DC-91FA-42EA-9308-FF0147A7EB99}" destId="{6B2EEB60-A677-480F-ABCF-2797FF4EEE2B}" srcOrd="0" destOrd="0" parTransId="{5F64B84D-A0E4-41D6-940E-1109A983B236}" sibTransId="{32123E5D-90FF-4B3D-A606-DCD65C4A0A44}"/>
    <dgm:cxn modelId="{76437FAD-2488-4305-8432-BA0D2A59748B}" type="presOf" srcId="{1067D12A-9613-46BC-AB33-12F2802BCC95}" destId="{2C9528F0-7364-4ECE-8339-7728D9D76189}" srcOrd="0" destOrd="0" presId="urn:microsoft.com/office/officeart/2005/8/layout/vList2"/>
    <dgm:cxn modelId="{5A5ACA84-3AF3-4C43-A277-485272A378B0}" type="presOf" srcId="{070EB0D4-B7E5-4131-ABF9-30880CA97670}" destId="{AF9F2B8E-7A5E-4F4C-9BA5-860450168CA3}" srcOrd="0" destOrd="0" presId="urn:microsoft.com/office/officeart/2005/8/layout/vList2"/>
    <dgm:cxn modelId="{F4B821EB-F911-480E-A9D2-A061A95ECBEE}" type="presOf" srcId="{A4DBC3DC-91FA-42EA-9308-FF0147A7EB99}" destId="{2C048C93-DB91-4130-83F7-4398CD06B935}" srcOrd="0" destOrd="0" presId="urn:microsoft.com/office/officeart/2005/8/layout/vList2"/>
    <dgm:cxn modelId="{6B98F5C8-EDC8-42EB-B6CE-3D2462CDF784}" type="presParOf" srcId="{2C048C93-DB91-4130-83F7-4398CD06B935}" destId="{09309628-319C-4D03-B373-EA945AFA2289}" srcOrd="0" destOrd="0" presId="urn:microsoft.com/office/officeart/2005/8/layout/vList2"/>
    <dgm:cxn modelId="{D83A8D90-141F-460C-846B-9A007CADF9B6}" type="presParOf" srcId="{2C048C93-DB91-4130-83F7-4398CD06B935}" destId="{B24E4600-4BF4-424E-87D0-22BF6A4A2724}" srcOrd="1" destOrd="0" presId="urn:microsoft.com/office/officeart/2005/8/layout/vList2"/>
    <dgm:cxn modelId="{81300EE2-AD59-4846-9ABB-F744A181373E}" type="presParOf" srcId="{2C048C93-DB91-4130-83F7-4398CD06B935}" destId="{AF9F2B8E-7A5E-4F4C-9BA5-860450168CA3}" srcOrd="2" destOrd="0" presId="urn:microsoft.com/office/officeart/2005/8/layout/vList2"/>
    <dgm:cxn modelId="{D99E3A0A-79E2-462D-98AB-864BFE91A8A2}" type="presParOf" srcId="{2C048C93-DB91-4130-83F7-4398CD06B935}" destId="{5B3430E8-1E44-48F1-8D77-06B89837B026}" srcOrd="3" destOrd="0" presId="urn:microsoft.com/office/officeart/2005/8/layout/vList2"/>
    <dgm:cxn modelId="{54984EA0-D198-46FB-81DB-461488CF9909}" type="presParOf" srcId="{2C048C93-DB91-4130-83F7-4398CD06B935}" destId="{6A4758B6-96CC-4912-B210-63A9431139FE}" srcOrd="4" destOrd="0" presId="urn:microsoft.com/office/officeart/2005/8/layout/vList2"/>
    <dgm:cxn modelId="{94666F16-B669-4439-AFFE-A0095CB910EE}" type="presParOf" srcId="{2C048C93-DB91-4130-83F7-4398CD06B935}" destId="{312E0EEE-65D6-4D24-9879-5D007FBFB27E}" srcOrd="5" destOrd="0" presId="urn:microsoft.com/office/officeart/2005/8/layout/vList2"/>
    <dgm:cxn modelId="{0EC56743-6DB6-4895-9063-396B3BC159FD}" type="presParOf" srcId="{2C048C93-DB91-4130-83F7-4398CD06B935}" destId="{2C9528F0-7364-4ECE-8339-7728D9D76189}" srcOrd="6" destOrd="0" presId="urn:microsoft.com/office/officeart/2005/8/layout/vList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0C23F59-6246-459A-9F07-9F6E5EFB1DB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0F0DAC-AF04-4C09-8BEA-946726F1F9C5}">
      <dgm:prSet phldrT="[Текст]"/>
      <dgm:spPr/>
      <dgm:t>
        <a:bodyPr/>
        <a:lstStyle/>
        <a:p>
          <a:r>
            <a:rPr lang="uk-UA" b="1" dirty="0" smtClean="0"/>
            <a:t>ЗЇЗД Рад СРСР</a:t>
          </a:r>
          <a:endParaRPr lang="ru-RU" b="1" dirty="0"/>
        </a:p>
      </dgm:t>
    </dgm:pt>
    <dgm:pt modelId="{7ECF7021-4C0E-4489-8C0A-7C22CE129F00}" type="parTrans" cxnId="{D68BB02D-B1EC-475C-BBAF-7F35F96E851F}">
      <dgm:prSet/>
      <dgm:spPr/>
      <dgm:t>
        <a:bodyPr/>
        <a:lstStyle/>
        <a:p>
          <a:endParaRPr lang="ru-RU"/>
        </a:p>
      </dgm:t>
    </dgm:pt>
    <dgm:pt modelId="{BD38B299-D72E-4C98-BEC6-78006C6CAFC4}" type="sibTrans" cxnId="{D68BB02D-B1EC-475C-BBAF-7F35F96E851F}">
      <dgm:prSet/>
      <dgm:spPr/>
      <dgm:t>
        <a:bodyPr/>
        <a:lstStyle/>
        <a:p>
          <a:endParaRPr lang="ru-RU"/>
        </a:p>
      </dgm:t>
    </dgm:pt>
    <dgm:pt modelId="{6D830EEB-B5F6-4429-BAF2-CF6A466B6C5F}">
      <dgm:prSet phldrT="[Текст]"/>
      <dgm:spPr/>
      <dgm:t>
        <a:bodyPr/>
        <a:lstStyle/>
        <a:p>
          <a:r>
            <a:rPr lang="uk-UA" dirty="0" smtClean="0"/>
            <a:t>раз на 2 роки</a:t>
          </a:r>
          <a:endParaRPr lang="ru-RU" dirty="0"/>
        </a:p>
      </dgm:t>
    </dgm:pt>
    <dgm:pt modelId="{21BBAA39-2FDB-4ECC-9F23-5485C6E2C8B2}" type="parTrans" cxnId="{1BD171DF-5181-420D-BB6B-9BF2377CC3F1}">
      <dgm:prSet/>
      <dgm:spPr/>
      <dgm:t>
        <a:bodyPr/>
        <a:lstStyle/>
        <a:p>
          <a:endParaRPr lang="ru-RU"/>
        </a:p>
      </dgm:t>
    </dgm:pt>
    <dgm:pt modelId="{B30A70D6-FE76-4FD5-B5F8-5BD3B388E7C5}" type="sibTrans" cxnId="{1BD171DF-5181-420D-BB6B-9BF2377CC3F1}">
      <dgm:prSet/>
      <dgm:spPr/>
      <dgm:t>
        <a:bodyPr/>
        <a:lstStyle/>
        <a:p>
          <a:endParaRPr lang="ru-RU"/>
        </a:p>
      </dgm:t>
    </dgm:pt>
    <dgm:pt modelId="{C020ED1C-7CA8-4F4B-87AF-BA5372284A91}">
      <dgm:prSet phldrT="[Текст]" custT="1"/>
      <dgm:spPr/>
      <dgm:t>
        <a:bodyPr/>
        <a:lstStyle/>
        <a:p>
          <a:r>
            <a:rPr lang="uk-UA" sz="3200" b="1" dirty="0" smtClean="0"/>
            <a:t>ЦВК</a:t>
          </a:r>
          <a:endParaRPr lang="ru-RU" sz="3200" b="1" dirty="0"/>
        </a:p>
      </dgm:t>
    </dgm:pt>
    <dgm:pt modelId="{F1804221-69F2-47EB-80C3-36D7FC504ECF}" type="parTrans" cxnId="{8D425324-7F7C-495A-ACCE-A7CE8E7C63F5}">
      <dgm:prSet/>
      <dgm:spPr/>
      <dgm:t>
        <a:bodyPr/>
        <a:lstStyle/>
        <a:p>
          <a:endParaRPr lang="ru-RU"/>
        </a:p>
      </dgm:t>
    </dgm:pt>
    <dgm:pt modelId="{D3761766-A322-4E53-87C1-3BD45CF55569}" type="sibTrans" cxnId="{8D425324-7F7C-495A-ACCE-A7CE8E7C63F5}">
      <dgm:prSet/>
      <dgm:spPr/>
      <dgm:t>
        <a:bodyPr/>
        <a:lstStyle/>
        <a:p>
          <a:endParaRPr lang="ru-RU"/>
        </a:p>
      </dgm:t>
    </dgm:pt>
    <dgm:pt modelId="{5F30CF00-CCE4-4767-A65F-2CE3F37A0332}">
      <dgm:prSet phldrT="[Текст]"/>
      <dgm:spPr/>
      <dgm:t>
        <a:bodyPr/>
        <a:lstStyle/>
        <a:p>
          <a:r>
            <a:rPr lang="uk-UA" dirty="0" smtClean="0"/>
            <a:t>Центральний виконавчий комітет (парламент)</a:t>
          </a:r>
          <a:endParaRPr lang="ru-RU" dirty="0"/>
        </a:p>
      </dgm:t>
    </dgm:pt>
    <dgm:pt modelId="{0D196002-760E-4598-97E5-B302E369F4F3}" type="parTrans" cxnId="{D6EAF2B2-220F-4CB5-8EC6-85DECDE94943}">
      <dgm:prSet/>
      <dgm:spPr/>
      <dgm:t>
        <a:bodyPr/>
        <a:lstStyle/>
        <a:p>
          <a:endParaRPr lang="ru-RU"/>
        </a:p>
      </dgm:t>
    </dgm:pt>
    <dgm:pt modelId="{E4D0ED22-A604-4083-B2E9-C79C94FF2E9E}" type="sibTrans" cxnId="{D6EAF2B2-220F-4CB5-8EC6-85DECDE94943}">
      <dgm:prSet/>
      <dgm:spPr/>
      <dgm:t>
        <a:bodyPr/>
        <a:lstStyle/>
        <a:p>
          <a:endParaRPr lang="ru-RU"/>
        </a:p>
      </dgm:t>
    </dgm:pt>
    <dgm:pt modelId="{D224C73B-B466-41E7-BF45-89C0BF356905}">
      <dgm:prSet phldrT="[Текст]" custT="1"/>
      <dgm:spPr/>
      <dgm:t>
        <a:bodyPr/>
        <a:lstStyle/>
        <a:p>
          <a:r>
            <a:rPr lang="uk-UA" sz="2400" b="1" dirty="0" smtClean="0"/>
            <a:t>РАДНАРКОМ</a:t>
          </a:r>
          <a:endParaRPr lang="ru-RU" sz="2400" b="1" dirty="0"/>
        </a:p>
      </dgm:t>
    </dgm:pt>
    <dgm:pt modelId="{A82A6FB0-B054-450D-A2E2-B0BB2222188F}" type="parTrans" cxnId="{7E52869A-E487-4937-9502-B92279775F98}">
      <dgm:prSet/>
      <dgm:spPr/>
      <dgm:t>
        <a:bodyPr/>
        <a:lstStyle/>
        <a:p>
          <a:endParaRPr lang="ru-RU"/>
        </a:p>
      </dgm:t>
    </dgm:pt>
    <dgm:pt modelId="{89304750-8D8D-47EB-AD8B-1850102452A7}" type="sibTrans" cxnId="{7E52869A-E487-4937-9502-B92279775F98}">
      <dgm:prSet/>
      <dgm:spPr/>
      <dgm:t>
        <a:bodyPr/>
        <a:lstStyle/>
        <a:p>
          <a:endParaRPr lang="ru-RU"/>
        </a:p>
      </dgm:t>
    </dgm:pt>
    <dgm:pt modelId="{FA7E90A9-4610-4F7A-AFCC-380443D47C5D}">
      <dgm:prSet phldrT="[Текст]"/>
      <dgm:spPr/>
      <dgm:t>
        <a:bodyPr/>
        <a:lstStyle/>
        <a:p>
          <a:r>
            <a:rPr lang="uk-UA" dirty="0" smtClean="0"/>
            <a:t>Виборче право обмежене для соціально ворожих елементів</a:t>
          </a:r>
          <a:endParaRPr lang="ru-RU" dirty="0"/>
        </a:p>
      </dgm:t>
    </dgm:pt>
    <dgm:pt modelId="{ACEF7BCA-44AF-4ED4-8770-9FEA8D332644}" type="parTrans" cxnId="{14D0278C-1ED3-4747-80D6-D65AF7275172}">
      <dgm:prSet/>
      <dgm:spPr/>
      <dgm:t>
        <a:bodyPr/>
        <a:lstStyle/>
        <a:p>
          <a:endParaRPr lang="ru-RU"/>
        </a:p>
      </dgm:t>
    </dgm:pt>
    <dgm:pt modelId="{2FD25133-005D-458F-A0B2-F9A5969A2C5C}" type="sibTrans" cxnId="{14D0278C-1ED3-4747-80D6-D65AF7275172}">
      <dgm:prSet/>
      <dgm:spPr/>
      <dgm:t>
        <a:bodyPr/>
        <a:lstStyle/>
        <a:p>
          <a:endParaRPr lang="ru-RU"/>
        </a:p>
      </dgm:t>
    </dgm:pt>
    <dgm:pt modelId="{86988EF8-D93F-454D-88EE-8EA03BF7CDD2}">
      <dgm:prSet phldrT="[Текст]"/>
      <dgm:spPr/>
      <dgm:t>
        <a:bodyPr/>
        <a:lstStyle/>
        <a:p>
          <a:endParaRPr lang="ru-RU" dirty="0"/>
        </a:p>
      </dgm:t>
    </dgm:pt>
    <dgm:pt modelId="{F85CE0BE-842E-46AE-90F4-AC1AD3D7167F}" type="parTrans" cxnId="{6F3B3E88-937D-4609-8243-08084DCD731C}">
      <dgm:prSet/>
      <dgm:spPr/>
      <dgm:t>
        <a:bodyPr/>
        <a:lstStyle/>
        <a:p>
          <a:endParaRPr lang="ru-RU"/>
        </a:p>
      </dgm:t>
    </dgm:pt>
    <dgm:pt modelId="{B7985A25-FE36-4BB2-9D20-CF553ACEDD95}" type="sibTrans" cxnId="{6F3B3E88-937D-4609-8243-08084DCD731C}">
      <dgm:prSet/>
      <dgm:spPr/>
      <dgm:t>
        <a:bodyPr/>
        <a:lstStyle/>
        <a:p>
          <a:endParaRPr lang="ru-RU"/>
        </a:p>
      </dgm:t>
    </dgm:pt>
    <dgm:pt modelId="{E14BA5FF-4E9E-4188-959F-681C2FCCD2CE}">
      <dgm:prSet phldrT="[Текст]"/>
      <dgm:spPr/>
      <dgm:t>
        <a:bodyPr/>
        <a:lstStyle/>
        <a:p>
          <a:r>
            <a:rPr lang="uk-UA" dirty="0" smtClean="0"/>
            <a:t>Очолив М. Калінін</a:t>
          </a:r>
          <a:endParaRPr lang="ru-RU" dirty="0"/>
        </a:p>
      </dgm:t>
    </dgm:pt>
    <dgm:pt modelId="{0757C806-4257-4EEE-8EFE-0966CB9132E9}" type="parTrans" cxnId="{0C60755A-6951-4216-9DE6-95F0271E4587}">
      <dgm:prSet/>
      <dgm:spPr/>
      <dgm:t>
        <a:bodyPr/>
        <a:lstStyle/>
        <a:p>
          <a:endParaRPr lang="ru-RU"/>
        </a:p>
      </dgm:t>
    </dgm:pt>
    <dgm:pt modelId="{BE2E437D-7C14-4105-B7F3-AA1BD1B5B9D9}" type="sibTrans" cxnId="{0C60755A-6951-4216-9DE6-95F0271E4587}">
      <dgm:prSet/>
      <dgm:spPr/>
      <dgm:t>
        <a:bodyPr/>
        <a:lstStyle/>
        <a:p>
          <a:endParaRPr lang="ru-RU"/>
        </a:p>
      </dgm:t>
    </dgm:pt>
    <dgm:pt modelId="{A119D1BE-16F9-4B8A-AC0C-2E7FB7186765}">
      <dgm:prSet/>
      <dgm:spPr/>
      <dgm:t>
        <a:bodyPr/>
        <a:lstStyle/>
        <a:p>
          <a:r>
            <a:rPr lang="uk-UA" dirty="0" smtClean="0"/>
            <a:t>Ради народних комісарів (уряд)</a:t>
          </a:r>
          <a:endParaRPr lang="ru-RU" dirty="0"/>
        </a:p>
      </dgm:t>
    </dgm:pt>
    <dgm:pt modelId="{CF88C53E-644D-4E1C-92EA-75B0CAACA121}" type="parTrans" cxnId="{248FCDD9-B005-45DC-9C46-E70F5A8FE278}">
      <dgm:prSet/>
      <dgm:spPr/>
      <dgm:t>
        <a:bodyPr/>
        <a:lstStyle/>
        <a:p>
          <a:endParaRPr lang="ru-RU"/>
        </a:p>
      </dgm:t>
    </dgm:pt>
    <dgm:pt modelId="{C650FE0F-12F5-4070-BB2E-5F0ED1A5D530}" type="sibTrans" cxnId="{248FCDD9-B005-45DC-9C46-E70F5A8FE278}">
      <dgm:prSet/>
      <dgm:spPr/>
      <dgm:t>
        <a:bodyPr/>
        <a:lstStyle/>
        <a:p>
          <a:endParaRPr lang="ru-RU"/>
        </a:p>
      </dgm:t>
    </dgm:pt>
    <dgm:pt modelId="{E3C33622-2B7C-46AC-AE81-C65023F29BB7}">
      <dgm:prSet/>
      <dgm:spPr/>
      <dgm:t>
        <a:bodyPr/>
        <a:lstStyle/>
        <a:p>
          <a:r>
            <a:rPr lang="uk-UA" dirty="0" smtClean="0"/>
            <a:t>Очолив В. Ленін</a:t>
          </a:r>
          <a:endParaRPr lang="ru-RU" dirty="0"/>
        </a:p>
      </dgm:t>
    </dgm:pt>
    <dgm:pt modelId="{C9456317-2EB3-4862-99E1-46A4DED79281}" type="parTrans" cxnId="{4824312F-C21F-4167-8205-CB682EF05FBB}">
      <dgm:prSet/>
      <dgm:spPr/>
      <dgm:t>
        <a:bodyPr/>
        <a:lstStyle/>
        <a:p>
          <a:endParaRPr lang="ru-RU"/>
        </a:p>
      </dgm:t>
    </dgm:pt>
    <dgm:pt modelId="{3D3C68AC-5118-470D-9E9C-8EDAFCF45C4A}" type="sibTrans" cxnId="{4824312F-C21F-4167-8205-CB682EF05FBB}">
      <dgm:prSet/>
      <dgm:spPr/>
      <dgm:t>
        <a:bodyPr/>
        <a:lstStyle/>
        <a:p>
          <a:endParaRPr lang="ru-RU"/>
        </a:p>
      </dgm:t>
    </dgm:pt>
    <dgm:pt modelId="{6CB8F532-6285-431A-948E-803936268A63}" type="pres">
      <dgm:prSet presAssocID="{80C23F59-6246-459A-9F07-9F6E5EFB1DB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D0DABC-1E62-4EFC-A92E-25EE395899DC}" type="pres">
      <dgm:prSet presAssocID="{770F0DAC-AF04-4C09-8BEA-946726F1F9C5}" presName="composite" presStyleCnt="0"/>
      <dgm:spPr/>
    </dgm:pt>
    <dgm:pt modelId="{1D5ADD40-534F-4505-B90C-8E8B0548D09A}" type="pres">
      <dgm:prSet presAssocID="{770F0DAC-AF04-4C09-8BEA-946726F1F9C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B9CCE9-DCF7-4975-9CDF-F8B3BD004260}" type="pres">
      <dgm:prSet presAssocID="{770F0DAC-AF04-4C09-8BEA-946726F1F9C5}" presName="desTx" presStyleLbl="alignAccFollowNode1" presStyleIdx="0" presStyleCnt="3" custScaleX="126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A950A2-7290-49DC-A0BA-B538BD562ABB}" type="pres">
      <dgm:prSet presAssocID="{BD38B299-D72E-4C98-BEC6-78006C6CAFC4}" presName="space" presStyleCnt="0"/>
      <dgm:spPr/>
    </dgm:pt>
    <dgm:pt modelId="{24464B15-ACA1-47E3-A09D-7337A633B6CE}" type="pres">
      <dgm:prSet presAssocID="{C020ED1C-7CA8-4F4B-87AF-BA5372284A91}" presName="composite" presStyleCnt="0"/>
      <dgm:spPr/>
    </dgm:pt>
    <dgm:pt modelId="{E53FDBE4-DD2F-4B8D-88EE-9B0A4BE35910}" type="pres">
      <dgm:prSet presAssocID="{C020ED1C-7CA8-4F4B-87AF-BA5372284A9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F952D-2437-4600-A7D0-0C77E1273C7D}" type="pres">
      <dgm:prSet presAssocID="{C020ED1C-7CA8-4F4B-87AF-BA5372284A9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6B9D7F-3CB1-4B83-9235-B7410E510092}" type="pres">
      <dgm:prSet presAssocID="{D3761766-A322-4E53-87C1-3BD45CF55569}" presName="space" presStyleCnt="0"/>
      <dgm:spPr/>
    </dgm:pt>
    <dgm:pt modelId="{B07AF067-DA33-46D4-B9B0-B158AB9A1230}" type="pres">
      <dgm:prSet presAssocID="{D224C73B-B466-41E7-BF45-89C0BF356905}" presName="composite" presStyleCnt="0"/>
      <dgm:spPr/>
    </dgm:pt>
    <dgm:pt modelId="{5C3AD7DE-1B36-46EA-AD60-0878133448FA}" type="pres">
      <dgm:prSet presAssocID="{D224C73B-B466-41E7-BF45-89C0BF35690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1CDB60-89DC-4504-9F2D-2B3A729F911C}" type="pres">
      <dgm:prSet presAssocID="{D224C73B-B466-41E7-BF45-89C0BF356905}" presName="desTx" presStyleLbl="alignAccFollowNode1" presStyleIdx="2" presStyleCnt="3" custLinFactNeighborX="476" custLinFactNeighborY="32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24312F-C21F-4167-8205-CB682EF05FBB}" srcId="{D224C73B-B466-41E7-BF45-89C0BF356905}" destId="{E3C33622-2B7C-46AC-AE81-C65023F29BB7}" srcOrd="1" destOrd="0" parTransId="{C9456317-2EB3-4862-99E1-46A4DED79281}" sibTransId="{3D3C68AC-5118-470D-9E9C-8EDAFCF45C4A}"/>
    <dgm:cxn modelId="{14D0278C-1ED3-4747-80D6-D65AF7275172}" srcId="{770F0DAC-AF04-4C09-8BEA-946726F1F9C5}" destId="{FA7E90A9-4610-4F7A-AFCC-380443D47C5D}" srcOrd="1" destOrd="0" parTransId="{ACEF7BCA-44AF-4ED4-8770-9FEA8D332644}" sibTransId="{2FD25133-005D-458F-A0B2-F9A5969A2C5C}"/>
    <dgm:cxn modelId="{248FCDD9-B005-45DC-9C46-E70F5A8FE278}" srcId="{D224C73B-B466-41E7-BF45-89C0BF356905}" destId="{A119D1BE-16F9-4B8A-AC0C-2E7FB7186765}" srcOrd="0" destOrd="0" parTransId="{CF88C53E-644D-4E1C-92EA-75B0CAACA121}" sibTransId="{C650FE0F-12F5-4070-BB2E-5F0ED1A5D530}"/>
    <dgm:cxn modelId="{8D425324-7F7C-495A-ACCE-A7CE8E7C63F5}" srcId="{80C23F59-6246-459A-9F07-9F6E5EFB1DB7}" destId="{C020ED1C-7CA8-4F4B-87AF-BA5372284A91}" srcOrd="1" destOrd="0" parTransId="{F1804221-69F2-47EB-80C3-36D7FC504ECF}" sibTransId="{D3761766-A322-4E53-87C1-3BD45CF55569}"/>
    <dgm:cxn modelId="{90ECC258-CE0A-4EEC-A267-C3D379ED6C9F}" type="presOf" srcId="{A119D1BE-16F9-4B8A-AC0C-2E7FB7186765}" destId="{6C1CDB60-89DC-4504-9F2D-2B3A729F911C}" srcOrd="0" destOrd="0" presId="urn:microsoft.com/office/officeart/2005/8/layout/hList1"/>
    <dgm:cxn modelId="{1BD171DF-5181-420D-BB6B-9BF2377CC3F1}" srcId="{770F0DAC-AF04-4C09-8BEA-946726F1F9C5}" destId="{6D830EEB-B5F6-4429-BAF2-CF6A466B6C5F}" srcOrd="0" destOrd="0" parTransId="{21BBAA39-2FDB-4ECC-9F23-5485C6E2C8B2}" sibTransId="{B30A70D6-FE76-4FD5-B5F8-5BD3B388E7C5}"/>
    <dgm:cxn modelId="{AD76DECA-0CDF-4BB6-890F-9BABAD3CA8C9}" type="presOf" srcId="{6D830EEB-B5F6-4429-BAF2-CF6A466B6C5F}" destId="{A5B9CCE9-DCF7-4975-9CDF-F8B3BD004260}" srcOrd="0" destOrd="0" presId="urn:microsoft.com/office/officeart/2005/8/layout/hList1"/>
    <dgm:cxn modelId="{D1A5FC54-3706-4079-A8FF-6575AEC1A365}" type="presOf" srcId="{5F30CF00-CCE4-4767-A65F-2CE3F37A0332}" destId="{188F952D-2437-4600-A7D0-0C77E1273C7D}" srcOrd="0" destOrd="0" presId="urn:microsoft.com/office/officeart/2005/8/layout/hList1"/>
    <dgm:cxn modelId="{1048CEB5-E2B5-41D9-B406-65F1EF1CCF88}" type="presOf" srcId="{C020ED1C-7CA8-4F4B-87AF-BA5372284A91}" destId="{E53FDBE4-DD2F-4B8D-88EE-9B0A4BE35910}" srcOrd="0" destOrd="0" presId="urn:microsoft.com/office/officeart/2005/8/layout/hList1"/>
    <dgm:cxn modelId="{17BEEDB3-D922-44E1-9D53-823A37639BAA}" type="presOf" srcId="{D224C73B-B466-41E7-BF45-89C0BF356905}" destId="{5C3AD7DE-1B36-46EA-AD60-0878133448FA}" srcOrd="0" destOrd="0" presId="urn:microsoft.com/office/officeart/2005/8/layout/hList1"/>
    <dgm:cxn modelId="{0C60755A-6951-4216-9DE6-95F0271E4587}" srcId="{C020ED1C-7CA8-4F4B-87AF-BA5372284A91}" destId="{E14BA5FF-4E9E-4188-959F-681C2FCCD2CE}" srcOrd="1" destOrd="0" parTransId="{0757C806-4257-4EEE-8EFE-0966CB9132E9}" sibTransId="{BE2E437D-7C14-4105-B7F3-AA1BD1B5B9D9}"/>
    <dgm:cxn modelId="{D68BB02D-B1EC-475C-BBAF-7F35F96E851F}" srcId="{80C23F59-6246-459A-9F07-9F6E5EFB1DB7}" destId="{770F0DAC-AF04-4C09-8BEA-946726F1F9C5}" srcOrd="0" destOrd="0" parTransId="{7ECF7021-4C0E-4489-8C0A-7C22CE129F00}" sibTransId="{BD38B299-D72E-4C98-BEC6-78006C6CAFC4}"/>
    <dgm:cxn modelId="{D6EAF2B2-220F-4CB5-8EC6-85DECDE94943}" srcId="{C020ED1C-7CA8-4F4B-87AF-BA5372284A91}" destId="{5F30CF00-CCE4-4767-A65F-2CE3F37A0332}" srcOrd="0" destOrd="0" parTransId="{0D196002-760E-4598-97E5-B302E369F4F3}" sibTransId="{E4D0ED22-A604-4083-B2E9-C79C94FF2E9E}"/>
    <dgm:cxn modelId="{7E52869A-E487-4937-9502-B92279775F98}" srcId="{80C23F59-6246-459A-9F07-9F6E5EFB1DB7}" destId="{D224C73B-B466-41E7-BF45-89C0BF356905}" srcOrd="2" destOrd="0" parTransId="{A82A6FB0-B054-450D-A2E2-B0BB2222188F}" sibTransId="{89304750-8D8D-47EB-AD8B-1850102452A7}"/>
    <dgm:cxn modelId="{6F3B3E88-937D-4609-8243-08084DCD731C}" srcId="{C020ED1C-7CA8-4F4B-87AF-BA5372284A91}" destId="{86988EF8-D93F-454D-88EE-8EA03BF7CDD2}" srcOrd="2" destOrd="0" parTransId="{F85CE0BE-842E-46AE-90F4-AC1AD3D7167F}" sibTransId="{B7985A25-FE36-4BB2-9D20-CF553ACEDD95}"/>
    <dgm:cxn modelId="{29CD31C2-3208-4BAB-81CE-13AA85C4C334}" type="presOf" srcId="{E14BA5FF-4E9E-4188-959F-681C2FCCD2CE}" destId="{188F952D-2437-4600-A7D0-0C77E1273C7D}" srcOrd="0" destOrd="1" presId="urn:microsoft.com/office/officeart/2005/8/layout/hList1"/>
    <dgm:cxn modelId="{6EB2F979-9A81-4480-85FB-41868B2183E4}" type="presOf" srcId="{FA7E90A9-4610-4F7A-AFCC-380443D47C5D}" destId="{A5B9CCE9-DCF7-4975-9CDF-F8B3BD004260}" srcOrd="0" destOrd="1" presId="urn:microsoft.com/office/officeart/2005/8/layout/hList1"/>
    <dgm:cxn modelId="{324D34ED-BFEB-4F28-BF7B-4C6EF73DDBE3}" type="presOf" srcId="{E3C33622-2B7C-46AC-AE81-C65023F29BB7}" destId="{6C1CDB60-89DC-4504-9F2D-2B3A729F911C}" srcOrd="0" destOrd="1" presId="urn:microsoft.com/office/officeart/2005/8/layout/hList1"/>
    <dgm:cxn modelId="{1CFB8BF0-C27E-4AE3-85A9-6F91A6E02B4A}" type="presOf" srcId="{80C23F59-6246-459A-9F07-9F6E5EFB1DB7}" destId="{6CB8F532-6285-431A-948E-803936268A63}" srcOrd="0" destOrd="0" presId="urn:microsoft.com/office/officeart/2005/8/layout/hList1"/>
    <dgm:cxn modelId="{74342AE3-28C3-4421-9E21-CADAC68FB862}" type="presOf" srcId="{86988EF8-D93F-454D-88EE-8EA03BF7CDD2}" destId="{188F952D-2437-4600-A7D0-0C77E1273C7D}" srcOrd="0" destOrd="2" presId="urn:microsoft.com/office/officeart/2005/8/layout/hList1"/>
    <dgm:cxn modelId="{3B5BFF73-2500-4BA6-8801-C213121720D1}" type="presOf" srcId="{770F0DAC-AF04-4C09-8BEA-946726F1F9C5}" destId="{1D5ADD40-534F-4505-B90C-8E8B0548D09A}" srcOrd="0" destOrd="0" presId="urn:microsoft.com/office/officeart/2005/8/layout/hList1"/>
    <dgm:cxn modelId="{4BB06FA3-1C30-4ABF-A1D0-3F6689E5E501}" type="presParOf" srcId="{6CB8F532-6285-431A-948E-803936268A63}" destId="{FCD0DABC-1E62-4EFC-A92E-25EE395899DC}" srcOrd="0" destOrd="0" presId="urn:microsoft.com/office/officeart/2005/8/layout/hList1"/>
    <dgm:cxn modelId="{FAD45202-B779-4F23-9A40-6B231CA1830B}" type="presParOf" srcId="{FCD0DABC-1E62-4EFC-A92E-25EE395899DC}" destId="{1D5ADD40-534F-4505-B90C-8E8B0548D09A}" srcOrd="0" destOrd="0" presId="urn:microsoft.com/office/officeart/2005/8/layout/hList1"/>
    <dgm:cxn modelId="{501DF5F8-ABF9-44EC-BD7B-64FBC8CEFB5B}" type="presParOf" srcId="{FCD0DABC-1E62-4EFC-A92E-25EE395899DC}" destId="{A5B9CCE9-DCF7-4975-9CDF-F8B3BD004260}" srcOrd="1" destOrd="0" presId="urn:microsoft.com/office/officeart/2005/8/layout/hList1"/>
    <dgm:cxn modelId="{E1C57A8C-56F2-4D10-B9B1-F6CE4E0C8CAB}" type="presParOf" srcId="{6CB8F532-6285-431A-948E-803936268A63}" destId="{4EA950A2-7290-49DC-A0BA-B538BD562ABB}" srcOrd="1" destOrd="0" presId="urn:microsoft.com/office/officeart/2005/8/layout/hList1"/>
    <dgm:cxn modelId="{38451134-0A1A-43EB-993A-3B89BB91B5AD}" type="presParOf" srcId="{6CB8F532-6285-431A-948E-803936268A63}" destId="{24464B15-ACA1-47E3-A09D-7337A633B6CE}" srcOrd="2" destOrd="0" presId="urn:microsoft.com/office/officeart/2005/8/layout/hList1"/>
    <dgm:cxn modelId="{20955929-48E3-4AF5-B86C-9CC7CE935479}" type="presParOf" srcId="{24464B15-ACA1-47E3-A09D-7337A633B6CE}" destId="{E53FDBE4-DD2F-4B8D-88EE-9B0A4BE35910}" srcOrd="0" destOrd="0" presId="urn:microsoft.com/office/officeart/2005/8/layout/hList1"/>
    <dgm:cxn modelId="{43D8CB3D-4F96-4025-AE42-0D2750C0C87F}" type="presParOf" srcId="{24464B15-ACA1-47E3-A09D-7337A633B6CE}" destId="{188F952D-2437-4600-A7D0-0C77E1273C7D}" srcOrd="1" destOrd="0" presId="urn:microsoft.com/office/officeart/2005/8/layout/hList1"/>
    <dgm:cxn modelId="{03BA517C-FF89-47D0-934C-E1FE78C97407}" type="presParOf" srcId="{6CB8F532-6285-431A-948E-803936268A63}" destId="{6A6B9D7F-3CB1-4B83-9235-B7410E510092}" srcOrd="3" destOrd="0" presId="urn:microsoft.com/office/officeart/2005/8/layout/hList1"/>
    <dgm:cxn modelId="{C2711F73-6175-4EC1-A445-12C567357353}" type="presParOf" srcId="{6CB8F532-6285-431A-948E-803936268A63}" destId="{B07AF067-DA33-46D4-B9B0-B158AB9A1230}" srcOrd="4" destOrd="0" presId="urn:microsoft.com/office/officeart/2005/8/layout/hList1"/>
    <dgm:cxn modelId="{3D77E242-EFF6-4CE7-9BEB-D7565FBAF048}" type="presParOf" srcId="{B07AF067-DA33-46D4-B9B0-B158AB9A1230}" destId="{5C3AD7DE-1B36-46EA-AD60-0878133448FA}" srcOrd="0" destOrd="0" presId="urn:microsoft.com/office/officeart/2005/8/layout/hList1"/>
    <dgm:cxn modelId="{67CE1191-6752-41DF-88CF-19BA94C98263}" type="presParOf" srcId="{B07AF067-DA33-46D4-B9B0-B158AB9A1230}" destId="{6C1CDB60-89DC-4504-9F2D-2B3A729F911C}" srcOrd="1" destOrd="0" presId="urn:microsoft.com/office/officeart/2005/8/layout/hList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34DB48A-4F61-4D3A-8D48-951F09DF8378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6F2421-7209-4ECC-B72A-89500BF2FE5E}">
      <dgm:prSet phldrT="[Текст]"/>
      <dgm:spPr/>
      <dgm:t>
        <a:bodyPr/>
        <a:lstStyle/>
        <a:p>
          <a:r>
            <a:rPr lang="uk-UA" dirty="0" smtClean="0"/>
            <a:t>ІНДУСТРІАЛІЗАЦІЯ</a:t>
          </a:r>
          <a:endParaRPr lang="ru-RU" dirty="0"/>
        </a:p>
      </dgm:t>
    </dgm:pt>
    <dgm:pt modelId="{CC73291C-A760-4F1D-AF46-165EAB2905E8}" type="parTrans" cxnId="{DCD98DB7-8928-439F-B507-771AA281B0F1}">
      <dgm:prSet/>
      <dgm:spPr/>
      <dgm:t>
        <a:bodyPr/>
        <a:lstStyle/>
        <a:p>
          <a:endParaRPr lang="ru-RU"/>
        </a:p>
      </dgm:t>
    </dgm:pt>
    <dgm:pt modelId="{379CE514-DCB2-4BC1-AA16-EDFCF3BFA99F}" type="sibTrans" cxnId="{DCD98DB7-8928-439F-B507-771AA281B0F1}">
      <dgm:prSet/>
      <dgm:spPr/>
      <dgm:t>
        <a:bodyPr/>
        <a:lstStyle/>
        <a:p>
          <a:endParaRPr lang="ru-RU"/>
        </a:p>
      </dgm:t>
    </dgm:pt>
    <dgm:pt modelId="{FB7CC9FA-BF61-4C9E-A8F9-1F8027E10739}">
      <dgm:prSet phldrT="[Текст]" phldr="1"/>
      <dgm:spPr/>
      <dgm:t>
        <a:bodyPr/>
        <a:lstStyle/>
        <a:p>
          <a:endParaRPr lang="ru-RU" dirty="0"/>
        </a:p>
      </dgm:t>
    </dgm:pt>
    <dgm:pt modelId="{5386EDD6-72A9-4D60-B5F8-586CDF258F04}" type="parTrans" cxnId="{721FA11A-BCA7-4F4D-BF41-A10F23B2F6BE}">
      <dgm:prSet/>
      <dgm:spPr/>
      <dgm:t>
        <a:bodyPr/>
        <a:lstStyle/>
        <a:p>
          <a:endParaRPr lang="ru-RU"/>
        </a:p>
      </dgm:t>
    </dgm:pt>
    <dgm:pt modelId="{32EE9095-D194-4B91-BE30-341D6AF1B546}" type="sibTrans" cxnId="{721FA11A-BCA7-4F4D-BF41-A10F23B2F6BE}">
      <dgm:prSet/>
      <dgm:spPr/>
      <dgm:t>
        <a:bodyPr/>
        <a:lstStyle/>
        <a:p>
          <a:endParaRPr lang="ru-RU"/>
        </a:p>
      </dgm:t>
    </dgm:pt>
    <dgm:pt modelId="{76354472-DDE1-40A3-B273-080096078A28}">
      <dgm:prSet phldrT="[Текст]" phldr="1"/>
      <dgm:spPr/>
      <dgm:t>
        <a:bodyPr/>
        <a:lstStyle/>
        <a:p>
          <a:endParaRPr lang="ru-RU"/>
        </a:p>
      </dgm:t>
    </dgm:pt>
    <dgm:pt modelId="{FB25ABB2-5861-4719-AD21-930CEFB165A7}" type="parTrans" cxnId="{9262E635-E9AF-42C0-AC6A-8AD7E52BC059}">
      <dgm:prSet/>
      <dgm:spPr/>
      <dgm:t>
        <a:bodyPr/>
        <a:lstStyle/>
        <a:p>
          <a:endParaRPr lang="ru-RU"/>
        </a:p>
      </dgm:t>
    </dgm:pt>
    <dgm:pt modelId="{A25E2E30-4F96-4D9A-96CE-CA8FBC5E23F6}" type="sibTrans" cxnId="{9262E635-E9AF-42C0-AC6A-8AD7E52BC059}">
      <dgm:prSet/>
      <dgm:spPr/>
      <dgm:t>
        <a:bodyPr/>
        <a:lstStyle/>
        <a:p>
          <a:endParaRPr lang="ru-RU"/>
        </a:p>
      </dgm:t>
    </dgm:pt>
    <dgm:pt modelId="{1D4430BD-308C-4793-BFB8-2BDD8C54539F}">
      <dgm:prSet phldrT="[Текст]"/>
      <dgm:spPr/>
      <dgm:t>
        <a:bodyPr/>
        <a:lstStyle/>
        <a:p>
          <a:r>
            <a:rPr lang="uk-UA" dirty="0" smtClean="0"/>
            <a:t>КОЛЕКТИВІЗАЦІЯ</a:t>
          </a:r>
          <a:endParaRPr lang="ru-RU" dirty="0"/>
        </a:p>
      </dgm:t>
    </dgm:pt>
    <dgm:pt modelId="{6F7BD4E2-3211-4813-B78C-34AAFB2AA49E}" type="parTrans" cxnId="{A2D60857-0903-4E51-B49B-CC255EE1DA69}">
      <dgm:prSet/>
      <dgm:spPr/>
      <dgm:t>
        <a:bodyPr/>
        <a:lstStyle/>
        <a:p>
          <a:endParaRPr lang="ru-RU"/>
        </a:p>
      </dgm:t>
    </dgm:pt>
    <dgm:pt modelId="{23F4B9E4-9FAB-4A2F-A486-295EFA0230BA}" type="sibTrans" cxnId="{A2D60857-0903-4E51-B49B-CC255EE1DA69}">
      <dgm:prSet/>
      <dgm:spPr/>
      <dgm:t>
        <a:bodyPr/>
        <a:lstStyle/>
        <a:p>
          <a:endParaRPr lang="ru-RU"/>
        </a:p>
      </dgm:t>
    </dgm:pt>
    <dgm:pt modelId="{55B49E17-C6D0-4895-8CE1-BF4559B47111}">
      <dgm:prSet phldrT="[Текст]" phldr="1"/>
      <dgm:spPr/>
      <dgm:t>
        <a:bodyPr/>
        <a:lstStyle/>
        <a:p>
          <a:endParaRPr lang="ru-RU"/>
        </a:p>
      </dgm:t>
    </dgm:pt>
    <dgm:pt modelId="{D59AF236-0BFE-4410-A6FC-207D633E3847}" type="parTrans" cxnId="{6F7471A7-4A6E-4466-A54A-B0A6A318863D}">
      <dgm:prSet/>
      <dgm:spPr/>
      <dgm:t>
        <a:bodyPr/>
        <a:lstStyle/>
        <a:p>
          <a:endParaRPr lang="ru-RU"/>
        </a:p>
      </dgm:t>
    </dgm:pt>
    <dgm:pt modelId="{65C9BE2C-7C8D-47BA-BEAF-F8845E6AF4C2}" type="sibTrans" cxnId="{6F7471A7-4A6E-4466-A54A-B0A6A318863D}">
      <dgm:prSet/>
      <dgm:spPr/>
      <dgm:t>
        <a:bodyPr/>
        <a:lstStyle/>
        <a:p>
          <a:endParaRPr lang="ru-RU"/>
        </a:p>
      </dgm:t>
    </dgm:pt>
    <dgm:pt modelId="{08A95358-8F8B-4F49-BC56-4E0EAA65AC67}">
      <dgm:prSet phldrT="[Текст]" phldr="1"/>
      <dgm:spPr/>
      <dgm:t>
        <a:bodyPr/>
        <a:lstStyle/>
        <a:p>
          <a:endParaRPr lang="ru-RU"/>
        </a:p>
      </dgm:t>
    </dgm:pt>
    <dgm:pt modelId="{5AAC0D5B-93BC-41EF-A73D-39EBDED17FC6}" type="parTrans" cxnId="{790C7C34-0F4B-4DA6-A4C8-4E7C6BDADCB1}">
      <dgm:prSet/>
      <dgm:spPr/>
      <dgm:t>
        <a:bodyPr/>
        <a:lstStyle/>
        <a:p>
          <a:endParaRPr lang="ru-RU"/>
        </a:p>
      </dgm:t>
    </dgm:pt>
    <dgm:pt modelId="{290FC34E-9AA8-4ECE-8A1B-F58FF8E23BA2}" type="sibTrans" cxnId="{790C7C34-0F4B-4DA6-A4C8-4E7C6BDADCB1}">
      <dgm:prSet/>
      <dgm:spPr/>
      <dgm:t>
        <a:bodyPr/>
        <a:lstStyle/>
        <a:p>
          <a:endParaRPr lang="ru-RU"/>
        </a:p>
      </dgm:t>
    </dgm:pt>
    <dgm:pt modelId="{A79ED8EB-DCD0-4FB3-98B8-478CB02E7C0B}">
      <dgm:prSet phldrT="[Текст]"/>
      <dgm:spPr/>
      <dgm:t>
        <a:bodyPr/>
        <a:lstStyle/>
        <a:p>
          <a:r>
            <a:rPr lang="uk-UA" dirty="0" smtClean="0"/>
            <a:t>КУЛЬТУРНА РЕВОЛЮЦІЯ</a:t>
          </a:r>
          <a:endParaRPr lang="ru-RU" dirty="0"/>
        </a:p>
      </dgm:t>
    </dgm:pt>
    <dgm:pt modelId="{18E1C276-577A-4E53-B0A1-A0547F0EE7D0}" type="parTrans" cxnId="{23C9C46D-0890-4495-8389-4E2997D32A82}">
      <dgm:prSet/>
      <dgm:spPr/>
      <dgm:t>
        <a:bodyPr/>
        <a:lstStyle/>
        <a:p>
          <a:endParaRPr lang="ru-RU"/>
        </a:p>
      </dgm:t>
    </dgm:pt>
    <dgm:pt modelId="{2555E214-6C5F-46A2-B390-1EE00B889C7F}" type="sibTrans" cxnId="{23C9C46D-0890-4495-8389-4E2997D32A82}">
      <dgm:prSet/>
      <dgm:spPr/>
      <dgm:t>
        <a:bodyPr/>
        <a:lstStyle/>
        <a:p>
          <a:endParaRPr lang="ru-RU"/>
        </a:p>
      </dgm:t>
    </dgm:pt>
    <dgm:pt modelId="{86337A86-921E-456F-B66D-F8C1DBD14D9B}">
      <dgm:prSet phldrT="[Текст]" phldr="1"/>
      <dgm:spPr/>
      <dgm:t>
        <a:bodyPr/>
        <a:lstStyle/>
        <a:p>
          <a:endParaRPr lang="ru-RU"/>
        </a:p>
      </dgm:t>
    </dgm:pt>
    <dgm:pt modelId="{97956FE5-A289-42F1-BC40-E203FD7EF87C}" type="parTrans" cxnId="{99067A0E-A87B-4E31-B421-942618FBFE60}">
      <dgm:prSet/>
      <dgm:spPr/>
      <dgm:t>
        <a:bodyPr/>
        <a:lstStyle/>
        <a:p>
          <a:endParaRPr lang="ru-RU"/>
        </a:p>
      </dgm:t>
    </dgm:pt>
    <dgm:pt modelId="{4F9E0E45-1197-41F1-8C34-A62A1C0088DF}" type="sibTrans" cxnId="{99067A0E-A87B-4E31-B421-942618FBFE60}">
      <dgm:prSet/>
      <dgm:spPr/>
      <dgm:t>
        <a:bodyPr/>
        <a:lstStyle/>
        <a:p>
          <a:endParaRPr lang="ru-RU"/>
        </a:p>
      </dgm:t>
    </dgm:pt>
    <dgm:pt modelId="{E6B89B9C-B489-4FF3-A79C-DCAE8F70A114}">
      <dgm:prSet phldrT="[Текст]" phldr="1"/>
      <dgm:spPr/>
      <dgm:t>
        <a:bodyPr/>
        <a:lstStyle/>
        <a:p>
          <a:endParaRPr lang="ru-RU" dirty="0"/>
        </a:p>
      </dgm:t>
    </dgm:pt>
    <dgm:pt modelId="{4F8CE904-EBFF-40AC-9722-705EBC552BFD}" type="parTrans" cxnId="{F1662F2F-C960-4A16-B407-EEB560BA5FC2}">
      <dgm:prSet/>
      <dgm:spPr/>
      <dgm:t>
        <a:bodyPr/>
        <a:lstStyle/>
        <a:p>
          <a:endParaRPr lang="ru-RU"/>
        </a:p>
      </dgm:t>
    </dgm:pt>
    <dgm:pt modelId="{BFFACBED-9568-49B5-915C-8A6DD4C2C81B}" type="sibTrans" cxnId="{F1662F2F-C960-4A16-B407-EEB560BA5FC2}">
      <dgm:prSet/>
      <dgm:spPr/>
      <dgm:t>
        <a:bodyPr/>
        <a:lstStyle/>
        <a:p>
          <a:endParaRPr lang="ru-RU"/>
        </a:p>
      </dgm:t>
    </dgm:pt>
    <dgm:pt modelId="{8B736DEC-62B2-4517-8009-72802607D845}" type="pres">
      <dgm:prSet presAssocID="{134DB48A-4F61-4D3A-8D48-951F09DF837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3BAAE3-2DCA-4BB4-8509-5226D5F82020}" type="pres">
      <dgm:prSet presAssocID="{5C6F2421-7209-4ECC-B72A-89500BF2FE5E}" presName="comp" presStyleCnt="0"/>
      <dgm:spPr/>
    </dgm:pt>
    <dgm:pt modelId="{9B0586DC-B7B0-44A8-8030-AAC1A2183BF6}" type="pres">
      <dgm:prSet presAssocID="{5C6F2421-7209-4ECC-B72A-89500BF2FE5E}" presName="box" presStyleLbl="node1" presStyleIdx="0" presStyleCnt="3"/>
      <dgm:spPr/>
      <dgm:t>
        <a:bodyPr/>
        <a:lstStyle/>
        <a:p>
          <a:endParaRPr lang="ru-RU"/>
        </a:p>
      </dgm:t>
    </dgm:pt>
    <dgm:pt modelId="{5BFDF7C2-966A-4607-A8B4-3A0C8BE9AB00}" type="pres">
      <dgm:prSet presAssocID="{5C6F2421-7209-4ECC-B72A-89500BF2FE5E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8D8828D-D035-4AC0-A01C-38DF110E5DEB}" type="pres">
      <dgm:prSet presAssocID="{5C6F2421-7209-4ECC-B72A-89500BF2FE5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8287D-BB96-448D-915F-24068574293E}" type="pres">
      <dgm:prSet presAssocID="{379CE514-DCB2-4BC1-AA16-EDFCF3BFA99F}" presName="spacer" presStyleCnt="0"/>
      <dgm:spPr/>
    </dgm:pt>
    <dgm:pt modelId="{DF6B7204-1830-4F71-ABCA-80D50103EFBC}" type="pres">
      <dgm:prSet presAssocID="{1D4430BD-308C-4793-BFB8-2BDD8C54539F}" presName="comp" presStyleCnt="0"/>
      <dgm:spPr/>
    </dgm:pt>
    <dgm:pt modelId="{C25117ED-435A-4265-BABF-DE8B2C85C438}" type="pres">
      <dgm:prSet presAssocID="{1D4430BD-308C-4793-BFB8-2BDD8C54539F}" presName="box" presStyleLbl="node1" presStyleIdx="1" presStyleCnt="3"/>
      <dgm:spPr/>
      <dgm:t>
        <a:bodyPr/>
        <a:lstStyle/>
        <a:p>
          <a:endParaRPr lang="ru-RU"/>
        </a:p>
      </dgm:t>
    </dgm:pt>
    <dgm:pt modelId="{75DB1B17-979F-4CC3-AE79-BE27DBAD56C9}" type="pres">
      <dgm:prSet presAssocID="{1D4430BD-308C-4793-BFB8-2BDD8C54539F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4EF5CC4-38C1-40E6-BA61-8362F703BFFF}" type="pres">
      <dgm:prSet presAssocID="{1D4430BD-308C-4793-BFB8-2BDD8C54539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C86198-A7A5-4E1B-8218-5D23B0E1A05C}" type="pres">
      <dgm:prSet presAssocID="{23F4B9E4-9FAB-4A2F-A486-295EFA0230BA}" presName="spacer" presStyleCnt="0"/>
      <dgm:spPr/>
    </dgm:pt>
    <dgm:pt modelId="{AC14A66A-BEC9-41E0-B4BD-24420EE153FA}" type="pres">
      <dgm:prSet presAssocID="{A79ED8EB-DCD0-4FB3-98B8-478CB02E7C0B}" presName="comp" presStyleCnt="0"/>
      <dgm:spPr/>
    </dgm:pt>
    <dgm:pt modelId="{2FE5D7A4-1EFD-4584-92A2-91F75BF865B8}" type="pres">
      <dgm:prSet presAssocID="{A79ED8EB-DCD0-4FB3-98B8-478CB02E7C0B}" presName="box" presStyleLbl="node1" presStyleIdx="2" presStyleCnt="3"/>
      <dgm:spPr/>
      <dgm:t>
        <a:bodyPr/>
        <a:lstStyle/>
        <a:p>
          <a:endParaRPr lang="ru-RU"/>
        </a:p>
      </dgm:t>
    </dgm:pt>
    <dgm:pt modelId="{2AB39E35-DA04-461B-A635-1E238138B9DF}" type="pres">
      <dgm:prSet presAssocID="{A79ED8EB-DCD0-4FB3-98B8-478CB02E7C0B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84FDA0C-7078-4AB9-AF45-A9C852A70BF1}" type="pres">
      <dgm:prSet presAssocID="{A79ED8EB-DCD0-4FB3-98B8-478CB02E7C0B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1FA11A-BCA7-4F4D-BF41-A10F23B2F6BE}" srcId="{5C6F2421-7209-4ECC-B72A-89500BF2FE5E}" destId="{FB7CC9FA-BF61-4C9E-A8F9-1F8027E10739}" srcOrd="0" destOrd="0" parTransId="{5386EDD6-72A9-4D60-B5F8-586CDF258F04}" sibTransId="{32EE9095-D194-4B91-BE30-341D6AF1B546}"/>
    <dgm:cxn modelId="{31BE4595-D3BB-4538-9987-E9092144CCAA}" type="presOf" srcId="{134DB48A-4F61-4D3A-8D48-951F09DF8378}" destId="{8B736DEC-62B2-4517-8009-72802607D845}" srcOrd="0" destOrd="0" presId="urn:microsoft.com/office/officeart/2005/8/layout/vList4"/>
    <dgm:cxn modelId="{61320127-C562-41EF-A4C9-236A0B7E0EF0}" type="presOf" srcId="{08A95358-8F8B-4F49-BC56-4E0EAA65AC67}" destId="{C25117ED-435A-4265-BABF-DE8B2C85C438}" srcOrd="0" destOrd="2" presId="urn:microsoft.com/office/officeart/2005/8/layout/vList4"/>
    <dgm:cxn modelId="{790C7C34-0F4B-4DA6-A4C8-4E7C6BDADCB1}" srcId="{1D4430BD-308C-4793-BFB8-2BDD8C54539F}" destId="{08A95358-8F8B-4F49-BC56-4E0EAA65AC67}" srcOrd="1" destOrd="0" parTransId="{5AAC0D5B-93BC-41EF-A73D-39EBDED17FC6}" sibTransId="{290FC34E-9AA8-4ECE-8A1B-F58FF8E23BA2}"/>
    <dgm:cxn modelId="{06400FF4-8399-460E-B5D0-A76C6DCBC5D4}" type="presOf" srcId="{86337A86-921E-456F-B66D-F8C1DBD14D9B}" destId="{A84FDA0C-7078-4AB9-AF45-A9C852A70BF1}" srcOrd="1" destOrd="1" presId="urn:microsoft.com/office/officeart/2005/8/layout/vList4"/>
    <dgm:cxn modelId="{A61BBED5-EDF0-4B1E-B25C-6ABD68CB8CC2}" type="presOf" srcId="{55B49E17-C6D0-4895-8CE1-BF4559B47111}" destId="{C25117ED-435A-4265-BABF-DE8B2C85C438}" srcOrd="0" destOrd="1" presId="urn:microsoft.com/office/officeart/2005/8/layout/vList4"/>
    <dgm:cxn modelId="{D0040C61-3473-402A-A6F1-7DCEAB0CA845}" type="presOf" srcId="{5C6F2421-7209-4ECC-B72A-89500BF2FE5E}" destId="{9B0586DC-B7B0-44A8-8030-AAC1A2183BF6}" srcOrd="0" destOrd="0" presId="urn:microsoft.com/office/officeart/2005/8/layout/vList4"/>
    <dgm:cxn modelId="{8F16A6AF-4A41-4C4C-84BC-14B517369D87}" type="presOf" srcId="{08A95358-8F8B-4F49-BC56-4E0EAA65AC67}" destId="{D4EF5CC4-38C1-40E6-BA61-8362F703BFFF}" srcOrd="1" destOrd="2" presId="urn:microsoft.com/office/officeart/2005/8/layout/vList4"/>
    <dgm:cxn modelId="{A2D60857-0903-4E51-B49B-CC255EE1DA69}" srcId="{134DB48A-4F61-4D3A-8D48-951F09DF8378}" destId="{1D4430BD-308C-4793-BFB8-2BDD8C54539F}" srcOrd="1" destOrd="0" parTransId="{6F7BD4E2-3211-4813-B78C-34AAFB2AA49E}" sibTransId="{23F4B9E4-9FAB-4A2F-A486-295EFA0230BA}"/>
    <dgm:cxn modelId="{16D6EC83-6B63-4C52-940F-2540D5AD5610}" type="presOf" srcId="{5C6F2421-7209-4ECC-B72A-89500BF2FE5E}" destId="{88D8828D-D035-4AC0-A01C-38DF110E5DEB}" srcOrd="1" destOrd="0" presId="urn:microsoft.com/office/officeart/2005/8/layout/vList4"/>
    <dgm:cxn modelId="{B6BBDCB9-EC09-4239-8D24-34EAB3629FB5}" type="presOf" srcId="{A79ED8EB-DCD0-4FB3-98B8-478CB02E7C0B}" destId="{2FE5D7A4-1EFD-4584-92A2-91F75BF865B8}" srcOrd="0" destOrd="0" presId="urn:microsoft.com/office/officeart/2005/8/layout/vList4"/>
    <dgm:cxn modelId="{23C9C46D-0890-4495-8389-4E2997D32A82}" srcId="{134DB48A-4F61-4D3A-8D48-951F09DF8378}" destId="{A79ED8EB-DCD0-4FB3-98B8-478CB02E7C0B}" srcOrd="2" destOrd="0" parTransId="{18E1C276-577A-4E53-B0A1-A0547F0EE7D0}" sibTransId="{2555E214-6C5F-46A2-B390-1EE00B889C7F}"/>
    <dgm:cxn modelId="{963CF198-64F1-4B25-B509-A7F29CC181D0}" type="presOf" srcId="{1D4430BD-308C-4793-BFB8-2BDD8C54539F}" destId="{D4EF5CC4-38C1-40E6-BA61-8362F703BFFF}" srcOrd="1" destOrd="0" presId="urn:microsoft.com/office/officeart/2005/8/layout/vList4"/>
    <dgm:cxn modelId="{9262E635-E9AF-42C0-AC6A-8AD7E52BC059}" srcId="{5C6F2421-7209-4ECC-B72A-89500BF2FE5E}" destId="{76354472-DDE1-40A3-B273-080096078A28}" srcOrd="1" destOrd="0" parTransId="{FB25ABB2-5861-4719-AD21-930CEFB165A7}" sibTransId="{A25E2E30-4F96-4D9A-96CE-CA8FBC5E23F6}"/>
    <dgm:cxn modelId="{F1662F2F-C960-4A16-B407-EEB560BA5FC2}" srcId="{A79ED8EB-DCD0-4FB3-98B8-478CB02E7C0B}" destId="{E6B89B9C-B489-4FF3-A79C-DCAE8F70A114}" srcOrd="1" destOrd="0" parTransId="{4F8CE904-EBFF-40AC-9722-705EBC552BFD}" sibTransId="{BFFACBED-9568-49B5-915C-8A6DD4C2C81B}"/>
    <dgm:cxn modelId="{99067A0E-A87B-4E31-B421-942618FBFE60}" srcId="{A79ED8EB-DCD0-4FB3-98B8-478CB02E7C0B}" destId="{86337A86-921E-456F-B66D-F8C1DBD14D9B}" srcOrd="0" destOrd="0" parTransId="{97956FE5-A289-42F1-BC40-E203FD7EF87C}" sibTransId="{4F9E0E45-1197-41F1-8C34-A62A1C0088DF}"/>
    <dgm:cxn modelId="{89F94A6E-E9DA-4404-A5AB-A0EB05D1F0D3}" type="presOf" srcId="{76354472-DDE1-40A3-B273-080096078A28}" destId="{9B0586DC-B7B0-44A8-8030-AAC1A2183BF6}" srcOrd="0" destOrd="2" presId="urn:microsoft.com/office/officeart/2005/8/layout/vList4"/>
    <dgm:cxn modelId="{ABE5D254-71D9-4806-B993-44C6E52E01A9}" type="presOf" srcId="{FB7CC9FA-BF61-4C9E-A8F9-1F8027E10739}" destId="{88D8828D-D035-4AC0-A01C-38DF110E5DEB}" srcOrd="1" destOrd="1" presId="urn:microsoft.com/office/officeart/2005/8/layout/vList4"/>
    <dgm:cxn modelId="{EB4C444D-9FF9-44D2-80E8-A3D7D3A970D8}" type="presOf" srcId="{55B49E17-C6D0-4895-8CE1-BF4559B47111}" destId="{D4EF5CC4-38C1-40E6-BA61-8362F703BFFF}" srcOrd="1" destOrd="1" presId="urn:microsoft.com/office/officeart/2005/8/layout/vList4"/>
    <dgm:cxn modelId="{C5F90866-451C-48E3-8E89-995D42E0131D}" type="presOf" srcId="{E6B89B9C-B489-4FF3-A79C-DCAE8F70A114}" destId="{A84FDA0C-7078-4AB9-AF45-A9C852A70BF1}" srcOrd="1" destOrd="2" presId="urn:microsoft.com/office/officeart/2005/8/layout/vList4"/>
    <dgm:cxn modelId="{B83A826E-5998-4869-BA7F-F29C138AD4BC}" type="presOf" srcId="{86337A86-921E-456F-B66D-F8C1DBD14D9B}" destId="{2FE5D7A4-1EFD-4584-92A2-91F75BF865B8}" srcOrd="0" destOrd="1" presId="urn:microsoft.com/office/officeart/2005/8/layout/vList4"/>
    <dgm:cxn modelId="{BE9C92B7-6C60-42E5-B410-7041B28E6A88}" type="presOf" srcId="{1D4430BD-308C-4793-BFB8-2BDD8C54539F}" destId="{C25117ED-435A-4265-BABF-DE8B2C85C438}" srcOrd="0" destOrd="0" presId="urn:microsoft.com/office/officeart/2005/8/layout/vList4"/>
    <dgm:cxn modelId="{3EDB53D2-7902-42CE-988D-D28A397CC75E}" type="presOf" srcId="{FB7CC9FA-BF61-4C9E-A8F9-1F8027E10739}" destId="{9B0586DC-B7B0-44A8-8030-AAC1A2183BF6}" srcOrd="0" destOrd="1" presId="urn:microsoft.com/office/officeart/2005/8/layout/vList4"/>
    <dgm:cxn modelId="{CF2A050F-60B2-4B96-A267-B44CB6C83C5E}" type="presOf" srcId="{A79ED8EB-DCD0-4FB3-98B8-478CB02E7C0B}" destId="{A84FDA0C-7078-4AB9-AF45-A9C852A70BF1}" srcOrd="1" destOrd="0" presId="urn:microsoft.com/office/officeart/2005/8/layout/vList4"/>
    <dgm:cxn modelId="{6F7471A7-4A6E-4466-A54A-B0A6A318863D}" srcId="{1D4430BD-308C-4793-BFB8-2BDD8C54539F}" destId="{55B49E17-C6D0-4895-8CE1-BF4559B47111}" srcOrd="0" destOrd="0" parTransId="{D59AF236-0BFE-4410-A6FC-207D633E3847}" sibTransId="{65C9BE2C-7C8D-47BA-BEAF-F8845E6AF4C2}"/>
    <dgm:cxn modelId="{CB2F9946-E7D8-409C-9245-7F702A842929}" type="presOf" srcId="{76354472-DDE1-40A3-B273-080096078A28}" destId="{88D8828D-D035-4AC0-A01C-38DF110E5DEB}" srcOrd="1" destOrd="2" presId="urn:microsoft.com/office/officeart/2005/8/layout/vList4"/>
    <dgm:cxn modelId="{CD4D7D19-C657-401A-BDA2-17112B882E6C}" type="presOf" srcId="{E6B89B9C-B489-4FF3-A79C-DCAE8F70A114}" destId="{2FE5D7A4-1EFD-4584-92A2-91F75BF865B8}" srcOrd="0" destOrd="2" presId="urn:microsoft.com/office/officeart/2005/8/layout/vList4"/>
    <dgm:cxn modelId="{DCD98DB7-8928-439F-B507-771AA281B0F1}" srcId="{134DB48A-4F61-4D3A-8D48-951F09DF8378}" destId="{5C6F2421-7209-4ECC-B72A-89500BF2FE5E}" srcOrd="0" destOrd="0" parTransId="{CC73291C-A760-4F1D-AF46-165EAB2905E8}" sibTransId="{379CE514-DCB2-4BC1-AA16-EDFCF3BFA99F}"/>
    <dgm:cxn modelId="{6577A091-0240-48BD-9220-C7E76CE76A85}" type="presParOf" srcId="{8B736DEC-62B2-4517-8009-72802607D845}" destId="{C83BAAE3-2DCA-4BB4-8509-5226D5F82020}" srcOrd="0" destOrd="0" presId="urn:microsoft.com/office/officeart/2005/8/layout/vList4"/>
    <dgm:cxn modelId="{C9E2DE10-BF6A-4BAD-BC2F-12B7A44AFCF7}" type="presParOf" srcId="{C83BAAE3-2DCA-4BB4-8509-5226D5F82020}" destId="{9B0586DC-B7B0-44A8-8030-AAC1A2183BF6}" srcOrd="0" destOrd="0" presId="urn:microsoft.com/office/officeart/2005/8/layout/vList4"/>
    <dgm:cxn modelId="{6AF60286-8065-4A20-BF04-064143B18552}" type="presParOf" srcId="{C83BAAE3-2DCA-4BB4-8509-5226D5F82020}" destId="{5BFDF7C2-966A-4607-A8B4-3A0C8BE9AB00}" srcOrd="1" destOrd="0" presId="urn:microsoft.com/office/officeart/2005/8/layout/vList4"/>
    <dgm:cxn modelId="{81DD6172-8DCD-4EEB-8267-2F25052561A4}" type="presParOf" srcId="{C83BAAE3-2DCA-4BB4-8509-5226D5F82020}" destId="{88D8828D-D035-4AC0-A01C-38DF110E5DEB}" srcOrd="2" destOrd="0" presId="urn:microsoft.com/office/officeart/2005/8/layout/vList4"/>
    <dgm:cxn modelId="{B9E8067E-AB48-4A06-9273-DE440E9C2014}" type="presParOf" srcId="{8B736DEC-62B2-4517-8009-72802607D845}" destId="{6FF8287D-BB96-448D-915F-24068574293E}" srcOrd="1" destOrd="0" presId="urn:microsoft.com/office/officeart/2005/8/layout/vList4"/>
    <dgm:cxn modelId="{D2108727-903D-4C36-8612-45D72EE81E3A}" type="presParOf" srcId="{8B736DEC-62B2-4517-8009-72802607D845}" destId="{DF6B7204-1830-4F71-ABCA-80D50103EFBC}" srcOrd="2" destOrd="0" presId="urn:microsoft.com/office/officeart/2005/8/layout/vList4"/>
    <dgm:cxn modelId="{FF3BE710-FC3F-4748-A9E7-9B347BDAA26D}" type="presParOf" srcId="{DF6B7204-1830-4F71-ABCA-80D50103EFBC}" destId="{C25117ED-435A-4265-BABF-DE8B2C85C438}" srcOrd="0" destOrd="0" presId="urn:microsoft.com/office/officeart/2005/8/layout/vList4"/>
    <dgm:cxn modelId="{58578979-C8BA-4AE0-89F7-E37DB52C44BA}" type="presParOf" srcId="{DF6B7204-1830-4F71-ABCA-80D50103EFBC}" destId="{75DB1B17-979F-4CC3-AE79-BE27DBAD56C9}" srcOrd="1" destOrd="0" presId="urn:microsoft.com/office/officeart/2005/8/layout/vList4"/>
    <dgm:cxn modelId="{582D33F2-F351-4839-84FB-2022EAA98B6F}" type="presParOf" srcId="{DF6B7204-1830-4F71-ABCA-80D50103EFBC}" destId="{D4EF5CC4-38C1-40E6-BA61-8362F703BFFF}" srcOrd="2" destOrd="0" presId="urn:microsoft.com/office/officeart/2005/8/layout/vList4"/>
    <dgm:cxn modelId="{B2CF6F73-EF06-41B7-B323-EDC8D8F55606}" type="presParOf" srcId="{8B736DEC-62B2-4517-8009-72802607D845}" destId="{01C86198-A7A5-4E1B-8218-5D23B0E1A05C}" srcOrd="3" destOrd="0" presId="urn:microsoft.com/office/officeart/2005/8/layout/vList4"/>
    <dgm:cxn modelId="{C52AEB75-CCCA-4CB7-8996-4BB5CBED2798}" type="presParOf" srcId="{8B736DEC-62B2-4517-8009-72802607D845}" destId="{AC14A66A-BEC9-41E0-B4BD-24420EE153FA}" srcOrd="4" destOrd="0" presId="urn:microsoft.com/office/officeart/2005/8/layout/vList4"/>
    <dgm:cxn modelId="{CF82709B-F1FB-4899-950A-B63CB02E339A}" type="presParOf" srcId="{AC14A66A-BEC9-41E0-B4BD-24420EE153FA}" destId="{2FE5D7A4-1EFD-4584-92A2-91F75BF865B8}" srcOrd="0" destOrd="0" presId="urn:microsoft.com/office/officeart/2005/8/layout/vList4"/>
    <dgm:cxn modelId="{4C0DFDDF-49C2-429C-B141-86F037BE26F4}" type="presParOf" srcId="{AC14A66A-BEC9-41E0-B4BD-24420EE153FA}" destId="{2AB39E35-DA04-461B-A635-1E238138B9DF}" srcOrd="1" destOrd="0" presId="urn:microsoft.com/office/officeart/2005/8/layout/vList4"/>
    <dgm:cxn modelId="{18DD7A24-606B-499F-9ACE-7BFECDF7357F}" type="presParOf" srcId="{AC14A66A-BEC9-41E0-B4BD-24420EE153FA}" destId="{A84FDA0C-7078-4AB9-AF45-A9C852A70BF1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E93A3-2CDF-4B18-95A4-8F90E17C6C7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2965B-64CE-424E-B57C-F852DAF8B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B1BFF6B-4A30-4A30-9725-3382D2B83356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8350C33-D56F-4C45-BE4A-CE2A9BF47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0"/>
            <a:ext cx="6072230" cy="4929198"/>
          </a:xfrm>
          <a:solidFill>
            <a:schemeClr val="bg2">
              <a:lumMod val="95000"/>
            </a:schemeClr>
          </a:solidFill>
          <a:effectLst>
            <a:softEdge rad="127000"/>
          </a:effectLst>
        </p:spPr>
        <p:txBody>
          <a:bodyPr/>
          <a:lstStyle/>
          <a:p>
            <a:r>
              <a:rPr lang="uk-UA" sz="6000" dirty="0" smtClean="0">
                <a:solidFill>
                  <a:schemeClr val="tx2">
                    <a:lumMod val="75000"/>
                  </a:schemeClr>
                </a:solidFill>
              </a:rPr>
              <a:t>НЕДІЛЬКО Олена Сергіївна</a:t>
            </a:r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000636"/>
            <a:ext cx="5114778" cy="1357322"/>
          </a:xfrm>
        </p:spPr>
        <p:txBody>
          <a:bodyPr>
            <a:normAutofit/>
          </a:bodyPr>
          <a:lstStyle/>
          <a:p>
            <a:pPr algn="r"/>
            <a:r>
              <a:rPr lang="uk-UA" dirty="0" smtClean="0"/>
              <a:t>Гімназія № 283</a:t>
            </a:r>
          </a:p>
          <a:p>
            <a:pPr algn="r"/>
            <a:r>
              <a:rPr lang="uk-UA" dirty="0" smtClean="0"/>
              <a:t>Деснянського району</a:t>
            </a:r>
          </a:p>
          <a:p>
            <a:pPr algn="r"/>
            <a:r>
              <a:rPr lang="uk-UA" dirty="0" smtClean="0"/>
              <a:t> м. Києва</a:t>
            </a:r>
            <a:endParaRPr lang="ru-RU" dirty="0"/>
          </a:p>
        </p:txBody>
      </p:sp>
    </p:spTree>
  </p:cSld>
  <p:clrMapOvr>
    <a:masterClrMapping/>
  </p:clrMapOvr>
  <p:transition advTm="856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err="1" smtClean="0">
                <a:solidFill>
                  <a:srgbClr val="990033"/>
                </a:solidFill>
              </a:rPr>
              <a:t>В.і.Ленін</a:t>
            </a:r>
            <a:r>
              <a:rPr lang="ru-RU" sz="4000" dirty="0" smtClean="0">
                <a:solidFill>
                  <a:srgbClr val="990033"/>
                </a:solidFill>
              </a:rPr>
              <a:t> </a:t>
            </a:r>
            <a:r>
              <a:rPr lang="ru-RU" sz="4000" dirty="0" err="1" smtClean="0">
                <a:solidFill>
                  <a:srgbClr val="990033"/>
                </a:solidFill>
              </a:rPr>
              <a:t>читає</a:t>
            </a:r>
            <a:r>
              <a:rPr lang="ru-RU" sz="4000" dirty="0" smtClean="0">
                <a:solidFill>
                  <a:srgbClr val="990033"/>
                </a:solidFill>
              </a:rPr>
              <a:t> доклад про </a:t>
            </a:r>
            <a:r>
              <a:rPr lang="ru-RU" sz="4000" dirty="0" err="1" smtClean="0">
                <a:solidFill>
                  <a:srgbClr val="990033"/>
                </a:solidFill>
              </a:rPr>
              <a:t>НеП</a:t>
            </a:r>
            <a:r>
              <a:rPr lang="ru-RU" sz="4000" dirty="0" smtClean="0">
                <a:solidFill>
                  <a:srgbClr val="990033"/>
                </a:solidFill>
              </a:rPr>
              <a:t> на </a:t>
            </a:r>
            <a:r>
              <a:rPr lang="en-US" sz="4000" dirty="0" smtClean="0">
                <a:solidFill>
                  <a:srgbClr val="990033"/>
                </a:solidFill>
              </a:rPr>
              <a:t>X </a:t>
            </a:r>
            <a:r>
              <a:rPr lang="uk-UA" sz="4000" dirty="0" smtClean="0">
                <a:solidFill>
                  <a:srgbClr val="990033"/>
                </a:solidFill>
              </a:rPr>
              <a:t>з’їзді</a:t>
            </a:r>
            <a:r>
              <a:rPr lang="ru-RU" sz="4000" dirty="0" smtClean="0">
                <a:solidFill>
                  <a:srgbClr val="990033"/>
                </a:solidFill>
              </a:rPr>
              <a:t> РКП(б)</a:t>
            </a:r>
            <a:endParaRPr lang="ru-RU" dirty="0"/>
          </a:p>
        </p:txBody>
      </p:sp>
      <p:pic>
        <p:nvPicPr>
          <p:cNvPr id="9" name="Picture 7" descr="2b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6000" contrast="12000"/>
          </a:blip>
          <a:srcRect/>
          <a:stretch>
            <a:fillRect/>
          </a:stretch>
        </p:blipFill>
        <p:spPr bwMode="auto">
          <a:xfrm>
            <a:off x="642910" y="1857363"/>
            <a:ext cx="6929486" cy="4619657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3520440" cy="5768997"/>
          </a:xfrm>
          <a:solidFill>
            <a:schemeClr val="tx2">
              <a:lumMod val="20000"/>
              <a:lumOff val="80000"/>
            </a:schemeClr>
          </a:solidFill>
          <a:effectLst>
            <a:softEdge rad="127000"/>
          </a:effectLst>
        </p:spPr>
        <p:txBody>
          <a:bodyPr>
            <a:normAutofit/>
          </a:bodyPr>
          <a:lstStyle/>
          <a:p>
            <a:pPr algn="r"/>
            <a:r>
              <a:rPr lang="uk-UA" sz="3200" b="1" dirty="0" smtClean="0"/>
              <a:t>Чому депутати Х-го З’їзду були шоковані словами Леніна?</a:t>
            </a:r>
            <a:endParaRPr lang="ru-RU" sz="3200" b="1" dirty="0" smtClean="0"/>
          </a:p>
          <a:p>
            <a:r>
              <a:rPr lang="uk-UA" sz="3200" b="1" dirty="0" smtClean="0"/>
              <a:t>Чим було вигідно проголошення </a:t>
            </a:r>
            <a:r>
              <a:rPr lang="uk-UA" sz="3200" b="1" dirty="0" err="1" smtClean="0"/>
              <a:t>Н</a:t>
            </a:r>
            <a:r>
              <a:rPr lang="uk-UA" sz="3200" b="1" dirty="0" err="1" smtClean="0"/>
              <a:t>ЕП</a:t>
            </a:r>
            <a:r>
              <a:rPr lang="uk-UA" sz="3200" b="1" dirty="0" err="1" smtClean="0"/>
              <a:t>у</a:t>
            </a:r>
            <a:r>
              <a:rPr lang="uk-UA" sz="3200" b="1" dirty="0" smtClean="0"/>
              <a:t> </a:t>
            </a:r>
            <a:r>
              <a:rPr lang="uk-UA" sz="3200" b="1" dirty="0" smtClean="0"/>
              <a:t>самим більшовикам? </a:t>
            </a:r>
            <a:endParaRPr lang="ru-RU" sz="3200" b="1" dirty="0" smtClean="0"/>
          </a:p>
          <a:p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2"/>
          <p:cNvPicPr>
            <a:picLocks noChangeAspect="1" noChangeArrowheads="1"/>
          </p:cNvPicPr>
          <p:nvPr/>
        </p:nvPicPr>
        <p:blipFill>
          <a:blip r:embed="rId2">
            <a:lum bright="12000" contrast="18000"/>
          </a:blip>
          <a:srcRect/>
          <a:stretch>
            <a:fillRect/>
          </a:stretch>
        </p:blipFill>
        <p:spPr bwMode="auto">
          <a:xfrm>
            <a:off x="4357686" y="421902"/>
            <a:ext cx="4357718" cy="6132311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uk-UA" dirty="0" smtClean="0"/>
              <a:t>ЗАСАДИ </a:t>
            </a:r>
            <a:r>
              <a:rPr lang="uk-UA" dirty="0" err="1" smtClean="0"/>
              <a:t>НЕП</a:t>
            </a:r>
            <a:r>
              <a:rPr lang="uk-UA" sz="2000" dirty="0" err="1" smtClean="0"/>
              <a:t>у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071546"/>
          <a:ext cx="7239000" cy="5643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214554"/>
            <a:ext cx="4420461" cy="3511161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323010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/>
          <a:p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Порівняйте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два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магазини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Які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зміни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ви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бачите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Про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що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це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свідчить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5429264"/>
            <a:ext cx="3520440" cy="895336"/>
          </a:xfrm>
          <a:ln>
            <a:noFill/>
          </a:ln>
        </p:spPr>
        <p:txBody>
          <a:bodyPr>
            <a:normAutofit fontScale="77500" lnSpcReduction="20000"/>
          </a:bodyPr>
          <a:lstStyle/>
          <a:p>
            <a:pPr algn="l"/>
            <a:r>
              <a:rPr lang="ru-RU" sz="2500" dirty="0" err="1" smtClean="0"/>
              <a:t>Внутрішній</a:t>
            </a:r>
            <a:r>
              <a:rPr lang="ru-RU" sz="2500" dirty="0" smtClean="0"/>
              <a:t> </a:t>
            </a:r>
            <a:r>
              <a:rPr lang="ru-RU" sz="2500" dirty="0" err="1" smtClean="0"/>
              <a:t>вигляд</a:t>
            </a:r>
            <a:r>
              <a:rPr lang="ru-RU" sz="2500" dirty="0" smtClean="0"/>
              <a:t> магазину</a:t>
            </a:r>
          </a:p>
          <a:p>
            <a:pPr algn="l"/>
            <a:r>
              <a:rPr lang="ru-RU" sz="2500" dirty="0" smtClean="0"/>
              <a:t>в </a:t>
            </a:r>
            <a:r>
              <a:rPr lang="ru-RU" sz="2500" dirty="0" err="1" smtClean="0"/>
              <a:t>Києві</a:t>
            </a:r>
            <a:r>
              <a:rPr lang="ru-RU" sz="2500" dirty="0" smtClean="0"/>
              <a:t> у </a:t>
            </a:r>
            <a:r>
              <a:rPr lang="ru-RU" sz="2500" i="1" dirty="0" smtClean="0"/>
              <a:t>1924 р.</a:t>
            </a:r>
            <a:endParaRPr lang="ru-RU" sz="2500" dirty="0" smtClean="0"/>
          </a:p>
          <a:p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>
          <a:xfrm>
            <a:off x="4178808" y="5715016"/>
            <a:ext cx="3520440" cy="928694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dirty="0" err="1" smtClean="0"/>
              <a:t>Внутрішній</a:t>
            </a:r>
            <a:r>
              <a:rPr lang="ru-RU" dirty="0" smtClean="0"/>
              <a:t> </a:t>
            </a:r>
            <a:r>
              <a:rPr lang="ru-RU" dirty="0" err="1" smtClean="0"/>
              <a:t>вигляд</a:t>
            </a:r>
            <a:r>
              <a:rPr lang="ru-RU" dirty="0" smtClean="0"/>
              <a:t> магазину в </a:t>
            </a:r>
            <a:r>
              <a:rPr lang="ru-RU" dirty="0" err="1" smtClean="0"/>
              <a:t>Києві</a:t>
            </a:r>
            <a:r>
              <a:rPr lang="ru-RU" dirty="0" smtClean="0"/>
              <a:t> у </a:t>
            </a:r>
            <a:r>
              <a:rPr lang="ru-RU" i="1" dirty="0" smtClean="0"/>
              <a:t>1926–1927 </a:t>
            </a:r>
            <a:r>
              <a:rPr lang="ru-RU" i="1" dirty="0" err="1" smtClean="0"/>
              <a:t>рр</a:t>
            </a:r>
            <a:r>
              <a:rPr lang="ru-RU" i="1" dirty="0" smtClean="0"/>
              <a:t>.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 bwMode="auto">
          <a:xfrm>
            <a:off x="428596" y="1643050"/>
            <a:ext cx="4159970" cy="2928958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Кризові явища неп</a:t>
            </a:r>
            <a:r>
              <a:rPr lang="uk-UA" sz="2000" dirty="0" smtClean="0"/>
              <a:t>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90033"/>
                </a:solidFill>
              </a:rPr>
              <a:t>Плакат 1925 р.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uk-UA" sz="3200" dirty="0" smtClean="0"/>
              <a:t>1923р. – </a:t>
            </a:r>
            <a:r>
              <a:rPr lang="uk-UA" sz="3200" dirty="0" err="1" smtClean="0"/>
              <a:t>“ножиці</a:t>
            </a:r>
            <a:r>
              <a:rPr lang="uk-UA" sz="3200" dirty="0" smtClean="0"/>
              <a:t> </a:t>
            </a:r>
            <a:r>
              <a:rPr lang="uk-UA" sz="3200" dirty="0" err="1" smtClean="0"/>
              <a:t>цін”</a:t>
            </a:r>
            <a:endParaRPr lang="uk-UA" sz="3200" dirty="0" smtClean="0"/>
          </a:p>
          <a:p>
            <a:pPr algn="r"/>
            <a:endParaRPr lang="uk-UA" sz="3200" dirty="0" smtClean="0"/>
          </a:p>
          <a:p>
            <a:pPr algn="r"/>
            <a:endParaRPr lang="uk-UA" sz="3200" dirty="0" smtClean="0"/>
          </a:p>
          <a:p>
            <a:pPr algn="r"/>
            <a:r>
              <a:rPr lang="uk-UA" sz="3200" dirty="0" smtClean="0"/>
              <a:t>1925-1928 рр. – кризи </a:t>
            </a:r>
            <a:r>
              <a:rPr lang="uk-UA" sz="3200" dirty="0" err="1" smtClean="0"/>
              <a:t>хлібозаготівель</a:t>
            </a:r>
            <a:endParaRPr lang="ru-RU" sz="3200" dirty="0"/>
          </a:p>
        </p:txBody>
      </p:sp>
      <p:pic>
        <p:nvPicPr>
          <p:cNvPr id="7" name="Picture 7" descr="1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lum bright="-6000" contrast="18000"/>
          </a:blip>
          <a:srcRect/>
          <a:stretch>
            <a:fillRect/>
          </a:stretch>
        </p:blipFill>
        <p:spPr bwMode="auto">
          <a:xfrm>
            <a:off x="4572000" y="1428736"/>
            <a:ext cx="2857520" cy="4294444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Кризові явища неп</a:t>
            </a:r>
            <a:r>
              <a:rPr lang="uk-UA" sz="2000" dirty="0" smtClean="0"/>
              <a:t>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143512"/>
            <a:ext cx="3520440" cy="1181088"/>
          </a:xfrm>
        </p:spPr>
        <p:txBody>
          <a:bodyPr/>
          <a:lstStyle/>
          <a:p>
            <a:r>
              <a:rPr lang="ru-RU" dirty="0" smtClean="0">
                <a:solidFill>
                  <a:srgbClr val="990033"/>
                </a:solidFill>
              </a:rPr>
              <a:t>Плакат, </a:t>
            </a:r>
            <a:r>
              <a:rPr lang="ru-RU" dirty="0" err="1" smtClean="0">
                <a:solidFill>
                  <a:srgbClr val="990033"/>
                </a:solidFill>
              </a:rPr>
              <a:t>присвячений</a:t>
            </a:r>
            <a:r>
              <a:rPr lang="ru-RU" dirty="0" smtClean="0">
                <a:solidFill>
                  <a:srgbClr val="990033"/>
                </a:solidFill>
              </a:rPr>
              <a:t> </a:t>
            </a:r>
            <a:r>
              <a:rPr lang="ru-RU" dirty="0" err="1" smtClean="0">
                <a:solidFill>
                  <a:srgbClr val="990033"/>
                </a:solidFill>
              </a:rPr>
              <a:t>подоланню</a:t>
            </a:r>
            <a:r>
              <a:rPr lang="ru-RU" dirty="0" smtClean="0">
                <a:solidFill>
                  <a:srgbClr val="990033"/>
                </a:solidFill>
              </a:rPr>
              <a:t> </a:t>
            </a:r>
            <a:r>
              <a:rPr lang="ru-RU" dirty="0" err="1" smtClean="0">
                <a:solidFill>
                  <a:srgbClr val="990033"/>
                </a:solidFill>
              </a:rPr>
              <a:t>кризи</a:t>
            </a:r>
            <a:r>
              <a:rPr lang="ru-RU" dirty="0" smtClean="0">
                <a:solidFill>
                  <a:srgbClr val="990033"/>
                </a:solidFill>
              </a:rPr>
              <a:t> </a:t>
            </a:r>
            <a:r>
              <a:rPr lang="ru-RU" dirty="0" err="1" smtClean="0">
                <a:solidFill>
                  <a:srgbClr val="990033"/>
                </a:solidFill>
              </a:rPr>
              <a:t>хлібозаготівель</a:t>
            </a:r>
            <a:endParaRPr lang="ru-RU" dirty="0" smtClean="0">
              <a:solidFill>
                <a:srgbClr val="990033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336023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" name="Picture 8" descr="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3286148" cy="4843181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242048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Протиріччя Неп</a:t>
            </a:r>
            <a:r>
              <a:rPr lang="uk-UA" sz="2000" dirty="0" smtClean="0"/>
              <a:t>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857628"/>
            <a:ext cx="7615262" cy="2466972"/>
          </a:xfrm>
        </p:spPr>
        <p:txBody>
          <a:bodyPr>
            <a:normAutofit/>
          </a:bodyPr>
          <a:lstStyle/>
          <a:p>
            <a:r>
              <a:rPr lang="uk-UA" sz="2800" i="1" dirty="0" smtClean="0">
                <a:solidFill>
                  <a:srgbClr val="CC0000"/>
                </a:solidFill>
              </a:rPr>
              <a:t>Протягом 1928-29 рр. відбулося згортання ринкових відносин та перехід до командно-адміністративної системи управління економікою</a:t>
            </a:r>
            <a:endParaRPr lang="ru-RU" sz="2800" i="1" dirty="0">
              <a:solidFill>
                <a:srgbClr val="CC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ln>
            <a:noFill/>
          </a:ln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214282" y="785794"/>
          <a:ext cx="8643998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 flipH="1">
            <a:off x="7699248" y="3500438"/>
            <a:ext cx="2087726" cy="35719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562850" cy="5181616"/>
          </a:xfrm>
          <a:solidFill>
            <a:schemeClr val="bg2">
              <a:lumMod val="85000"/>
            </a:schemeClr>
          </a:solidFill>
          <a:effectLst>
            <a:softEdge rad="317500"/>
          </a:effectLst>
        </p:spPr>
        <p:txBody>
          <a:bodyPr/>
          <a:lstStyle/>
          <a:p>
            <a:pPr marL="514350" lvl="0" indent="-514350" algn="ctr"/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Утворення СРСР </a:t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у  1922р.</a:t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1271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Picture 9" descr="Рисунок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857628"/>
            <a:ext cx="4143404" cy="2679373"/>
          </a:xfrm>
          <a:prstGeom prst="rect">
            <a:avLst/>
          </a:prstGeom>
          <a:noFill/>
          <a:ln w="76200">
            <a:solidFill>
              <a:srgbClr val="FFFFFF"/>
            </a:solidFill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>
            <a:noAutofit/>
          </a:bodyPr>
          <a:lstStyle/>
          <a:p>
            <a:pPr algn="r"/>
            <a:r>
              <a:rPr lang="uk-UA" sz="2800" dirty="0" smtClean="0"/>
              <a:t>Розпад російської імперії. </a:t>
            </a:r>
            <a:br>
              <a:rPr lang="uk-UA" sz="2800" dirty="0" smtClean="0"/>
            </a:br>
            <a:r>
              <a:rPr lang="uk-UA" sz="2800" dirty="0" smtClean="0"/>
              <a:t>Утворення </a:t>
            </a:r>
            <a:r>
              <a:rPr lang="uk-UA" sz="2800" dirty="0" err="1" smtClean="0"/>
              <a:t>срср</a:t>
            </a:r>
            <a:endParaRPr lang="ru-RU" sz="2800" dirty="0"/>
          </a:p>
        </p:txBody>
      </p:sp>
      <p:pic>
        <p:nvPicPr>
          <p:cNvPr id="4" name="Picture 10" descr="Рисунок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6000" contrast="12000"/>
          </a:blip>
          <a:srcRect/>
          <a:stretch>
            <a:fillRect/>
          </a:stretch>
        </p:blipFill>
        <p:spPr bwMode="auto">
          <a:xfrm>
            <a:off x="2643174" y="1357298"/>
            <a:ext cx="4286280" cy="5181770"/>
          </a:xfrm>
          <a:prstGeom prst="rect">
            <a:avLst/>
          </a:prstGeom>
          <a:noFill/>
          <a:ln w="152400">
            <a:solidFill>
              <a:srgbClr val="C00000"/>
            </a:solidFill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71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71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ПЕРЕДУМОВИ УТВОРЕННЯ СРСР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7239000" cy="5455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777132" cy="4824426"/>
          </a:xfrm>
          <a:solidFill>
            <a:schemeClr val="bg2">
              <a:lumMod val="95000"/>
            </a:schemeClr>
          </a:solidFill>
          <a:effectLst>
            <a:softEdge rad="127000"/>
          </a:effectLst>
        </p:spPr>
        <p:txBody>
          <a:bodyPr>
            <a:noAutofit/>
          </a:bodyPr>
          <a:lstStyle/>
          <a:p>
            <a:r>
              <a:rPr lang="uk-UA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</a:t>
            </a:r>
            <a:r>
              <a:rPr lang="uk-UA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РОСІЯ (СРСР) У 1920-х – НА ПОЧАТКУ 1930-Х РОКІВ</a:t>
            </a:r>
            <a:r>
              <a:rPr lang="uk-UA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</a:t>
            </a:r>
            <a:br>
              <a:rPr lang="uk-UA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4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572140"/>
            <a:ext cx="5114778" cy="11430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10" descr="с карпов дружба народов"/>
          <p:cNvPicPr>
            <a:picLocks noChangeAspect="1" noChangeArrowheads="1"/>
          </p:cNvPicPr>
          <p:nvPr/>
        </p:nvPicPr>
        <p:blipFill>
          <a:blip r:embed="rId2">
            <a:lum bright="12000" contrast="12000"/>
          </a:blip>
          <a:srcRect/>
          <a:stretch>
            <a:fillRect/>
          </a:stretch>
        </p:blipFill>
        <p:spPr bwMode="auto">
          <a:xfrm>
            <a:off x="214282" y="1285860"/>
            <a:ext cx="2894582" cy="3357562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71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uk-UA" dirty="0" smtClean="0"/>
              <a:t>ПЛАНИ ОБ’ЄДНАННЯ РАДЯНСЬКИХ РЕСПУБЛІК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09725"/>
          <a:ext cx="8501122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71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uk-UA" dirty="0" smtClean="0"/>
              <a:t>ПЛАНИ ОБ’ЄДНАННЯ РАДЯНСЬКИХ РЕСПУБЛІК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09725"/>
          <a:ext cx="8501122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822944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uk-UA" sz="3100" b="1" dirty="0" smtClean="0">
                <a:solidFill>
                  <a:schemeClr val="tx2">
                    <a:lumMod val="50000"/>
                  </a:schemeClr>
                </a:solidFill>
              </a:rPr>
              <a:t>2.1 УТВОРЕННЯ </a:t>
            </a:r>
            <a:r>
              <a:rPr lang="uk-UA" sz="3600" b="1" dirty="0" smtClean="0">
                <a:solidFill>
                  <a:schemeClr val="tx2">
                    <a:lumMod val="50000"/>
                  </a:schemeClr>
                </a:solidFill>
              </a:rPr>
              <a:t>СРСР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7553356" cy="538419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uk-UA" sz="2400" b="1" dirty="0" smtClean="0"/>
              <a:t>1922 -  </a:t>
            </a:r>
            <a:r>
              <a:rPr lang="uk-UA" dirty="0" smtClean="0"/>
              <a:t>І з'їзд Рад СРСР  - делегати з'їзду прийняли Декларацію та Договір про утворення СРСР</a:t>
            </a:r>
          </a:p>
          <a:p>
            <a:pPr>
              <a:buNone/>
            </a:pPr>
            <a:r>
              <a:rPr lang="uk-UA" sz="2400" b="1" dirty="0" smtClean="0"/>
              <a:t>1924 -  </a:t>
            </a:r>
            <a:r>
              <a:rPr lang="uk-UA" dirty="0" smtClean="0"/>
              <a:t>ІІ з'їзд Рад СРСР затвердив першу Конституцію СРСР</a:t>
            </a:r>
          </a:p>
          <a:p>
            <a:pPr>
              <a:buNone/>
            </a:pPr>
            <a:r>
              <a:rPr lang="uk-UA" b="1" dirty="0" smtClean="0"/>
              <a:t>СКЛАД (засновники):</a:t>
            </a:r>
            <a:endParaRPr lang="uk-UA" b="1" dirty="0" smtClean="0"/>
          </a:p>
          <a:p>
            <a:pPr>
              <a:buNone/>
            </a:pPr>
            <a:r>
              <a:rPr lang="uk-UA" dirty="0" smtClean="0"/>
              <a:t>Російська Федерація</a:t>
            </a:r>
          </a:p>
          <a:p>
            <a:pPr>
              <a:buNone/>
            </a:pPr>
            <a:r>
              <a:rPr lang="uk-UA" dirty="0" smtClean="0"/>
              <a:t>Українська СРР</a:t>
            </a:r>
          </a:p>
          <a:p>
            <a:pPr>
              <a:buNone/>
            </a:pPr>
            <a:r>
              <a:rPr lang="uk-UA" dirty="0" smtClean="0"/>
              <a:t>Білоруська СРР</a:t>
            </a:r>
          </a:p>
          <a:p>
            <a:pPr>
              <a:buNone/>
            </a:pPr>
            <a:r>
              <a:rPr lang="uk-UA" dirty="0" smtClean="0"/>
              <a:t>Закавказька Федерація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endParaRPr lang="ru-RU" dirty="0"/>
          </a:p>
        </p:txBody>
      </p:sp>
      <p:pic>
        <p:nvPicPr>
          <p:cNvPr id="5" name="Picture 9" descr="Рисунок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531902"/>
            <a:ext cx="5143504" cy="3326098"/>
          </a:xfrm>
          <a:prstGeom prst="rect">
            <a:avLst/>
          </a:prstGeom>
          <a:noFill/>
          <a:ln w="76200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572000" y="5572140"/>
            <a:ext cx="4572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rgbClr val="990033"/>
                </a:solidFill>
              </a:rPr>
              <a:t>С.Дудник.Підписання</a:t>
            </a:r>
            <a:r>
              <a:rPr lang="ru-RU" dirty="0" smtClean="0">
                <a:solidFill>
                  <a:srgbClr val="990033"/>
                </a:solidFill>
              </a:rPr>
              <a:t>  Договору про </a:t>
            </a:r>
            <a:r>
              <a:rPr lang="ru-RU" dirty="0" err="1" smtClean="0">
                <a:solidFill>
                  <a:srgbClr val="990033"/>
                </a:solidFill>
              </a:rPr>
              <a:t>утворення</a:t>
            </a:r>
            <a:r>
              <a:rPr lang="ru-RU" dirty="0" smtClean="0">
                <a:solidFill>
                  <a:srgbClr val="990033"/>
                </a:solidFill>
              </a:rPr>
              <a:t> СРСР.</a:t>
            </a:r>
            <a:endParaRPr lang="ru-RU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Зростання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союзних</a:t>
            </a:r>
            <a:r>
              <a:rPr lang="ru-RU" dirty="0" smtClean="0"/>
              <a:t> </a:t>
            </a:r>
            <a:r>
              <a:rPr lang="ru-RU" dirty="0" err="1" smtClean="0"/>
              <a:t>республік</a:t>
            </a:r>
            <a:r>
              <a:rPr lang="ru-RU" dirty="0" smtClean="0"/>
              <a:t> у </a:t>
            </a:r>
            <a:r>
              <a:rPr lang="ru-RU" dirty="0" err="1" smtClean="0"/>
              <a:t>складі</a:t>
            </a:r>
            <a:r>
              <a:rPr lang="ru-RU" dirty="0" smtClean="0"/>
              <a:t> СРСР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416"/>
          <a:ext cx="72390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39458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Союзні органи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10" descr="Рисунок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7288" y="0"/>
            <a:ext cx="4176712" cy="3094038"/>
          </a:xfrm>
          <a:prstGeom prst="rect">
            <a:avLst/>
          </a:prstGeom>
          <a:noFill/>
          <a:ln w="76200">
            <a:solidFill>
              <a:srgbClr val="FFFFFF"/>
            </a:solidFill>
            <a:miter lim="800000"/>
            <a:headEnd/>
            <a:tailEnd/>
          </a:ln>
          <a:effectLst>
            <a:softEdge rad="127000"/>
          </a:effectLst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2643182"/>
          <a:ext cx="8643998" cy="4214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628" y="0"/>
            <a:ext cx="414337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rgbClr val="990033"/>
                </a:solidFill>
              </a:rPr>
              <a:t>С.Котляров.Утворення</a:t>
            </a:r>
            <a:r>
              <a:rPr lang="ru-RU" dirty="0" smtClean="0">
                <a:solidFill>
                  <a:srgbClr val="990033"/>
                </a:solidFill>
              </a:rPr>
              <a:t>  СРСР.</a:t>
            </a:r>
            <a:endParaRPr lang="ru-RU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714612" y="214290"/>
            <a:ext cx="6215106" cy="6357982"/>
          </a:xfrm>
          <a:solidFill>
            <a:schemeClr val="bg2">
              <a:lumMod val="85000"/>
            </a:schemeClr>
          </a:solidFill>
          <a:effectLst>
            <a:softEdge rad="317500"/>
          </a:effectLst>
        </p:spPr>
        <p:txBody>
          <a:bodyPr/>
          <a:lstStyle/>
          <a:p>
            <a:pPr marL="514350" indent="-514350" algn="ctr"/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  <a:t>3. </a:t>
            </a:r>
            <a:r>
              <a:rPr lang="uk-UA" sz="3200" cap="none" dirty="0" smtClean="0">
                <a:solidFill>
                  <a:schemeClr val="tx2">
                    <a:lumMod val="50000"/>
                  </a:schemeClr>
                </a:solidFill>
              </a:rPr>
              <a:t>Перемога Й. Сталіна в боротьбі за владу. Сталінський план </a:t>
            </a:r>
            <a:r>
              <a:rPr lang="uk-UA" sz="3200" cap="none" dirty="0" err="1" smtClean="0">
                <a:solidFill>
                  <a:schemeClr val="tx2">
                    <a:lumMod val="50000"/>
                  </a:schemeClr>
                </a:solidFill>
              </a:rPr>
              <a:t>“соціалістичного</a:t>
            </a:r>
            <a:r>
              <a:rPr lang="uk-UA" sz="3200" cap="non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uk-UA" sz="3200" cap="none" dirty="0" err="1" smtClean="0">
                <a:solidFill>
                  <a:schemeClr val="tx2">
                    <a:lumMod val="50000"/>
                  </a:schemeClr>
                </a:solidFill>
              </a:rPr>
              <a:t>будівництва”</a:t>
            </a:r>
            <a:r>
              <a:rPr lang="uk-UA" sz="3200" cap="none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1271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Picture 9" descr="Рисунок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643314"/>
            <a:ext cx="4392613" cy="3024187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Рисунок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857232"/>
            <a:ext cx="3571900" cy="5089372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3471858" cy="568072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990033"/>
                </a:solidFill>
              </a:rPr>
              <a:t>Политбюро</a:t>
            </a:r>
            <a:br>
              <a:rPr lang="ru-RU" sz="4000" dirty="0" smtClean="0">
                <a:solidFill>
                  <a:srgbClr val="990033"/>
                </a:solidFill>
              </a:rPr>
            </a:br>
            <a:r>
              <a:rPr lang="ru-RU" sz="4000" dirty="0" smtClean="0">
                <a:solidFill>
                  <a:srgbClr val="990033"/>
                </a:solidFill>
              </a:rPr>
              <a:t>ЦК РКП(б</a:t>
            </a:r>
            <a:r>
              <a:rPr lang="ru-RU" sz="4000" dirty="0" smtClean="0">
                <a:solidFill>
                  <a:srgbClr val="990033"/>
                </a:solidFill>
              </a:rPr>
              <a:t>)</a:t>
            </a:r>
            <a:br>
              <a:rPr lang="ru-RU" sz="4000" dirty="0" smtClean="0">
                <a:solidFill>
                  <a:srgbClr val="990033"/>
                </a:solidFill>
              </a:rPr>
            </a:br>
            <a:r>
              <a:rPr lang="ru-RU" sz="2400" cap="none" dirty="0" smtClean="0">
                <a:solidFill>
                  <a:schemeClr val="tx1"/>
                </a:solidFill>
              </a:rPr>
              <a:t>На початку 20-х </a:t>
            </a:r>
            <a:r>
              <a:rPr lang="ru-RU" sz="2400" cap="none" dirty="0" err="1" smtClean="0">
                <a:solidFill>
                  <a:schemeClr val="tx1"/>
                </a:solidFill>
              </a:rPr>
              <a:t>більшовики</a:t>
            </a:r>
            <a:r>
              <a:rPr lang="ru-RU" sz="2400" cap="none" dirty="0" smtClean="0">
                <a:solidFill>
                  <a:schemeClr val="tx1"/>
                </a:solidFill>
              </a:rPr>
              <a:t> </a:t>
            </a:r>
            <a:r>
              <a:rPr lang="ru-RU" sz="2400" cap="none" dirty="0" err="1" smtClean="0">
                <a:solidFill>
                  <a:schemeClr val="tx1"/>
                </a:solidFill>
              </a:rPr>
              <a:t>здолали</a:t>
            </a:r>
            <a:r>
              <a:rPr lang="ru-RU" sz="2400" cap="none" dirty="0" smtClean="0">
                <a:solidFill>
                  <a:schemeClr val="tx1"/>
                </a:solidFill>
              </a:rPr>
              <a:t> </a:t>
            </a:r>
            <a:r>
              <a:rPr lang="ru-RU" sz="2400" cap="none" dirty="0" err="1" smtClean="0">
                <a:solidFill>
                  <a:schemeClr val="tx1"/>
                </a:solidFill>
              </a:rPr>
              <a:t>збройну</a:t>
            </a:r>
            <a:r>
              <a:rPr lang="ru-RU" sz="2400" cap="none" dirty="0" smtClean="0">
                <a:solidFill>
                  <a:schemeClr val="tx1"/>
                </a:solidFill>
              </a:rPr>
              <a:t> </a:t>
            </a:r>
            <a:r>
              <a:rPr lang="ru-RU" sz="2400" cap="none" dirty="0" err="1" smtClean="0">
                <a:solidFill>
                  <a:schemeClr val="tx1"/>
                </a:solidFill>
              </a:rPr>
              <a:t>і</a:t>
            </a:r>
            <a:r>
              <a:rPr lang="ru-RU" sz="2400" cap="none" dirty="0" smtClean="0">
                <a:solidFill>
                  <a:schemeClr val="tx1"/>
                </a:solidFill>
              </a:rPr>
              <a:t> </a:t>
            </a:r>
            <a:r>
              <a:rPr lang="ru-RU" sz="2400" cap="none" dirty="0" err="1" smtClean="0">
                <a:solidFill>
                  <a:schemeClr val="tx1"/>
                </a:solidFill>
              </a:rPr>
              <a:t>політичну</a:t>
            </a:r>
            <a:r>
              <a:rPr lang="ru-RU" sz="2400" cap="none" dirty="0" smtClean="0">
                <a:solidFill>
                  <a:schemeClr val="tx1"/>
                </a:solidFill>
              </a:rPr>
              <a:t> </a:t>
            </a:r>
            <a:r>
              <a:rPr lang="ru-RU" sz="2400" cap="none" dirty="0" err="1" smtClean="0">
                <a:solidFill>
                  <a:schemeClr val="tx1"/>
                </a:solidFill>
              </a:rPr>
              <a:t>опозицію</a:t>
            </a:r>
            <a:r>
              <a:rPr lang="ru-RU" sz="2400" cap="none" dirty="0" smtClean="0">
                <a:solidFill>
                  <a:schemeClr val="tx1"/>
                </a:solidFill>
              </a:rPr>
              <a:t> (</a:t>
            </a:r>
            <a:r>
              <a:rPr lang="ru-RU" sz="2400" cap="none" dirty="0" err="1" smtClean="0">
                <a:solidFill>
                  <a:schemeClr val="tx1"/>
                </a:solidFill>
              </a:rPr>
              <a:t>меншовиків</a:t>
            </a:r>
            <a:r>
              <a:rPr lang="ru-RU" sz="2400" cap="none" dirty="0" smtClean="0">
                <a:solidFill>
                  <a:schemeClr val="tx1"/>
                </a:solidFill>
              </a:rPr>
              <a:t>, </a:t>
            </a:r>
            <a:r>
              <a:rPr lang="ru-RU" sz="2400" cap="none" dirty="0" err="1" smtClean="0">
                <a:solidFill>
                  <a:schemeClr val="tx1"/>
                </a:solidFill>
              </a:rPr>
              <a:t>есерів</a:t>
            </a:r>
            <a:r>
              <a:rPr lang="ru-RU" sz="2400" cap="none" dirty="0" smtClean="0">
                <a:solidFill>
                  <a:schemeClr val="tx1"/>
                </a:solidFill>
              </a:rPr>
              <a:t>)</a:t>
            </a:r>
            <a:br>
              <a:rPr lang="ru-RU" sz="2400" cap="none" dirty="0" smtClean="0">
                <a:solidFill>
                  <a:schemeClr val="tx1"/>
                </a:solidFill>
              </a:rPr>
            </a:br>
            <a:r>
              <a:rPr lang="ru-RU" sz="2400" cap="none" dirty="0" err="1" smtClean="0">
                <a:solidFill>
                  <a:schemeClr val="tx1"/>
                </a:solidFill>
              </a:rPr>
              <a:t>боротьба</a:t>
            </a:r>
            <a:r>
              <a:rPr lang="ru-RU" sz="2400" cap="none" dirty="0" smtClean="0">
                <a:solidFill>
                  <a:schemeClr val="tx1"/>
                </a:solidFill>
              </a:rPr>
              <a:t> за </a:t>
            </a:r>
            <a:r>
              <a:rPr lang="ru-RU" sz="2400" cap="none" dirty="0" err="1" smtClean="0">
                <a:solidFill>
                  <a:schemeClr val="tx1"/>
                </a:solidFill>
              </a:rPr>
              <a:t>владу</a:t>
            </a:r>
            <a:r>
              <a:rPr lang="ru-RU" sz="2400" cap="none" dirty="0" smtClean="0">
                <a:solidFill>
                  <a:schemeClr val="tx1"/>
                </a:solidFill>
              </a:rPr>
              <a:t> </a:t>
            </a:r>
            <a:r>
              <a:rPr lang="ru-RU" sz="2400" cap="none" dirty="0" err="1" smtClean="0">
                <a:solidFill>
                  <a:schemeClr val="tx1"/>
                </a:solidFill>
              </a:rPr>
              <a:t>розгоілась</a:t>
            </a:r>
            <a:r>
              <a:rPr lang="ru-RU" sz="2400" cap="none" dirty="0" smtClean="0">
                <a:solidFill>
                  <a:schemeClr val="tx1"/>
                </a:solidFill>
              </a:rPr>
              <a:t> в </a:t>
            </a:r>
            <a:r>
              <a:rPr lang="ru-RU" sz="2400" cap="none" dirty="0" err="1" smtClean="0">
                <a:solidFill>
                  <a:schemeClr val="tx1"/>
                </a:solidFill>
              </a:rPr>
              <a:t>середині</a:t>
            </a:r>
            <a:r>
              <a:rPr lang="ru-RU" sz="2400" cap="none" dirty="0" smtClean="0">
                <a:solidFill>
                  <a:schemeClr val="tx1"/>
                </a:solidFill>
              </a:rPr>
              <a:t> </a:t>
            </a:r>
            <a:r>
              <a:rPr lang="ru-RU" sz="2400" cap="none" dirty="0" err="1" smtClean="0">
                <a:solidFill>
                  <a:schemeClr val="tx1"/>
                </a:solidFill>
              </a:rPr>
              <a:t>партії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94448"/>
          </a:xfrm>
        </p:spPr>
        <p:txBody>
          <a:bodyPr>
            <a:noAutofit/>
          </a:bodyPr>
          <a:lstStyle/>
          <a:p>
            <a:r>
              <a:rPr lang="uk-UA" sz="3200" cap="none" dirty="0" smtClean="0">
                <a:solidFill>
                  <a:schemeClr val="tx1"/>
                </a:solidFill>
              </a:rPr>
              <a:t>Хвороба </a:t>
            </a:r>
            <a:r>
              <a:rPr lang="uk-UA" sz="3200" cap="none" dirty="0" err="1" smtClean="0">
                <a:solidFill>
                  <a:schemeClr val="tx1"/>
                </a:solidFill>
              </a:rPr>
              <a:t>леніна</a:t>
            </a:r>
            <a:r>
              <a:rPr lang="uk-UA" sz="3200" cap="none" dirty="0" smtClean="0">
                <a:solidFill>
                  <a:schemeClr val="tx1"/>
                </a:solidFill>
              </a:rPr>
              <a:t> 1922- 1923 рр. Загострила боротьбу всередині партії</a:t>
            </a:r>
            <a:endParaRPr lang="ru-RU" sz="3200" cap="none" dirty="0">
              <a:solidFill>
                <a:schemeClr val="tx1"/>
              </a:solidFill>
            </a:endParaRPr>
          </a:p>
        </p:txBody>
      </p:sp>
      <p:pic>
        <p:nvPicPr>
          <p:cNvPr id="4" name="Picture 11" descr="Рисунок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06076"/>
            <a:ext cx="4071966" cy="5151924"/>
          </a:xfrm>
          <a:prstGeom prst="rect">
            <a:avLst/>
          </a:prstGeom>
          <a:noFill/>
          <a:ln w="76200">
            <a:solidFill>
              <a:srgbClr val="C00000"/>
            </a:solidFill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488" y="5715016"/>
            <a:ext cx="5929354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rgbClr val="990033"/>
                </a:solidFill>
              </a:rPr>
              <a:t>Ленін</a:t>
            </a:r>
            <a:r>
              <a:rPr lang="ru-RU" dirty="0" smtClean="0">
                <a:solidFill>
                  <a:srgbClr val="990033"/>
                </a:solidFill>
              </a:rPr>
              <a:t> та </a:t>
            </a:r>
            <a:r>
              <a:rPr lang="ru-RU" dirty="0" err="1" smtClean="0">
                <a:solidFill>
                  <a:srgbClr val="990033"/>
                </a:solidFill>
              </a:rPr>
              <a:t>Сталін</a:t>
            </a:r>
            <a:endParaRPr lang="ru-RU" dirty="0" smtClean="0">
              <a:solidFill>
                <a:srgbClr val="990033"/>
              </a:solidFill>
            </a:endParaRPr>
          </a:p>
          <a:p>
            <a:pPr algn="ctr"/>
            <a:r>
              <a:rPr lang="ru-RU" dirty="0" smtClean="0">
                <a:solidFill>
                  <a:srgbClr val="990033"/>
                </a:solidFill>
              </a:rPr>
              <a:t>В Горках.</a:t>
            </a:r>
          </a:p>
          <a:p>
            <a:pPr algn="ctr"/>
            <a:r>
              <a:rPr lang="ru-RU" dirty="0" smtClean="0">
                <a:solidFill>
                  <a:srgbClr val="990033"/>
                </a:solidFill>
              </a:rPr>
              <a:t>1922 </a:t>
            </a:r>
            <a:r>
              <a:rPr lang="ru-RU" dirty="0" err="1" smtClean="0">
                <a:solidFill>
                  <a:srgbClr val="990033"/>
                </a:solidFill>
              </a:rPr>
              <a:t>рік</a:t>
            </a:r>
            <a:r>
              <a:rPr lang="ru-RU" dirty="0" smtClean="0">
                <a:solidFill>
                  <a:srgbClr val="990033"/>
                </a:solidFill>
              </a:rPr>
              <a:t>.</a:t>
            </a:r>
            <a:endParaRPr lang="ru-RU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i="1" cap="none" dirty="0" smtClean="0">
                <a:solidFill>
                  <a:schemeClr val="tx2">
                    <a:lumMod val="50000"/>
                  </a:schemeClr>
                </a:solidFill>
              </a:rPr>
              <a:t>Боротьба у керівництві більшовицької партії</a:t>
            </a:r>
            <a:endParaRPr lang="ru-RU" cap="none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1" y="1609725"/>
          <a:ext cx="8643999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9"/>
                <a:gridCol w="3143272"/>
                <a:gridCol w="364333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Роки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uk-UA" sz="2400">
                          <a:latin typeface="Calibri"/>
                          <a:ea typeface="Calibri"/>
                          <a:cs typeface="Times New Roman"/>
                        </a:rPr>
                        <a:t>Лідери угруповань (партійних фракцій), що вели боротьбу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latin typeface="Calibri"/>
                          <a:ea typeface="Calibri"/>
                          <a:cs typeface="Times New Roman"/>
                        </a:rPr>
                        <a:t>1923-1924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Й. Сталін,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Г. </a:t>
                      </a:r>
                      <a:r>
                        <a:rPr lang="uk-UA" sz="2400" dirty="0" err="1" smtClean="0">
                          <a:latin typeface="Calibri"/>
                          <a:ea typeface="Calibri"/>
                          <a:cs typeface="Times New Roman"/>
                        </a:rPr>
                        <a:t>Зінов’єв</a:t>
                      </a:r>
                      <a:r>
                        <a:rPr lang="uk-UA" sz="2400" dirty="0" smtClean="0">
                          <a:latin typeface="Calibri"/>
                          <a:ea typeface="Calibri"/>
                          <a:cs typeface="Times New Roman"/>
                        </a:rPr>
                        <a:t>, Л</a:t>
                      </a: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uk-UA" sz="2400" dirty="0" err="1">
                          <a:latin typeface="Calibri"/>
                          <a:ea typeface="Calibri"/>
                          <a:cs typeface="Times New Roman"/>
                        </a:rPr>
                        <a:t>Каменєв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Л. </a:t>
                      </a:r>
                      <a:r>
                        <a:rPr lang="uk-UA" sz="2400" dirty="0" smtClean="0">
                          <a:latin typeface="Calibri"/>
                          <a:ea typeface="Calibri"/>
                          <a:cs typeface="Times New Roman"/>
                        </a:rPr>
                        <a:t>Троцький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Calibri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Ліва опозиція</a:t>
                      </a:r>
                      <a:r>
                        <a:rPr lang="uk-UA" sz="2400" dirty="0" smtClean="0">
                          <a:latin typeface="Calibri"/>
                          <a:ea typeface="Calibri"/>
                          <a:cs typeface="Times New Roman"/>
                        </a:rPr>
                        <a:t>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1925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Й. </a:t>
                      </a:r>
                      <a:r>
                        <a:rPr lang="uk-UA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Сталін, М</a:t>
                      </a: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uk-UA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Бухарін, А</a:t>
                      </a: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uk-UA" sz="24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Риков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Г. </a:t>
                      </a:r>
                      <a:r>
                        <a:rPr lang="uk-UA" sz="24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Зінов’єв</a:t>
                      </a: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Л</a:t>
                      </a: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uk-UA" sz="24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Каменєв</a:t>
                      </a: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Нова опозиція</a:t>
                      </a:r>
                      <a:r>
                        <a:rPr lang="uk-UA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»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>
                          <a:latin typeface="Calibri"/>
                          <a:ea typeface="Calibri"/>
                          <a:cs typeface="Times New Roman"/>
                        </a:rPr>
                        <a:t>1927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Й. Сталін</a:t>
                      </a:r>
                      <a:r>
                        <a:rPr lang="uk-UA" sz="2400" dirty="0" smtClean="0">
                          <a:latin typeface="Calibri"/>
                          <a:ea typeface="Calibri"/>
                          <a:cs typeface="Times New Roman"/>
                        </a:rPr>
                        <a:t>, М</a:t>
                      </a: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. Бухарін,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А. </a:t>
                      </a:r>
                      <a:r>
                        <a:rPr lang="uk-UA" sz="2400" dirty="0" err="1">
                          <a:latin typeface="Calibri"/>
                          <a:ea typeface="Calibri"/>
                          <a:cs typeface="Times New Roman"/>
                        </a:rPr>
                        <a:t>Риков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Г. </a:t>
                      </a:r>
                      <a:r>
                        <a:rPr lang="uk-UA" sz="2400" dirty="0" err="1">
                          <a:latin typeface="Calibri"/>
                          <a:ea typeface="Calibri"/>
                          <a:cs typeface="Times New Roman"/>
                        </a:rPr>
                        <a:t>Зінов’єв</a:t>
                      </a: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uk-UA" sz="2400" dirty="0" smtClean="0">
                          <a:latin typeface="Calibri"/>
                          <a:ea typeface="Calibri"/>
                          <a:cs typeface="Times New Roman"/>
                        </a:rPr>
                        <a:t> Л</a:t>
                      </a: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uk-UA" sz="2400" dirty="0" err="1">
                          <a:latin typeface="Calibri"/>
                          <a:ea typeface="Calibri"/>
                          <a:cs typeface="Times New Roman"/>
                        </a:rPr>
                        <a:t>Каменєв</a:t>
                      </a: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Л. </a:t>
                      </a:r>
                      <a:r>
                        <a:rPr lang="uk-UA" sz="2400" dirty="0" smtClean="0">
                          <a:latin typeface="Calibri"/>
                          <a:ea typeface="Calibri"/>
                          <a:cs typeface="Times New Roman"/>
                        </a:rPr>
                        <a:t>Троцький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Calibri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uk-UA" sz="2400" dirty="0">
                          <a:latin typeface="Calibri"/>
                          <a:ea typeface="Calibri"/>
                          <a:cs typeface="Times New Roman"/>
                        </a:rPr>
                        <a:t>Об’єднана </a:t>
                      </a:r>
                      <a:r>
                        <a:rPr lang="uk-UA" sz="2400" dirty="0" smtClean="0">
                          <a:latin typeface="Calibri"/>
                          <a:ea typeface="Calibri"/>
                          <a:cs typeface="Times New Roman"/>
                        </a:rPr>
                        <a:t>опозиція»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1928-1929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Й. Сталін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М. Бухарін, </a:t>
                      </a:r>
                      <a:r>
                        <a:rPr lang="uk-UA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uk-UA" sz="24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Риков</a:t>
                      </a: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М. Томський </a:t>
                      </a:r>
                      <a:endParaRPr lang="uk-UA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uk-UA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Правий ухил</a:t>
                      </a:r>
                      <a:r>
                        <a:rPr lang="uk-UA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»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Що стало результатом цієї боротьби?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714612" y="214290"/>
            <a:ext cx="6215106" cy="6357982"/>
          </a:xfrm>
          <a:solidFill>
            <a:schemeClr val="bg2">
              <a:lumMod val="85000"/>
            </a:schemeClr>
          </a:solidFill>
          <a:effectLst>
            <a:softEdge rad="317500"/>
          </a:effectLst>
        </p:spPr>
        <p:txBody>
          <a:bodyPr/>
          <a:lstStyle/>
          <a:p>
            <a:pPr marL="514350" indent="-514350" algn="l"/>
            <a:r>
              <a:rPr lang="uk-UA" sz="2800" b="0" cap="none" dirty="0" smtClean="0">
                <a:solidFill>
                  <a:schemeClr val="tx1"/>
                </a:solidFill>
              </a:rPr>
              <a:t>	1929 р. Став роком остаточної перемоги Сталіна у боротьбі за владу роком початку утвердження сталінського тоталітарного режиму в СРСР.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1271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Picture 9" descr="Рисунок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643314"/>
            <a:ext cx="4392613" cy="3024187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dirty="0" smtClean="0"/>
              <a:t>ГРУПА </a:t>
            </a:r>
            <a:r>
              <a:rPr lang="uk-UA" dirty="0"/>
              <a:t>1</a:t>
            </a:r>
            <a:r>
              <a:rPr lang="uk-UA" dirty="0" smtClean="0"/>
              <a:t>: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 </a:t>
            </a:r>
            <a:r>
              <a:rPr lang="uk-UA" dirty="0"/>
              <a:t>- Яким було становище населення (зокрема селян) внаслідок політики воєнного комунізму? Яку реакцію викликала ця політика?</a:t>
            </a:r>
            <a:endParaRPr lang="ru-RU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dirty="0" smtClean="0"/>
              <a:t>ГРУПА 2: </a:t>
            </a:r>
            <a:endParaRPr lang="en-US" dirty="0" smtClean="0"/>
          </a:p>
          <a:p>
            <a:pPr>
              <a:buNone/>
            </a:pPr>
            <a:r>
              <a:rPr lang="uk-UA" dirty="0" smtClean="0"/>
              <a:t>- Яким було економічне становище Росії внаслідок політики воєнного комунізму?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80266"/>
          </a:xfrm>
        </p:spPr>
        <p:txBody>
          <a:bodyPr>
            <a:normAutofit fontScale="90000"/>
          </a:bodyPr>
          <a:lstStyle/>
          <a:p>
            <a:r>
              <a:rPr lang="ru-RU" sz="4000" i="1" dirty="0" err="1" smtClean="0"/>
              <a:t>Сутність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тоталітарної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err="1" smtClean="0"/>
              <a:t>держави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сформулював</a:t>
            </a:r>
            <a:r>
              <a:rPr lang="ru-RU" sz="4000" i="1" dirty="0" smtClean="0"/>
              <a:t> </a:t>
            </a:r>
            <a:br>
              <a:rPr lang="ru-RU" sz="4000" i="1" dirty="0" smtClean="0"/>
            </a:br>
            <a:r>
              <a:rPr lang="ru-RU" sz="4000" i="1" dirty="0" smtClean="0"/>
              <a:t>Б. </a:t>
            </a:r>
            <a:r>
              <a:rPr lang="ru-RU" sz="4000" i="1" dirty="0" err="1" smtClean="0"/>
              <a:t>Муссоліні</a:t>
            </a:r>
            <a:r>
              <a:rPr lang="ru-RU" sz="4000" i="1" dirty="0" smtClean="0"/>
              <a:t>:</a:t>
            </a:r>
            <a:br>
              <a:rPr lang="ru-RU" sz="4000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7239000" cy="37411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/>
              <a:t>«Усе для </a:t>
            </a:r>
            <a:r>
              <a:rPr lang="ru-RU" sz="4800" b="1" i="1" dirty="0" err="1" smtClean="0"/>
              <a:t>держави</a:t>
            </a:r>
            <a:r>
              <a:rPr lang="ru-RU" sz="4800" b="1" i="1" dirty="0" smtClean="0"/>
              <a:t>, </a:t>
            </a:r>
            <a:r>
              <a:rPr lang="ru-RU" sz="4800" b="1" i="1" dirty="0" err="1" smtClean="0"/>
              <a:t>нічого</a:t>
            </a:r>
            <a:r>
              <a:rPr lang="ru-RU" sz="4800" b="1" i="1" dirty="0" smtClean="0"/>
              <a:t> </a:t>
            </a:r>
            <a:r>
              <a:rPr lang="ru-RU" sz="4800" b="1" i="1" dirty="0" err="1" smtClean="0"/>
              <a:t>проти</a:t>
            </a:r>
            <a:endParaRPr lang="ru-RU" sz="4800" b="1" i="1" dirty="0" smtClean="0"/>
          </a:p>
          <a:p>
            <a:pPr algn="ctr">
              <a:buNone/>
            </a:pPr>
            <a:r>
              <a:rPr lang="ru-RU" sz="4800" b="1" i="1" dirty="0" err="1" smtClean="0"/>
              <a:t>держави</a:t>
            </a:r>
            <a:r>
              <a:rPr lang="ru-RU" sz="4800" b="1" i="1" dirty="0" smtClean="0"/>
              <a:t>, </a:t>
            </a:r>
            <a:r>
              <a:rPr lang="ru-RU" sz="4800" b="1" i="1" dirty="0" err="1" smtClean="0"/>
              <a:t>нічого</a:t>
            </a:r>
            <a:r>
              <a:rPr lang="ru-RU" sz="4800" b="1" i="1" dirty="0" smtClean="0"/>
              <a:t> поза державою»</a:t>
            </a:r>
            <a:endParaRPr lang="ru-RU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Тоталітаризм</a:t>
            </a:r>
            <a:r>
              <a:rPr lang="ru-RU" dirty="0" smtClean="0"/>
              <a:t> -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/>
              <a:t>(</a:t>
            </a:r>
            <a:r>
              <a:rPr lang="ru-RU" sz="2000" i="1" dirty="0" err="1" smtClean="0"/>
              <a:t>від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латин</a:t>
            </a:r>
            <a:r>
              <a:rPr lang="ru-RU" sz="2000" i="1" dirty="0" smtClean="0"/>
              <a:t>. </a:t>
            </a:r>
            <a:r>
              <a:rPr lang="en-US" sz="2000" i="1" dirty="0" err="1" smtClean="0"/>
              <a:t>totalis</a:t>
            </a:r>
            <a:r>
              <a:rPr lang="ru-RU" sz="2000" i="1" dirty="0" smtClean="0"/>
              <a:t>— весь, </a:t>
            </a:r>
            <a:r>
              <a:rPr lang="ru-RU" sz="2000" i="1" dirty="0" err="1" smtClean="0"/>
              <a:t>цілий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повний</a:t>
            </a:r>
            <a:r>
              <a:rPr lang="ru-RU" sz="2000" i="1" dirty="0" smtClean="0"/>
              <a:t>)</a:t>
            </a:r>
          </a:p>
          <a:p>
            <a:pPr>
              <a:buNone/>
            </a:pPr>
            <a:r>
              <a:rPr lang="ru-RU" sz="3200" dirty="0" smtClean="0"/>
              <a:t> — форма </a:t>
            </a:r>
            <a:r>
              <a:rPr lang="ru-RU" sz="3200" dirty="0" err="1" smtClean="0"/>
              <a:t>політичного</a:t>
            </a:r>
            <a:r>
              <a:rPr lang="ru-RU" sz="3200" dirty="0" smtClean="0"/>
              <a:t> режиму, </a:t>
            </a:r>
            <a:r>
              <a:rPr lang="ru-RU" sz="3200" dirty="0" err="1" smtClean="0"/>
              <a:t>що</a:t>
            </a:r>
            <a:endParaRPr lang="ru-RU" sz="3200" dirty="0" smtClean="0"/>
          </a:p>
          <a:p>
            <a:pPr>
              <a:buNone/>
            </a:pPr>
            <a:r>
              <a:rPr lang="ru-RU" sz="3200" dirty="0" err="1" smtClean="0"/>
              <a:t>характеризується</a:t>
            </a:r>
            <a:r>
              <a:rPr lang="ru-RU" sz="3200" dirty="0" smtClean="0"/>
              <a:t> </a:t>
            </a:r>
            <a:r>
              <a:rPr lang="ru-RU" sz="3200" dirty="0" err="1" smtClean="0"/>
              <a:t>повним</a:t>
            </a:r>
            <a:r>
              <a:rPr lang="ru-RU" sz="3200" dirty="0" smtClean="0"/>
              <a:t> (</a:t>
            </a:r>
            <a:r>
              <a:rPr lang="ru-RU" sz="3200" dirty="0" err="1" smtClean="0"/>
              <a:t>тоталь</a:t>
            </a:r>
            <a:r>
              <a:rPr lang="ru-RU" sz="3200" dirty="0" smtClean="0"/>
              <a:t>-</a:t>
            </a:r>
          </a:p>
          <a:p>
            <a:pPr>
              <a:buNone/>
            </a:pPr>
            <a:r>
              <a:rPr lang="ru-RU" sz="3200" dirty="0" smtClean="0"/>
              <a:t>ним) контролем </a:t>
            </a:r>
            <a:r>
              <a:rPr lang="ru-RU" sz="3200" dirty="0" err="1" smtClean="0"/>
              <a:t>держави</a:t>
            </a:r>
            <a:r>
              <a:rPr lang="ru-RU" sz="3200" dirty="0" smtClean="0"/>
              <a:t> над </a:t>
            </a:r>
            <a:r>
              <a:rPr lang="ru-RU" sz="3200" dirty="0" err="1" smtClean="0"/>
              <a:t>усі</a:t>
            </a:r>
            <a:r>
              <a:rPr lang="ru-RU" sz="3200" dirty="0" smtClean="0"/>
              <a:t>-</a:t>
            </a:r>
          </a:p>
          <a:p>
            <a:pPr>
              <a:buNone/>
            </a:pPr>
            <a:r>
              <a:rPr lang="ru-RU" sz="3200" dirty="0" err="1" smtClean="0"/>
              <a:t>ма</a:t>
            </a:r>
            <a:r>
              <a:rPr lang="ru-RU" sz="3200" dirty="0" smtClean="0"/>
              <a:t> сферами </a:t>
            </a:r>
            <a:r>
              <a:rPr lang="ru-RU" sz="3200" dirty="0" err="1" smtClean="0"/>
              <a:t>життя</a:t>
            </a:r>
            <a:r>
              <a:rPr lang="ru-RU" sz="3200" dirty="0" smtClean="0"/>
              <a:t> </a:t>
            </a:r>
            <a:r>
              <a:rPr lang="ru-RU" sz="3200" dirty="0" err="1" smtClean="0"/>
              <a:t>суспільства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та </a:t>
            </a:r>
            <a:r>
              <a:rPr lang="ru-RU" sz="3200" dirty="0" err="1" smtClean="0"/>
              <a:t>окремої</a:t>
            </a:r>
            <a:r>
              <a:rPr lang="ru-RU" sz="3200" dirty="0" smtClean="0"/>
              <a:t> </a:t>
            </a:r>
            <a:r>
              <a:rPr lang="ru-RU" sz="3200" dirty="0" err="1" smtClean="0"/>
              <a:t>людини</a:t>
            </a:r>
            <a:r>
              <a:rPr lang="ru-RU" sz="3200" dirty="0" smtClean="0"/>
              <a:t>: </a:t>
            </a:r>
            <a:r>
              <a:rPr lang="ru-RU" sz="3200" dirty="0" err="1" smtClean="0"/>
              <a:t>політичного</a:t>
            </a:r>
            <a:r>
              <a:rPr lang="ru-RU" sz="3200" dirty="0" smtClean="0"/>
              <a:t>,</a:t>
            </a:r>
          </a:p>
          <a:p>
            <a:pPr>
              <a:buNone/>
            </a:pPr>
            <a:r>
              <a:rPr lang="ru-RU" sz="3200" dirty="0" err="1" smtClean="0"/>
              <a:t>економічного</a:t>
            </a:r>
            <a:r>
              <a:rPr lang="ru-RU" sz="3200" dirty="0" smtClean="0"/>
              <a:t>, </a:t>
            </a:r>
            <a:r>
              <a:rPr lang="ru-RU" sz="3200" dirty="0" err="1" smtClean="0"/>
              <a:t>соціального</a:t>
            </a:r>
            <a:r>
              <a:rPr lang="ru-RU" sz="3200" dirty="0" smtClean="0"/>
              <a:t> </a:t>
            </a:r>
            <a:r>
              <a:rPr lang="ru-RU" sz="3200" dirty="0" err="1" smtClean="0"/>
              <a:t>і</a:t>
            </a:r>
            <a:r>
              <a:rPr lang="ru-RU" sz="3200" dirty="0" smtClean="0"/>
              <a:t> </a:t>
            </a:r>
            <a:r>
              <a:rPr lang="ru-RU" sz="3200" dirty="0" err="1" smtClean="0"/>
              <a:t>навіть</a:t>
            </a:r>
            <a:endParaRPr lang="ru-RU" sz="3200" dirty="0" smtClean="0"/>
          </a:p>
          <a:p>
            <a:pPr>
              <a:buNone/>
            </a:pPr>
            <a:r>
              <a:rPr lang="ru-RU" sz="3200" dirty="0" err="1" smtClean="0"/>
              <a:t>особистого</a:t>
            </a:r>
            <a:r>
              <a:rPr lang="ru-RU" sz="32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Підберіть назви цим плакатам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8295" y="1600200"/>
            <a:ext cx="297888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53377" y="1600200"/>
            <a:ext cx="29709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>
            <a:normAutofit/>
          </a:bodyPr>
          <a:lstStyle/>
          <a:p>
            <a:r>
              <a:rPr lang="uk-UA" dirty="0" smtClean="0"/>
              <a:t>Культ вождя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14290"/>
            <a:ext cx="29709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0"/>
            <a:ext cx="2978150" cy="4164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14282" y="5143512"/>
            <a:ext cx="6858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Радянський</a:t>
            </a:r>
            <a:r>
              <a:rPr lang="ru-RU" dirty="0" smtClean="0"/>
              <a:t> плакат.</a:t>
            </a:r>
          </a:p>
          <a:p>
            <a:r>
              <a:rPr lang="ru-RU" dirty="0" smtClean="0"/>
              <a:t>«Про кожного </a:t>
            </a:r>
            <a:r>
              <a:rPr lang="ru-RU" dirty="0" err="1" smtClean="0"/>
              <a:t>з</a:t>
            </a:r>
            <a:r>
              <a:rPr lang="ru-RU" dirty="0" smtClean="0"/>
              <a:t> нас </a:t>
            </a:r>
            <a:r>
              <a:rPr lang="ru-RU" dirty="0" err="1" smtClean="0"/>
              <a:t>турбується</a:t>
            </a:r>
            <a:r>
              <a:rPr lang="ru-RU" dirty="0" smtClean="0"/>
              <a:t> </a:t>
            </a:r>
            <a:r>
              <a:rPr lang="ru-RU" dirty="0" err="1" smtClean="0"/>
              <a:t>Сталін</a:t>
            </a:r>
            <a:r>
              <a:rPr lang="ru-RU" dirty="0" smtClean="0"/>
              <a:t> у </a:t>
            </a:r>
            <a:r>
              <a:rPr lang="ru-RU" dirty="0" err="1" smtClean="0"/>
              <a:t>Кремлі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Сталінський план соціалістичного будівництва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2571744"/>
            <a:ext cx="267290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91424" y="3357562"/>
            <a:ext cx="2252576" cy="3500438"/>
          </a:xfrm>
          <a:prstGeom prst="rect">
            <a:avLst/>
          </a:prstGeom>
          <a:noFill/>
          <a:ln w="9525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індустріалізація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7553356" cy="524131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3600" dirty="0" smtClean="0"/>
              <a:t>Процес створення важкої промисловості, необхідної для перебудови всього народного господарства на базі передової машинної техніки, створення великого машинного виробництва і на цій основі перехід від аграрного до індустріального суспільства.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9626" y="2428868"/>
            <a:ext cx="2694373" cy="3929066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pPr lvl="0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КОЛЕКТИВІЗАЦІЯ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3200" b="1" dirty="0" smtClean="0"/>
              <a:t>Масове створення в СРСР колективних господарств (колгоспів), здійснене</a:t>
            </a:r>
          </a:p>
          <a:p>
            <a:pPr>
              <a:buNone/>
            </a:pPr>
            <a:r>
              <a:rPr lang="uk-UA" sz="3200" b="1" dirty="0" smtClean="0"/>
              <a:t> наприкінці 20-х – на початку 30-х років,</a:t>
            </a:r>
          </a:p>
          <a:p>
            <a:pPr>
              <a:buNone/>
            </a:pPr>
            <a:r>
              <a:rPr lang="uk-UA" sz="3200" b="1" dirty="0" smtClean="0"/>
              <a:t>супроводжувалося ліквідацією одноосібних господарств, відчуженням селян від</a:t>
            </a:r>
          </a:p>
          <a:p>
            <a:pPr>
              <a:buNone/>
            </a:pPr>
            <a:r>
              <a:rPr lang="uk-UA" sz="3200" b="1" dirty="0" smtClean="0"/>
              <a:t> засобів виробництва і від кінцевого продукту їхньої</a:t>
            </a:r>
          </a:p>
          <a:p>
            <a:pPr>
              <a:buNone/>
            </a:pPr>
            <a:r>
              <a:rPr lang="uk-UA" sz="3200" b="1" dirty="0" smtClean="0"/>
              <a:t> праці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Культурна революція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3977640" cy="452596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uk-UA" sz="3600" dirty="0" smtClean="0"/>
              <a:t>Політика в сфері ідеології, освіти, культури, яка проводилася комуністичним режимом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571612"/>
            <a:ext cx="3643338" cy="4446359"/>
          </a:xfrm>
          <a:prstGeom prst="rect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Політика «воєнного комунізму» привела до економічного зміцнення Росії.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Перехід до </a:t>
            </a:r>
            <a:r>
              <a:rPr lang="uk-UA" sz="2000" dirty="0" err="1" smtClean="0"/>
              <a:t>НЕПу</a:t>
            </a:r>
            <a:r>
              <a:rPr lang="uk-UA" sz="2000" dirty="0" smtClean="0"/>
              <a:t> відбувся на Х-му З’їзді компартії. 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НЕП  відновлювала товарно-грошові відносини.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НЕП </a:t>
            </a:r>
            <a:r>
              <a:rPr lang="uk-UA" sz="2000" smtClean="0"/>
              <a:t>не могла </a:t>
            </a:r>
            <a:r>
              <a:rPr lang="uk-UA" sz="2000" dirty="0" smtClean="0"/>
              <a:t>постійно залишатись основою економіки СРСР через протиріччя ринкових відносин та командно - адміністративної системи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СРСР було утворено у 1917 році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Українська РСР була співзасновником СРСР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Кожна республіка мала право виходу з СРСР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Уряд СРСР (Раднарком) очолював Й. Сталін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Внутрішньопартійна боротьба в 1920-х роках закінчилась встановленням одноосібної влади Й. Сталіна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Сталінський план «соціалістичного будівництва» базувався на продовженні політики </a:t>
            </a:r>
            <a:r>
              <a:rPr lang="uk-UA" sz="2000" dirty="0" err="1" smtClean="0"/>
              <a:t>НЕПу</a:t>
            </a:r>
            <a:r>
              <a:rPr lang="uk-UA" sz="2000" dirty="0" smtClean="0"/>
              <a:t>.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Тоталітаризм </a:t>
            </a:r>
            <a:r>
              <a:rPr lang="ru-RU" sz="2000" dirty="0" err="1" smtClean="0"/>
              <a:t>характеризується</a:t>
            </a:r>
            <a:r>
              <a:rPr lang="ru-RU" sz="2000" dirty="0" smtClean="0"/>
              <a:t> </a:t>
            </a:r>
            <a:r>
              <a:rPr lang="ru-RU" sz="2000" dirty="0" err="1" smtClean="0"/>
              <a:t>повним</a:t>
            </a:r>
            <a:r>
              <a:rPr lang="ru-RU" sz="2000" dirty="0" smtClean="0"/>
              <a:t>  контролем </a:t>
            </a:r>
            <a:r>
              <a:rPr lang="ru-RU" sz="2000" dirty="0" err="1" smtClean="0"/>
              <a:t>держави</a:t>
            </a:r>
            <a:r>
              <a:rPr lang="ru-RU" sz="2000" dirty="0" smtClean="0"/>
              <a:t> над </a:t>
            </a:r>
            <a:r>
              <a:rPr lang="ru-RU" sz="2000" dirty="0" err="1" smtClean="0"/>
              <a:t>усіма</a:t>
            </a:r>
            <a:r>
              <a:rPr lang="ru-RU" sz="2000" dirty="0" smtClean="0"/>
              <a:t> сферами </a:t>
            </a:r>
            <a:r>
              <a:rPr lang="ru-RU" sz="2000" dirty="0" err="1" smtClean="0"/>
              <a:t>життя</a:t>
            </a:r>
            <a:r>
              <a:rPr lang="ru-RU" sz="2000" dirty="0" smtClean="0"/>
              <a:t> </a:t>
            </a:r>
            <a:r>
              <a:rPr lang="ru-RU" sz="2000" dirty="0" err="1" smtClean="0"/>
              <a:t>суспільства</a:t>
            </a:r>
            <a:r>
              <a:rPr lang="ru-RU" sz="2000" dirty="0" smtClean="0"/>
              <a:t> та </a:t>
            </a:r>
            <a:r>
              <a:rPr lang="ru-RU" sz="2000" dirty="0" err="1" smtClean="0"/>
              <a:t>окремої</a:t>
            </a:r>
            <a:r>
              <a:rPr lang="ru-RU" sz="2000" dirty="0" smtClean="0"/>
              <a:t> </a:t>
            </a:r>
            <a:r>
              <a:rPr lang="ru-RU" sz="2000" dirty="0" err="1" smtClean="0"/>
              <a:t>людини</a:t>
            </a:r>
            <a:endParaRPr lang="ru-RU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uk-UA" sz="2000" dirty="0" smtClean="0"/>
              <a:t>Культурна революція - політика в сфері ідеології, освіти, культури, яка проводилася комуністичним режимом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uk-UA" sz="2000" dirty="0" smtClean="0">
                <a:solidFill>
                  <a:schemeClr val="tx2"/>
                </a:solidFill>
              </a:rPr>
              <a:t>Політика </a:t>
            </a:r>
            <a:r>
              <a:rPr lang="uk-UA" sz="2000" dirty="0" smtClean="0">
                <a:solidFill>
                  <a:schemeClr val="tx2"/>
                </a:solidFill>
              </a:rPr>
              <a:t>«воєнного комунізму» привела до економічного зміцнення Росії.</a:t>
            </a:r>
            <a:endParaRPr lang="ru-RU" sz="2000" dirty="0" smtClean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Перехід до </a:t>
            </a:r>
            <a:r>
              <a:rPr lang="uk-UA" sz="2000" dirty="0" err="1" smtClean="0"/>
              <a:t>НЕПу</a:t>
            </a:r>
            <a:r>
              <a:rPr lang="uk-UA" sz="2000" dirty="0" smtClean="0"/>
              <a:t> відбувся на Х-му З’їзді компартії. 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НЕП  відновлювала товарно-грошові відносини.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НЕП не міг постійно залишатись основою економіки СРСР через протиріччя ринкових відносин та командно - адміністративної системи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>
                <a:solidFill>
                  <a:schemeClr val="tx2"/>
                </a:solidFill>
              </a:rPr>
              <a:t>СРСР було утворено у 1917 році</a:t>
            </a:r>
            <a:endParaRPr lang="ru-RU" sz="2000" dirty="0" smtClean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Українська РСР була співзасновником СРСР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Кожна республіка мала право виходу з СРСР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>
                <a:solidFill>
                  <a:schemeClr val="tx2"/>
                </a:solidFill>
              </a:rPr>
              <a:t>Уряд СРСР (Раднарком) очолював Й. Сталін</a:t>
            </a:r>
            <a:endParaRPr lang="ru-RU" sz="2000" dirty="0" smtClean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Внутрішньопартійна боротьба в 1920-х роках закінчилась встановленням одноосібної влади Й. Сталіна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>
                <a:solidFill>
                  <a:schemeClr val="tx2"/>
                </a:solidFill>
              </a:rPr>
              <a:t>Сталінський план «соціалістичного будівництва» базувався на продовженні політики </a:t>
            </a:r>
            <a:r>
              <a:rPr lang="uk-UA" sz="2000" dirty="0" err="1" smtClean="0">
                <a:solidFill>
                  <a:schemeClr val="tx2"/>
                </a:solidFill>
              </a:rPr>
              <a:t>НЕПу</a:t>
            </a:r>
            <a:r>
              <a:rPr lang="uk-UA" sz="2000" dirty="0" smtClean="0">
                <a:solidFill>
                  <a:schemeClr val="tx2"/>
                </a:solidFill>
              </a:rPr>
              <a:t>.</a:t>
            </a:r>
            <a:endParaRPr lang="ru-RU" sz="2000" dirty="0" smtClean="0">
              <a:solidFill>
                <a:schemeClr val="tx2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Тоталітаризм </a:t>
            </a:r>
            <a:r>
              <a:rPr lang="ru-RU" sz="2000" dirty="0" err="1" smtClean="0"/>
              <a:t>характеризується</a:t>
            </a:r>
            <a:r>
              <a:rPr lang="ru-RU" sz="2000" dirty="0" smtClean="0"/>
              <a:t> </a:t>
            </a:r>
            <a:r>
              <a:rPr lang="ru-RU" sz="2000" dirty="0" err="1" smtClean="0"/>
              <a:t>повним</a:t>
            </a:r>
            <a:r>
              <a:rPr lang="ru-RU" sz="2000" dirty="0" smtClean="0"/>
              <a:t>  контролем </a:t>
            </a:r>
            <a:r>
              <a:rPr lang="ru-RU" sz="2000" dirty="0" err="1" smtClean="0"/>
              <a:t>держави</a:t>
            </a:r>
            <a:r>
              <a:rPr lang="ru-RU" sz="2000" dirty="0" smtClean="0"/>
              <a:t> над </a:t>
            </a:r>
            <a:r>
              <a:rPr lang="ru-RU" sz="2000" dirty="0" err="1" smtClean="0"/>
              <a:t>усіма</a:t>
            </a:r>
            <a:r>
              <a:rPr lang="ru-RU" sz="2000" dirty="0" smtClean="0"/>
              <a:t> сферами </a:t>
            </a:r>
            <a:r>
              <a:rPr lang="ru-RU" sz="2000" dirty="0" err="1" smtClean="0"/>
              <a:t>життя</a:t>
            </a:r>
            <a:r>
              <a:rPr lang="ru-RU" sz="2000" dirty="0" smtClean="0"/>
              <a:t> </a:t>
            </a:r>
            <a:r>
              <a:rPr lang="ru-RU" sz="2000" dirty="0" err="1" smtClean="0"/>
              <a:t>суспільства</a:t>
            </a:r>
            <a:r>
              <a:rPr lang="ru-RU" sz="2000" dirty="0" smtClean="0"/>
              <a:t> та </a:t>
            </a:r>
            <a:r>
              <a:rPr lang="ru-RU" sz="2000" dirty="0" err="1" smtClean="0"/>
              <a:t>окремої</a:t>
            </a:r>
            <a:r>
              <a:rPr lang="ru-RU" sz="2000" dirty="0" smtClean="0"/>
              <a:t> </a:t>
            </a:r>
            <a:r>
              <a:rPr lang="ru-RU" sz="2000" dirty="0" err="1" smtClean="0"/>
              <a:t>людини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dirty="0" smtClean="0"/>
              <a:t>Сталінський план «соціалістичного будівництва» </a:t>
            </a:r>
            <a:r>
              <a:rPr lang="uk-UA" sz="2000" dirty="0" smtClean="0"/>
              <a:t>включав індустріалізацію, колективізацію,культурну революцію.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77627"/>
          <a:ext cx="8929718" cy="6379464"/>
        </p:xfrm>
        <a:graphic>
          <a:graphicData uri="http://schemas.openxmlformats.org/drawingml/2006/table">
            <a:tbl>
              <a:tblPr/>
              <a:tblGrid>
                <a:gridCol w="8929718"/>
              </a:tblGrid>
              <a:tr h="3938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Calibri"/>
                          <a:ea typeface="Calibri"/>
                          <a:cs typeface="Times New Roman"/>
                        </a:rPr>
                        <a:t>НАСЛІДКИ ПОЛІТИКИ «ВОЄННОГО КОМУНІЗМУ»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490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2800" dirty="0">
                          <a:latin typeface="Calibri"/>
                          <a:ea typeface="Calibri"/>
                          <a:cs typeface="Times New Roman"/>
                        </a:rPr>
                        <a:t>Ігнорувалися економічні важелі регулювання та управління </a:t>
                      </a:r>
                      <a:r>
                        <a:rPr lang="uk-UA" sz="2800" dirty="0" smtClean="0">
                          <a:latin typeface="Calibri"/>
                          <a:ea typeface="Calibri"/>
                          <a:cs typeface="Times New Roman"/>
                        </a:rPr>
                        <a:t>економікою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2800" dirty="0">
                          <a:latin typeface="Calibri"/>
                          <a:ea typeface="Calibri"/>
                          <a:cs typeface="Times New Roman"/>
                        </a:rPr>
                        <a:t>зменшилось сільськогосподарське виробництво та почалось його </a:t>
                      </a:r>
                      <a:r>
                        <a:rPr lang="uk-UA" sz="2800" dirty="0" smtClean="0">
                          <a:latin typeface="Calibri"/>
                          <a:ea typeface="Calibri"/>
                          <a:cs typeface="Times New Roman"/>
                        </a:rPr>
                        <a:t>руйнування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2800" dirty="0" smtClean="0">
                          <a:latin typeface="Calibri"/>
                          <a:ea typeface="Calibri"/>
                          <a:cs typeface="Times New Roman"/>
                        </a:rPr>
                        <a:t>Промислове виробництво скоротилося в 7 разів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2800" dirty="0">
                          <a:latin typeface="Calibri"/>
                          <a:ea typeface="Calibri"/>
                          <a:cs typeface="Times New Roman"/>
                        </a:rPr>
                        <a:t>1920-1921 рр. голод на Поволжі, Півдні Росії, в Україні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2800" dirty="0">
                          <a:latin typeface="Calibri"/>
                          <a:ea typeface="Calibri"/>
                          <a:cs typeface="Times New Roman"/>
                        </a:rPr>
                        <a:t>виникла величезна інфляція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2800" dirty="0">
                          <a:latin typeface="Calibri"/>
                          <a:ea typeface="Calibri"/>
                          <a:cs typeface="Times New Roman"/>
                        </a:rPr>
                        <a:t>Запровадження політики «Воєнного комунізму» спричинило великий опір в </a:t>
                      </a:r>
                      <a:r>
                        <a:rPr lang="uk-UA" sz="2800" dirty="0" smtClean="0">
                          <a:latin typeface="Calibri"/>
                          <a:ea typeface="Calibri"/>
                          <a:cs typeface="Times New Roman"/>
                        </a:rPr>
                        <a:t>суспільстві, </a:t>
                      </a:r>
                      <a:r>
                        <a:rPr lang="uk-UA" sz="2800" dirty="0">
                          <a:latin typeface="Calibri"/>
                          <a:ea typeface="Calibri"/>
                          <a:cs typeface="Times New Roman"/>
                        </a:rPr>
                        <a:t>для придушення якого був запроваджений «червоний терор»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2800" dirty="0">
                          <a:latin typeface="Calibri"/>
                          <a:ea typeface="Calibri"/>
                          <a:cs typeface="Times New Roman"/>
                        </a:rPr>
                        <a:t>у країні виникла глибока економічна і політична криза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3914780"/>
          </a:xfrm>
        </p:spPr>
        <p:txBody>
          <a:bodyPr>
            <a:normAutofit fontScale="90000"/>
          </a:bodyPr>
          <a:lstStyle/>
          <a:p>
            <a:r>
              <a:rPr lang="uk-UA" sz="3600" b="0" i="1" cap="none" dirty="0" smtClean="0">
                <a:solidFill>
                  <a:schemeClr val="accent2">
                    <a:lumMod val="50000"/>
                  </a:schemeClr>
                </a:solidFill>
              </a:rPr>
              <a:t>«Російські люди залишилися борсатись у болоті. Їхнім величезним нещастям було його народження, але наступним нещастям була його смерть»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4143380"/>
            <a:ext cx="6900882" cy="428628"/>
          </a:xfrm>
        </p:spPr>
        <p:txBody>
          <a:bodyPr>
            <a:normAutofit/>
          </a:bodyPr>
          <a:lstStyle/>
          <a:p>
            <a:pPr algn="r"/>
            <a:r>
              <a:rPr lang="uk-UA" sz="2400" dirty="0" smtClean="0"/>
              <a:t>В. Черчилль про В. Леніна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14884"/>
            <a:ext cx="7239000" cy="17904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Які події історії СРСР 1920-30 – х рр. наштовхнула автора на цю думку?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Чи згодні ви з висловом?</a:t>
            </a:r>
          </a:p>
          <a:p>
            <a:endParaRPr lang="ru-RU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0"/>
            <a:ext cx="1271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uk-UA" sz="4000" dirty="0" smtClean="0">
                <a:latin typeface="Calibri"/>
                <a:ea typeface="Calibri"/>
                <a:cs typeface="Times New Roman"/>
              </a:rPr>
              <a:t>НАСЛІДКИ ПОЛІТИКИ «ВОЄННОГО КОМУНІЗМУ»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ГОЛОСУВАННЯ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17681"/>
            <a:ext cx="3691920" cy="4525963"/>
          </a:xfrm>
        </p:spPr>
        <p:txBody>
          <a:bodyPr/>
          <a:lstStyle/>
          <a:p>
            <a:pPr lvl="0"/>
            <a:r>
              <a:rPr lang="uk-UA" sz="4000" dirty="0"/>
              <a:t>хто за продовження  </a:t>
            </a:r>
            <a:r>
              <a:rPr lang="uk-UA" sz="4000" dirty="0" smtClean="0"/>
              <a:t>політики </a:t>
            </a:r>
            <a:r>
              <a:rPr lang="uk-UA" sz="4000" dirty="0"/>
              <a:t>«воєнного комунізму»?</a:t>
            </a:r>
            <a:endParaRPr lang="ru-RU" sz="4000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uk-UA" sz="4000" dirty="0" smtClean="0"/>
              <a:t>хто за запровадження змін?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«РОСІЯ (СРСР) У 1920-х – НА ПОЧАТКУ 1930-Х РОКІВ»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 smtClean="0"/>
              <a:t>Які події відбулись в економічному та політичному житті Росії (СРСР) в цей час?</a:t>
            </a:r>
          </a:p>
          <a:p>
            <a:pPr algn="ctr">
              <a:buNone/>
            </a:pPr>
            <a:r>
              <a:rPr lang="uk-UA" dirty="0" smtClean="0"/>
              <a:t>Що було їх причиною?</a:t>
            </a:r>
          </a:p>
          <a:p>
            <a:pPr algn="ctr">
              <a:buNone/>
            </a:pPr>
            <a:r>
              <a:rPr lang="uk-UA" dirty="0" smtClean="0"/>
              <a:t>Яким був вплив цих подій на становище держави та життя людини у 1920-х – на початку 1930-х років?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«РОСІЯ (СРСР) У 1920-х – НА ПОЧАТКУ 1930-Х РОКІВ»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lnSpc>
                <a:spcPct val="150000"/>
              </a:lnSpc>
              <a:buNone/>
            </a:pPr>
            <a:r>
              <a:rPr lang="uk-UA" dirty="0" smtClean="0"/>
              <a:t>1. Нова економічна політика  - НЕП у  </a:t>
            </a:r>
          </a:p>
          <a:p>
            <a:pPr marL="514350" lvl="0" indent="-514350">
              <a:lnSpc>
                <a:spcPct val="150000"/>
              </a:lnSpc>
              <a:buNone/>
            </a:pPr>
            <a:r>
              <a:rPr lang="uk-UA" dirty="0" smtClean="0"/>
              <a:t>1921 – 1928(29) рр. </a:t>
            </a:r>
            <a:endParaRPr lang="ru-RU" dirty="0" smtClean="0"/>
          </a:p>
          <a:p>
            <a:pPr marL="514350" lvl="0" indent="-514350">
              <a:lnSpc>
                <a:spcPct val="150000"/>
              </a:lnSpc>
              <a:buNone/>
            </a:pPr>
            <a:r>
              <a:rPr lang="uk-UA" dirty="0" smtClean="0"/>
              <a:t>2. Утворення СРСР у  1922р. </a:t>
            </a:r>
            <a:endParaRPr lang="ru-RU" dirty="0" smtClean="0"/>
          </a:p>
          <a:p>
            <a:pPr marL="514350" lvl="0" indent="-514350">
              <a:lnSpc>
                <a:spcPct val="150000"/>
              </a:lnSpc>
              <a:buNone/>
            </a:pPr>
            <a:r>
              <a:rPr lang="uk-UA" dirty="0" smtClean="0"/>
              <a:t>3. Перемога Й. Сталіна в боротьбі за владу. Сталінський план </a:t>
            </a:r>
            <a:r>
              <a:rPr lang="uk-UA" dirty="0" err="1" smtClean="0"/>
              <a:t>“соціалістичного</a:t>
            </a:r>
            <a:r>
              <a:rPr lang="uk-UA" dirty="0" smtClean="0"/>
              <a:t> </a:t>
            </a:r>
            <a:r>
              <a:rPr lang="uk-UA" dirty="0" err="1" smtClean="0"/>
              <a:t>будівництва”</a:t>
            </a:r>
            <a:r>
              <a:rPr lang="uk-UA" dirty="0" smtClean="0"/>
              <a:t>. </a:t>
            </a:r>
            <a:endParaRPr lang="ru-RU" dirty="0" smtClean="0"/>
          </a:p>
          <a:p>
            <a:pPr marL="514350" lvl="0" indent="-514350">
              <a:lnSpc>
                <a:spcPct val="150000"/>
              </a:lnSpc>
              <a:buNone/>
            </a:pPr>
            <a:r>
              <a:rPr lang="uk-UA" dirty="0" smtClean="0"/>
              <a:t>4. Політика </a:t>
            </a:r>
            <a:r>
              <a:rPr lang="uk-UA" dirty="0" err="1"/>
              <a:t>“прискореної”</a:t>
            </a:r>
            <a:r>
              <a:rPr lang="uk-UA" dirty="0"/>
              <a:t> індустріалізації </a:t>
            </a:r>
            <a:r>
              <a:rPr lang="uk-UA" dirty="0" smtClean="0"/>
              <a:t>і </a:t>
            </a:r>
            <a:r>
              <a:rPr lang="uk-UA" dirty="0"/>
              <a:t>колективізації в Радянському Союзі.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562850" cy="5181616"/>
          </a:xfrm>
          <a:solidFill>
            <a:schemeClr val="bg2">
              <a:lumMod val="85000"/>
            </a:schemeClr>
          </a:solidFill>
          <a:effectLst>
            <a:softEdge rad="317500"/>
          </a:effectLst>
        </p:spPr>
        <p:txBody>
          <a:bodyPr/>
          <a:lstStyle/>
          <a:p>
            <a:pPr marL="514350" lvl="0" indent="-514350" algn="ctr"/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Нова економічна політика  - НЕП у  </a:t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tx2">
                    <a:lumMod val="50000"/>
                  </a:schemeClr>
                </a:solidFill>
              </a:rPr>
              <a:t>1921 – 1928(29) рр</a:t>
            </a:r>
            <a:r>
              <a:rPr lang="uk-UA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2">
      <a:dk1>
        <a:sysClr val="windowText" lastClr="000000"/>
      </a:dk1>
      <a:lt1>
        <a:sysClr val="window" lastClr="FFFFFF"/>
      </a:lt1>
      <a:dk2>
        <a:srgbClr val="FF0000"/>
      </a:dk2>
      <a:lt2>
        <a:srgbClr val="FFFFFF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803</TotalTime>
  <Words>1292</Words>
  <Application>Microsoft Office PowerPoint</Application>
  <PresentationFormat>Экран (4:3)</PresentationFormat>
  <Paragraphs>193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Изящная</vt:lpstr>
      <vt:lpstr>НЕДІЛЬКО Олена Сергіївна </vt:lpstr>
      <vt:lpstr>«РОСІЯ (СРСР) У 1920-х – НА ПОЧАТКУ 1930-Х РОКІВ» </vt:lpstr>
      <vt:lpstr> </vt:lpstr>
      <vt:lpstr>Слайд 4</vt:lpstr>
      <vt:lpstr>НАСЛІДКИ ПОЛІТИКИ «ВОЄННОГО КОМУНІЗМУ»</vt:lpstr>
      <vt:lpstr>ГОЛОСУВАННЯ</vt:lpstr>
      <vt:lpstr>«РОСІЯ (СРСР) У 1920-х – НА ПОЧАТКУ 1930-Х РОКІВ» </vt:lpstr>
      <vt:lpstr>«РОСІЯ (СРСР) У 1920-х – НА ПОЧАТКУ 1930-Х РОКІВ» </vt:lpstr>
      <vt:lpstr>Нова економічна політика  - НЕП у   1921 – 1928(29) рр.  </vt:lpstr>
      <vt:lpstr>В.і.Ленін читає доклад про НеП на X з’їзді РКП(б)</vt:lpstr>
      <vt:lpstr>Слайд 11</vt:lpstr>
      <vt:lpstr>ЗАСАДИ НЕПу</vt:lpstr>
      <vt:lpstr>Порівняйте два магазини Які зміни ви бачите? Про що це свідчить?</vt:lpstr>
      <vt:lpstr>Кризові явища непу</vt:lpstr>
      <vt:lpstr>Кризові явища непу</vt:lpstr>
      <vt:lpstr>Протиріччя Непу</vt:lpstr>
      <vt:lpstr>Утворення СРСР  у  1922р.   </vt:lpstr>
      <vt:lpstr>Розпад російської імперії.  Утворення срср</vt:lpstr>
      <vt:lpstr>ПЕРЕДУМОВИ УТВОРЕННЯ СРСР</vt:lpstr>
      <vt:lpstr>ПЛАНИ ОБ’ЄДНАННЯ РАДЯНСЬКИХ РЕСПУБЛІК</vt:lpstr>
      <vt:lpstr>ПЛАНИ ОБ’ЄДНАННЯ РАДЯНСЬКИХ РЕСПУБЛІК</vt:lpstr>
      <vt:lpstr>2.1 УТВОРЕННЯ СРСР</vt:lpstr>
      <vt:lpstr>Зростання кількості союзних республік у складі СРСР</vt:lpstr>
      <vt:lpstr>Союзні органи</vt:lpstr>
      <vt:lpstr>3. Перемога Й. Сталіна в боротьбі за владу. Сталінський план “соціалістичного будівництва”      </vt:lpstr>
      <vt:lpstr>Политбюро ЦК РКП(б) На початку 20-х більшовики здолали збройну і політичну опозицію (меншовиків, есерів) боротьба за владу розгоілась в середині партії</vt:lpstr>
      <vt:lpstr>Хвороба леніна 1922- 1923 рр. Загострила боротьбу всередині партії</vt:lpstr>
      <vt:lpstr>Боротьба у керівництві більшовицької партії</vt:lpstr>
      <vt:lpstr> 1929 р. Став роком остаточної перемоги Сталіна у боротьбі за владу роком початку утвердження сталінського тоталітарного режиму в СРСР.      </vt:lpstr>
      <vt:lpstr>Сутність тоталітарної держави сформулював  Б. Муссоліні: </vt:lpstr>
      <vt:lpstr>Тоталітаризм -  </vt:lpstr>
      <vt:lpstr>Підберіть назви цим плакатам</vt:lpstr>
      <vt:lpstr>Культ вождя</vt:lpstr>
      <vt:lpstr>Сталінський план соціалістичного будівництва</vt:lpstr>
      <vt:lpstr>індустріалізація</vt:lpstr>
      <vt:lpstr>  КОЛЕКТИВІЗАЦІЯ</vt:lpstr>
      <vt:lpstr>Культурна революція</vt:lpstr>
      <vt:lpstr>Слайд 38</vt:lpstr>
      <vt:lpstr>Слайд 39</vt:lpstr>
      <vt:lpstr>«Російські люди залишилися борсатись у болоті. Їхнім величезним нещастям було його народження, але наступним нещастям була його смерть»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«РОСІЯ (СРСР) У 1920-х – НА ПОЧАТКУ 1930-Х РОКІВ» </dc:title>
  <dc:creator>Admin</dc:creator>
  <cp:lastModifiedBy>Admin</cp:lastModifiedBy>
  <cp:revision>19</cp:revision>
  <dcterms:created xsi:type="dcterms:W3CDTF">2011-02-07T07:50:40Z</dcterms:created>
  <dcterms:modified xsi:type="dcterms:W3CDTF">2011-02-08T15:33:27Z</dcterms:modified>
</cp:coreProperties>
</file>