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6" d="100"/>
          <a:sy n="106" d="100"/>
        </p:scale>
        <p:origin x="176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D8B309-AC71-4058-A8F2-FA0A964553C0}" type="datetimeFigureOut">
              <a:rPr lang="uk-UA" smtClean="0"/>
              <a:t>27.10.2017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BC735-EFDA-49CA-8A27-D42BBED6577C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2523369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D8B309-AC71-4058-A8F2-FA0A964553C0}" type="datetimeFigureOut">
              <a:rPr lang="uk-UA" smtClean="0"/>
              <a:t>27.10.2017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BC735-EFDA-49CA-8A27-D42BBED6577C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6103835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D8B309-AC71-4058-A8F2-FA0A964553C0}" type="datetimeFigureOut">
              <a:rPr lang="uk-UA" smtClean="0"/>
              <a:t>27.10.2017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BC735-EFDA-49CA-8A27-D42BBED6577C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596345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D8B309-AC71-4058-A8F2-FA0A964553C0}" type="datetimeFigureOut">
              <a:rPr lang="uk-UA" smtClean="0"/>
              <a:t>27.10.2017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BC735-EFDA-49CA-8A27-D42BBED6577C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1544344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D8B309-AC71-4058-A8F2-FA0A964553C0}" type="datetimeFigureOut">
              <a:rPr lang="uk-UA" smtClean="0"/>
              <a:t>27.10.2017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BC735-EFDA-49CA-8A27-D42BBED6577C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8977778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D8B309-AC71-4058-A8F2-FA0A964553C0}" type="datetimeFigureOut">
              <a:rPr lang="uk-UA" smtClean="0"/>
              <a:t>27.10.2017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BC735-EFDA-49CA-8A27-D42BBED6577C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0918683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D8B309-AC71-4058-A8F2-FA0A964553C0}" type="datetimeFigureOut">
              <a:rPr lang="uk-UA" smtClean="0"/>
              <a:t>27.10.2017</a:t>
            </a:fld>
            <a:endParaRPr lang="uk-U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BC735-EFDA-49CA-8A27-D42BBED6577C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4467469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D8B309-AC71-4058-A8F2-FA0A964553C0}" type="datetimeFigureOut">
              <a:rPr lang="uk-UA" smtClean="0"/>
              <a:t>27.10.2017</a:t>
            </a:fld>
            <a:endParaRPr lang="uk-U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BC735-EFDA-49CA-8A27-D42BBED6577C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637927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D8B309-AC71-4058-A8F2-FA0A964553C0}" type="datetimeFigureOut">
              <a:rPr lang="uk-UA" smtClean="0"/>
              <a:t>27.10.2017</a:t>
            </a:fld>
            <a:endParaRPr lang="uk-U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BC735-EFDA-49CA-8A27-D42BBED6577C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9096473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D8B309-AC71-4058-A8F2-FA0A964553C0}" type="datetimeFigureOut">
              <a:rPr lang="uk-UA" smtClean="0"/>
              <a:t>27.10.2017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BC735-EFDA-49CA-8A27-D42BBED6577C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021143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D8B309-AC71-4058-A8F2-FA0A964553C0}" type="datetimeFigureOut">
              <a:rPr lang="uk-UA" smtClean="0"/>
              <a:t>27.10.2017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BC735-EFDA-49CA-8A27-D42BBED6577C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2743395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D8B309-AC71-4058-A8F2-FA0A964553C0}" type="datetimeFigureOut">
              <a:rPr lang="uk-UA" smtClean="0"/>
              <a:t>27.10.2017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DBC735-EFDA-49CA-8A27-D42BBED6577C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3301053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Картинки по запросу украинская кухня стол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254313"/>
            <a:ext cx="9146395" cy="46036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Картинки по запросу вишиванка узор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0904" cy="182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31990" y="809873"/>
            <a:ext cx="8876923" cy="24243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uk-UA" sz="4800" b="1" spc="-150" dirty="0">
                <a:ln>
                  <a:solidFill>
                    <a:sysClr val="windowText" lastClr="000000"/>
                  </a:solidFill>
                </a:ln>
                <a:solidFill>
                  <a:srgbClr val="00B0F0"/>
                </a:solidFill>
                <a:effectLst>
                  <a:glow rad="787400">
                    <a:schemeClr val="bg1"/>
                  </a:glo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Aharoni" panose="02010803020104030203" pitchFamily="2" charset="-79"/>
              </a:rPr>
              <a:t>Кулінарна мандрівка Україною.</a:t>
            </a:r>
            <a:endParaRPr lang="uk-UA" sz="3200" spc="-150" dirty="0" smtClean="0">
              <a:ln>
                <a:solidFill>
                  <a:sysClr val="windowText" lastClr="000000"/>
                </a:solidFill>
              </a:ln>
              <a:solidFill>
                <a:srgbClr val="00B0F0"/>
              </a:solidFill>
              <a:effectLst>
                <a:glow rad="787400">
                  <a:schemeClr val="bg1"/>
                </a:glow>
              </a:effectLst>
              <a:latin typeface="Calibri" panose="020F0502020204030204" pitchFamily="34" charset="0"/>
              <a:ea typeface="Calibri" panose="020F0502020204030204" pitchFamily="34" charset="0"/>
              <a:cs typeface="Aharoni" panose="02010803020104030203" pitchFamily="2" charset="-79"/>
            </a:endParaRPr>
          </a:p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uk-UA" sz="4800" b="1" spc="-150" dirty="0">
                <a:ln>
                  <a:solidFill>
                    <a:sysClr val="windowText" lastClr="000000"/>
                  </a:solidFill>
                </a:ln>
                <a:solidFill>
                  <a:srgbClr val="00B0F0"/>
                </a:solidFill>
                <a:effectLst>
                  <a:glow rad="787400">
                    <a:schemeClr val="bg1"/>
                  </a:glo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Aharoni" panose="02010803020104030203" pitchFamily="2" charset="-79"/>
              </a:rPr>
              <a:t>Правила раціонального харчування.</a:t>
            </a:r>
            <a:endParaRPr lang="uk-UA" sz="3200" spc="-150" dirty="0">
              <a:ln>
                <a:solidFill>
                  <a:sysClr val="windowText" lastClr="000000"/>
                </a:solidFill>
              </a:ln>
              <a:solidFill>
                <a:srgbClr val="00B0F0"/>
              </a:solidFill>
              <a:effectLst>
                <a:glow rad="787400">
                  <a:schemeClr val="bg1"/>
                </a:glow>
              </a:effectLst>
              <a:latin typeface="Calibri" panose="020F0502020204030204" pitchFamily="34" charset="0"/>
              <a:ea typeface="Calibri" panose="020F0502020204030204" pitchFamily="34" charset="0"/>
              <a:cs typeface="Aharoni" panose="02010803020104030203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407771082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Картинки по запросу книга із сал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" y="857250"/>
            <a:ext cx="9086850" cy="6000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2547979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Похожее изображени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09176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211121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6" descr="Картинки по запросу вишиванка узор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0904" cy="182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Картинки по запросу украинская кухня стол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35" y="769355"/>
            <a:ext cx="9132965" cy="60886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784640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Картинки по запросу хліб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14304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942643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55964"/>
            <a:ext cx="9145909" cy="6102036"/>
          </a:xfrm>
          <a:prstGeom prst="rect">
            <a:avLst/>
          </a:prstGeom>
        </p:spPr>
      </p:pic>
      <p:pic>
        <p:nvPicPr>
          <p:cNvPr id="3" name="Picture 6" descr="Картинки по запросу вишиванка узор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0904" cy="182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18013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Похожее изображени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683413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Картинки по запросу пам'ятник вареникам у черкасах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178" r="10149"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0046108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Картинки по запросу пам'ятник варенику у канаді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6165771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Картинки по запросу сало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6760812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Похожее изображени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37992" cy="57217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6" descr="Картинки по запросу вишиванка узор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96" y="5029200"/>
            <a:ext cx="9140904" cy="182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7330855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15</TotalTime>
  <Words>8</Words>
  <Application>Microsoft Office PowerPoint</Application>
  <PresentationFormat>Экран (4:3)</PresentationFormat>
  <Paragraphs>2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7" baseType="lpstr">
      <vt:lpstr>Aharoni</vt:lpstr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MAKC</dc:creator>
  <cp:lastModifiedBy>MAKC</cp:lastModifiedBy>
  <cp:revision>2</cp:revision>
  <dcterms:created xsi:type="dcterms:W3CDTF">2017-10-27T01:41:09Z</dcterms:created>
  <dcterms:modified xsi:type="dcterms:W3CDTF">2017-10-27T01:56:43Z</dcterms:modified>
</cp:coreProperties>
</file>