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8" r:id="rId4"/>
    <p:sldId id="264" r:id="rId5"/>
    <p:sldId id="269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D4E1D-A497-4BCC-AAC2-57F99062BE28}" type="datetimeFigureOut">
              <a:rPr lang="ru-RU" smtClean="0"/>
              <a:t>18.11.2017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0531BA-0509-49A7-AF2F-1E6C0BC203E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D4E1D-A497-4BCC-AAC2-57F99062BE28}" type="datetimeFigureOut">
              <a:rPr lang="ru-RU" smtClean="0"/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0531BA-0509-49A7-AF2F-1E6C0BC203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D4E1D-A497-4BCC-AAC2-57F99062BE28}" type="datetimeFigureOut">
              <a:rPr lang="ru-RU" smtClean="0"/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0531BA-0509-49A7-AF2F-1E6C0BC203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D4E1D-A497-4BCC-AAC2-57F99062BE28}" type="datetimeFigureOut">
              <a:rPr lang="ru-RU" smtClean="0"/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0531BA-0509-49A7-AF2F-1E6C0BC203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D4E1D-A497-4BCC-AAC2-57F99062BE28}" type="datetimeFigureOut">
              <a:rPr lang="ru-RU" smtClean="0"/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0531BA-0509-49A7-AF2F-1E6C0BC203E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D4E1D-A497-4BCC-AAC2-57F99062BE28}" type="datetimeFigureOut">
              <a:rPr lang="ru-RU" smtClean="0"/>
              <a:t>18.11.2017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0531BA-0509-49A7-AF2F-1E6C0BC203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D4E1D-A497-4BCC-AAC2-57F99062BE28}" type="datetimeFigureOut">
              <a:rPr lang="ru-RU" smtClean="0"/>
              <a:t>18.11.2017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0531BA-0509-49A7-AF2F-1E6C0BC203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D4E1D-A497-4BCC-AAC2-57F99062BE28}" type="datetimeFigureOut">
              <a:rPr lang="ru-RU" smtClean="0"/>
              <a:t>18.11.2017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0531BA-0509-49A7-AF2F-1E6C0BC203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D4E1D-A497-4BCC-AAC2-57F99062BE28}" type="datetimeFigureOut">
              <a:rPr lang="ru-RU" smtClean="0"/>
              <a:t>18.11.2017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0531BA-0509-49A7-AF2F-1E6C0BC203E9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D4E1D-A497-4BCC-AAC2-57F99062BE28}" type="datetimeFigureOut">
              <a:rPr lang="ru-RU" smtClean="0"/>
              <a:t>18.11.2017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0531BA-0509-49A7-AF2F-1E6C0BC203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D4E1D-A497-4BCC-AAC2-57F99062BE28}" type="datetimeFigureOut">
              <a:rPr lang="ru-RU" smtClean="0"/>
              <a:t>18.11.2017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0531BA-0509-49A7-AF2F-1E6C0BC203E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8DD4E1D-A497-4BCC-AAC2-57F99062BE28}" type="datetimeFigureOut">
              <a:rPr lang="ru-RU" smtClean="0"/>
              <a:t>18.11.2017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10531BA-0509-49A7-AF2F-1E6C0BC203E9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1628800"/>
            <a:ext cx="4752528" cy="3456384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Бактерії у сільському господарстві</a:t>
            </a:r>
            <a:b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Крупельницький Артем</a:t>
            </a:r>
            <a:b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Шендировський Андрій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0818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Картинки по запросу кукурудз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7524"/>
            <a:ext cx="8064896" cy="6673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1877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42" y="188666"/>
            <a:ext cx="3614217" cy="2880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4" descr="Картинки по запросу кукурудз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80799"/>
            <a:ext cx="3830200" cy="2908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84984"/>
            <a:ext cx="3672408" cy="329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7124" y="3356993"/>
            <a:ext cx="3841140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31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570" y="139963"/>
            <a:ext cx="3571802" cy="321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423153"/>
            <a:ext cx="3973077" cy="3261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23153"/>
            <a:ext cx="4066530" cy="3261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7037"/>
            <a:ext cx="4066530" cy="3051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6990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681" y="260648"/>
            <a:ext cx="2466975" cy="18573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6632"/>
            <a:ext cx="2533650" cy="18002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888" y="2468220"/>
            <a:ext cx="2808312" cy="210623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908" y="4597527"/>
            <a:ext cx="2070536" cy="18013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888" y="4528346"/>
            <a:ext cx="3036565" cy="19397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898" y="2118023"/>
            <a:ext cx="2121024" cy="21210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356992"/>
            <a:ext cx="2524125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6986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111381"/>
            <a:ext cx="59715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Дякуємо за увагу!</a:t>
            </a:r>
            <a:endParaRPr lang="ru-RU" sz="44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2357438"/>
            <a:ext cx="3015778" cy="3015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67007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121</TotalTime>
  <Words>8</Words>
  <Application>Microsoft Office PowerPoint</Application>
  <PresentationFormat>Экран (4:3)</PresentationFormat>
  <Paragraphs>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Солнцестояние</vt:lpstr>
      <vt:lpstr>Бактерії у сільському господарстві   Крупельницький Артем Шендировський Андрій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Бактерії у сільському господарстві</dc:title>
  <dc:creator>Пользователь</dc:creator>
  <cp:lastModifiedBy>Пользователь</cp:lastModifiedBy>
  <cp:revision>12</cp:revision>
  <dcterms:created xsi:type="dcterms:W3CDTF">2017-11-11T20:33:45Z</dcterms:created>
  <dcterms:modified xsi:type="dcterms:W3CDTF">2017-11-18T19:54:48Z</dcterms:modified>
</cp:coreProperties>
</file>