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9" r:id="rId2"/>
    <p:sldId id="258" r:id="rId3"/>
    <p:sldId id="260" r:id="rId4"/>
    <p:sldId id="256" r:id="rId5"/>
    <p:sldId id="257" r:id="rId6"/>
    <p:sldId id="263" r:id="rId7"/>
    <p:sldId id="264" r:id="rId8"/>
    <p:sldId id="265" r:id="rId9"/>
    <p:sldId id="266" r:id="rId10"/>
    <p:sldId id="262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4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71472" y="214290"/>
            <a:ext cx="8115328" cy="928694"/>
          </a:xfrm>
        </p:spPr>
        <p:txBody>
          <a:bodyPr/>
          <a:lstStyle/>
          <a:p>
            <a:r>
              <a:rPr lang="uk-UA" sz="3600" dirty="0" smtClean="0"/>
              <a:t>   </a:t>
            </a:r>
            <a:r>
              <a:rPr lang="uk-UA" sz="3600" dirty="0" smtClean="0">
                <a:solidFill>
                  <a:srgbClr val="00B050"/>
                </a:solidFill>
              </a:rPr>
              <a:t>План характеристики моря</a:t>
            </a:r>
            <a:endParaRPr lang="ru-RU" sz="3600" dirty="0">
              <a:solidFill>
                <a:srgbClr val="00B05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28596" y="1285860"/>
            <a:ext cx="8258204" cy="4929222"/>
          </a:xfrm>
        </p:spPr>
        <p:txBody>
          <a:bodyPr>
            <a:normAutofit/>
          </a:bodyPr>
          <a:lstStyle/>
          <a:p>
            <a:r>
              <a:rPr lang="uk-UA" sz="3600" b="1" dirty="0" smtClean="0">
                <a:solidFill>
                  <a:srgbClr val="7030A0"/>
                </a:solidFill>
              </a:rPr>
              <a:t>1.Басейн океану.</a:t>
            </a:r>
          </a:p>
          <a:p>
            <a:r>
              <a:rPr lang="uk-UA" sz="3600" b="1" dirty="0" smtClean="0">
                <a:solidFill>
                  <a:srgbClr val="7030A0"/>
                </a:solidFill>
              </a:rPr>
              <a:t>2. Який материк омиває?</a:t>
            </a:r>
          </a:p>
          <a:p>
            <a:r>
              <a:rPr lang="uk-UA" sz="3600" b="1" dirty="0" smtClean="0">
                <a:solidFill>
                  <a:srgbClr val="7030A0"/>
                </a:solidFill>
              </a:rPr>
              <a:t>3. Особливості берегової лінії.</a:t>
            </a:r>
          </a:p>
          <a:p>
            <a:r>
              <a:rPr lang="uk-UA" sz="3600" b="1" dirty="0" smtClean="0">
                <a:solidFill>
                  <a:srgbClr val="7030A0"/>
                </a:solidFill>
              </a:rPr>
              <a:t>4. Гідрохімічний режим ( солоність).</a:t>
            </a:r>
          </a:p>
          <a:p>
            <a:r>
              <a:rPr lang="uk-UA" sz="3600" b="1" dirty="0" smtClean="0">
                <a:solidFill>
                  <a:srgbClr val="7030A0"/>
                </a:solidFill>
              </a:rPr>
              <a:t>5. Гідрологічний режим.</a:t>
            </a:r>
          </a:p>
          <a:p>
            <a:r>
              <a:rPr lang="uk-UA" sz="3600" b="1" dirty="0" smtClean="0">
                <a:solidFill>
                  <a:srgbClr val="7030A0"/>
                </a:solidFill>
              </a:rPr>
              <a:t>6. Природні ресурси.</a:t>
            </a:r>
          </a:p>
          <a:p>
            <a:r>
              <a:rPr lang="uk-UA" sz="3600" b="1" dirty="0" smtClean="0">
                <a:solidFill>
                  <a:srgbClr val="7030A0"/>
                </a:solidFill>
              </a:rPr>
              <a:t>7. Охорона вод моря.</a:t>
            </a:r>
            <a:endParaRPr lang="ru-RU" sz="36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uk-UA" dirty="0" smtClean="0"/>
              <a:t>Географічний практикум</a:t>
            </a:r>
            <a:endParaRPr lang="ru-RU" dirty="0"/>
          </a:p>
        </p:txBody>
      </p:sp>
      <p:pic>
        <p:nvPicPr>
          <p:cNvPr id="4" name="Содержимое 3" descr="IMG_0007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20000" contrast="10000"/>
          </a:blip>
          <a:srcRect t="22034" r="48393" b="11017"/>
          <a:stretch>
            <a:fillRect/>
          </a:stretch>
        </p:blipFill>
        <p:spPr>
          <a:xfrm rot="5400000">
            <a:off x="1607323" y="-250057"/>
            <a:ext cx="5572164" cy="821537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Чарівна валіза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09252"/>
          </a:xfrm>
        </p:spPr>
        <p:txBody>
          <a:bodyPr/>
          <a:lstStyle/>
          <a:p>
            <a:pPr lvl="8">
              <a:lnSpc>
                <a:spcPct val="115000"/>
              </a:lnSpc>
              <a:spcAft>
                <a:spcPts val="1000"/>
              </a:spcAft>
              <a:buNone/>
            </a:pP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buNone/>
            </a:pPr>
            <a:r>
              <a:rPr lang="uk-UA" sz="4000" dirty="0" smtClean="0">
                <a:ea typeface="Times New Roman"/>
                <a:cs typeface="Times New Roman"/>
              </a:rPr>
              <a:t> </a:t>
            </a:r>
            <a:endParaRPr lang="ru-RU" dirty="0" smtClean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Багетная рамка 3"/>
          <p:cNvSpPr/>
          <p:nvPr/>
        </p:nvSpPr>
        <p:spPr>
          <a:xfrm>
            <a:off x="357158" y="857232"/>
            <a:ext cx="8072494" cy="5715040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лыбающееся лицо 4"/>
          <p:cNvSpPr/>
          <p:nvPr/>
        </p:nvSpPr>
        <p:spPr>
          <a:xfrm>
            <a:off x="1285852" y="1571612"/>
            <a:ext cx="6143668" cy="4214842"/>
          </a:xfrm>
          <a:prstGeom prst="smileyFace">
            <a:avLst>
              <a:gd name="adj" fmla="val 4653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093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5400" b="1" dirty="0" smtClean="0">
                <a:solidFill>
                  <a:srgbClr val="00B050"/>
                </a:solidFill>
              </a:rPr>
              <a:t>Море </a:t>
            </a:r>
            <a:r>
              <a:rPr lang="uk-UA" sz="5400" b="1" dirty="0" smtClean="0">
                <a:solidFill>
                  <a:srgbClr val="7030A0"/>
                </a:solidFill>
              </a:rPr>
              <a:t>– це частина океану, що відрізняється від нього властивостями води, течіями, організмами, що живуть у ньому.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571480"/>
            <a:ext cx="8401080" cy="4929222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rgbClr val="00B050"/>
                </a:solidFill>
              </a:rPr>
              <a:t>“ А життя цікаве ще й тому , що можна подорожувати ”.</a:t>
            </a:r>
          </a:p>
          <a:p>
            <a:pPr algn="ctr"/>
            <a:r>
              <a:rPr lang="uk-UA" sz="5400" b="1" dirty="0" smtClean="0">
                <a:solidFill>
                  <a:srgbClr val="00B050"/>
                </a:solidFill>
              </a:rPr>
              <a:t> </a:t>
            </a:r>
            <a:r>
              <a:rPr lang="uk-UA" sz="5400" b="1" dirty="0" smtClean="0">
                <a:solidFill>
                  <a:srgbClr val="00B050"/>
                </a:solidFill>
              </a:rPr>
              <a:t>                                              (</a:t>
            </a:r>
            <a:r>
              <a:rPr lang="uk-UA" sz="4400" b="1" dirty="0" smtClean="0">
                <a:solidFill>
                  <a:srgbClr val="00B050"/>
                </a:solidFill>
              </a:rPr>
              <a:t>М.М.Пржевальський)</a:t>
            </a:r>
            <a:endParaRPr lang="ru-RU" sz="4400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solidFill>
                  <a:srgbClr val="7030A0"/>
                </a:solidFill>
              </a:rPr>
              <a:t>Чорне море</a:t>
            </a:r>
            <a:endParaRPr lang="ru-RU" sz="4400" dirty="0">
              <a:solidFill>
                <a:srgbClr val="7030A0"/>
              </a:solidFill>
            </a:endParaRPr>
          </a:p>
        </p:txBody>
      </p:sp>
      <p:pic>
        <p:nvPicPr>
          <p:cNvPr id="7" name="Содержимое 6" descr="IMG_0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6327" t="6001" r="12144"/>
          <a:stretch>
            <a:fillRect/>
          </a:stretch>
        </p:blipFill>
        <p:spPr>
          <a:xfrm rot="5400000">
            <a:off x="2143108" y="71415"/>
            <a:ext cx="4643472" cy="778674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r>
              <a:rPr lang="uk-UA" dirty="0" smtClean="0"/>
              <a:t> </a:t>
            </a:r>
            <a:r>
              <a:rPr lang="uk-UA" sz="3100" dirty="0" smtClean="0">
                <a:solidFill>
                  <a:srgbClr val="00B050"/>
                </a:solidFill>
              </a:rPr>
              <a:t>Характеристика Чорного моря </a:t>
            </a:r>
            <a:endParaRPr lang="ru-RU" sz="3100" dirty="0">
              <a:solidFill>
                <a:srgbClr val="00B05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2000240"/>
          <a:ext cx="9144000" cy="3964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111240"/>
                <a:gridCol w="920760"/>
                <a:gridCol w="1016000"/>
                <a:gridCol w="1016000"/>
                <a:gridCol w="1016000"/>
                <a:gridCol w="1016000"/>
                <a:gridCol w="1016000"/>
              </a:tblGrid>
              <a:tr h="1428742">
                <a:tc>
                  <a:txBody>
                    <a:bodyPr/>
                    <a:lstStyle/>
                    <a:p>
                      <a:r>
                        <a:rPr lang="uk-UA" sz="1600" dirty="0" err="1" smtClean="0">
                          <a:solidFill>
                            <a:schemeClr val="bg1"/>
                          </a:solidFill>
                        </a:rPr>
                        <a:t>Геогра-фічне</a:t>
                      </a:r>
                      <a:r>
                        <a:rPr lang="uk-UA" sz="1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uk-UA" sz="1600" dirty="0" err="1" smtClean="0">
                          <a:solidFill>
                            <a:schemeClr val="bg1"/>
                          </a:solidFill>
                        </a:rPr>
                        <a:t>положен-ня</a:t>
                      </a:r>
                      <a:r>
                        <a:rPr lang="uk-UA" sz="1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Розміри 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Глибина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Клімат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err="1" smtClean="0">
                          <a:solidFill>
                            <a:schemeClr val="bg1"/>
                          </a:solidFill>
                        </a:rPr>
                        <a:t>Гідроло-гічний</a:t>
                      </a:r>
                      <a:r>
                        <a:rPr lang="uk-UA" sz="1600" dirty="0" smtClean="0">
                          <a:solidFill>
                            <a:schemeClr val="bg1"/>
                          </a:solidFill>
                        </a:rPr>
                        <a:t> режим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Гідрохі-мічний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 режим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err="1" smtClean="0">
                          <a:solidFill>
                            <a:schemeClr val="bg1"/>
                          </a:solidFill>
                        </a:rPr>
                        <a:t>Органі-чний</a:t>
                      </a:r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 світ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>
                          <a:solidFill>
                            <a:schemeClr val="bg1"/>
                          </a:solidFill>
                        </a:rPr>
                        <a:t>Ресурси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sz="1600" dirty="0" err="1" smtClean="0">
                          <a:solidFill>
                            <a:schemeClr val="bg1"/>
                          </a:solidFill>
                        </a:rPr>
                        <a:t>Заповід-ники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25360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0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t="10400" b="7200"/>
          <a:stretch>
            <a:fillRect/>
          </a:stretch>
        </p:blipFill>
        <p:spPr>
          <a:xfrm rot="5400000">
            <a:off x="1678763" y="-678685"/>
            <a:ext cx="5857913" cy="8358248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00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3870" t="7184" r="3027" b="9599"/>
          <a:stretch>
            <a:fillRect/>
          </a:stretch>
        </p:blipFill>
        <p:spPr>
          <a:xfrm rot="5400000">
            <a:off x="1678758" y="-750122"/>
            <a:ext cx="6000793" cy="8501121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3346" t="11123" r="5599" b="8693"/>
          <a:stretch>
            <a:fillRect/>
          </a:stretch>
        </p:blipFill>
        <p:spPr>
          <a:xfrm rot="5400000">
            <a:off x="1607323" y="-821561"/>
            <a:ext cx="6000792" cy="850112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00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3586"/>
          <a:stretch>
            <a:fillRect/>
          </a:stretch>
        </p:blipFill>
        <p:spPr>
          <a:xfrm rot="5400000">
            <a:off x="1464445" y="-750122"/>
            <a:ext cx="6215107" cy="8572559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168</TotalTime>
  <Words>103</Words>
  <PresentationFormat>Экран (4:3)</PresentationFormat>
  <Paragraphs>26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   План характеристики моря</vt:lpstr>
      <vt:lpstr>Слайд 2</vt:lpstr>
      <vt:lpstr>Слайд 3</vt:lpstr>
      <vt:lpstr>Чорне море</vt:lpstr>
      <vt:lpstr> Характеристика Чорного моря </vt:lpstr>
      <vt:lpstr>Слайд 6</vt:lpstr>
      <vt:lpstr>Слайд 7</vt:lpstr>
      <vt:lpstr>Слайд 8</vt:lpstr>
      <vt:lpstr>Слайд 9</vt:lpstr>
      <vt:lpstr>Географічний практикум</vt:lpstr>
      <vt:lpstr>Чарівна валіза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Чорне море</dc:title>
  <cp:lastModifiedBy>Sea</cp:lastModifiedBy>
  <cp:revision>24</cp:revision>
  <dcterms:modified xsi:type="dcterms:W3CDTF">2013-03-09T05:29:51Z</dcterms:modified>
</cp:coreProperties>
</file>