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  <p:sldId id="263" r:id="rId10"/>
    <p:sldId id="268" r:id="rId11"/>
    <p:sldId id="274" r:id="rId12"/>
    <p:sldId id="269" r:id="rId13"/>
    <p:sldId id="270" r:id="rId14"/>
    <p:sldId id="277" r:id="rId15"/>
    <p:sldId id="271" r:id="rId16"/>
    <p:sldId id="272" r:id="rId17"/>
    <p:sldId id="275" r:id="rId18"/>
    <p:sldId id="273" r:id="rId19"/>
    <p:sldId id="276" r:id="rId20"/>
    <p:sldId id="278" r:id="rId21"/>
    <p:sldId id="279" r:id="rId2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1697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542E7D-05B6-468F-85E2-87FF749A4276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C0EA0E-69C8-42FD-A147-D83E7360527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5928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C0EA0E-69C8-42FD-A147-D83E73605273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7695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889388A-E656-4C67-985A-9224775AFE4C}" type="datetimeFigureOut">
              <a:rPr lang="uk-UA" smtClean="0"/>
              <a:t>23.03.2016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C7318D83-3EEE-4F95-B7AC-FCDEC2484A5A}" type="slidenum">
              <a:rPr lang="uk-UA" smtClean="0"/>
              <a:t>‹#›</a:t>
            </a:fld>
            <a:endParaRPr lang="uk-UA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3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38.gif"/><Relationship Id="rId5" Type="http://schemas.microsoft.com/office/2007/relationships/hdphoto" Target="../media/hdphoto3.wdp"/><Relationship Id="rId10" Type="http://schemas.openxmlformats.org/officeDocument/2006/relationships/image" Target="../media/image37.gif"/><Relationship Id="rId4" Type="http://schemas.openxmlformats.org/officeDocument/2006/relationships/image" Target="../media/image34.png"/><Relationship Id="rId9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39.gif"/><Relationship Id="rId7" Type="http://schemas.openxmlformats.org/officeDocument/2006/relationships/image" Target="../media/image22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Relationship Id="rId9" Type="http://schemas.openxmlformats.org/officeDocument/2006/relationships/image" Target="../media/image4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39.gif"/><Relationship Id="rId7" Type="http://schemas.openxmlformats.org/officeDocument/2006/relationships/image" Target="../media/image22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Relationship Id="rId9" Type="http://schemas.openxmlformats.org/officeDocument/2006/relationships/image" Target="../media/image4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image" Target="../media/image50.gif"/><Relationship Id="rId18" Type="http://schemas.openxmlformats.org/officeDocument/2006/relationships/image" Target="../media/image55.gif"/><Relationship Id="rId3" Type="http://schemas.openxmlformats.org/officeDocument/2006/relationships/image" Target="../media/image46.jpeg"/><Relationship Id="rId7" Type="http://schemas.openxmlformats.org/officeDocument/2006/relationships/image" Target="../media/image25.gif"/><Relationship Id="rId12" Type="http://schemas.openxmlformats.org/officeDocument/2006/relationships/image" Target="../media/image26.gif"/><Relationship Id="rId17" Type="http://schemas.openxmlformats.org/officeDocument/2006/relationships/image" Target="../media/image54.gif"/><Relationship Id="rId2" Type="http://schemas.openxmlformats.org/officeDocument/2006/relationships/image" Target="../media/image8.jpeg"/><Relationship Id="rId16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11" Type="http://schemas.openxmlformats.org/officeDocument/2006/relationships/image" Target="../media/image49.gif"/><Relationship Id="rId5" Type="http://schemas.openxmlformats.org/officeDocument/2006/relationships/image" Target="../media/image39.gif"/><Relationship Id="rId15" Type="http://schemas.openxmlformats.org/officeDocument/2006/relationships/image" Target="../media/image52.gif"/><Relationship Id="rId10" Type="http://schemas.openxmlformats.org/officeDocument/2006/relationships/image" Target="../media/image22.gif"/><Relationship Id="rId4" Type="http://schemas.openxmlformats.org/officeDocument/2006/relationships/image" Target="../media/image47.gif"/><Relationship Id="rId9" Type="http://schemas.openxmlformats.org/officeDocument/2006/relationships/image" Target="../media/image21.gif"/><Relationship Id="rId14" Type="http://schemas.openxmlformats.org/officeDocument/2006/relationships/image" Target="../media/image51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url?sa=t&amp;rct=j&amp;q=&amp;esrc=s&amp;source=web&amp;cd=1&amp;ved=0ahUKEwjpnsKjgaTJAhUmcHIKHVNKDZgQFggbMAA&amp;url=https://uk.wikipedia.org/wiki/%D0%91%D1%80%D0%B0%D1%82%D0%B8_%D0%9C%D0%BE%D0%BD%D0%B3%D0%BE%D0%BB%D1%8C%D1%84'%D1%94&amp;usg=AFQjCNH8PgYbxH5uV3RUV63i8tjCIz-JwA&amp;bvm=bv.108194040,d.bGQ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image" Target="../media/image21.gif"/><Relationship Id="rId18" Type="http://schemas.openxmlformats.org/officeDocument/2006/relationships/image" Target="../media/image26.gif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12" Type="http://schemas.openxmlformats.org/officeDocument/2006/relationships/image" Target="../media/image20.jpeg"/><Relationship Id="rId17" Type="http://schemas.openxmlformats.org/officeDocument/2006/relationships/image" Target="../media/image25.gif"/><Relationship Id="rId2" Type="http://schemas.openxmlformats.org/officeDocument/2006/relationships/image" Target="../media/image10.gif"/><Relationship Id="rId16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11" Type="http://schemas.openxmlformats.org/officeDocument/2006/relationships/image" Target="../media/image19.gif"/><Relationship Id="rId5" Type="http://schemas.openxmlformats.org/officeDocument/2006/relationships/image" Target="../media/image13.gif"/><Relationship Id="rId15" Type="http://schemas.openxmlformats.org/officeDocument/2006/relationships/image" Target="../media/image23.gif"/><Relationship Id="rId10" Type="http://schemas.openxmlformats.org/officeDocument/2006/relationships/image" Target="../media/image18.gif"/><Relationship Id="rId4" Type="http://schemas.openxmlformats.org/officeDocument/2006/relationships/image" Target="../media/image12.gif"/><Relationship Id="rId9" Type="http://schemas.openxmlformats.org/officeDocument/2006/relationships/image" Target="../media/image17.gif"/><Relationship Id="rId14" Type="http://schemas.openxmlformats.org/officeDocument/2006/relationships/image" Target="../media/image22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50d2102d1b653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08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Olya\Рабочий стол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0000"/>
                    </a14:imgEffect>
                    <a14:imgEffect>
                      <a14:colorTemperature colorTemp="6750"/>
                    </a14:imgEffect>
                    <a14:imgEffect>
                      <a14:saturation sat="102000"/>
                    </a14:imgEffect>
                    <a14:imgEffect>
                      <a14:brightnessContrast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r="1936" b="18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390178" cy="36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7567" y="188640"/>
            <a:ext cx="5821274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444. </a:t>
            </a:r>
            <a:r>
              <a:rPr lang="ru-RU" sz="4400" b="1" dirty="0" err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амостіно</a:t>
            </a:r>
            <a:endParaRPr lang="ru-RU" sz="4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4249" y="979231"/>
            <a:ext cx="5927911" cy="45243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Радіус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Марса 3390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cs typeface="Times New Roman" pitchFamily="18" charset="0"/>
              </a:rPr>
              <a:t>км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</a:p>
          <a:p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радіус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на 2980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cs typeface="Times New Roman" pitchFamily="18" charset="0"/>
              </a:rPr>
              <a:t> км </a:t>
            </a:r>
          </a:p>
          <a:p>
            <a:r>
              <a:rPr lang="ru-RU" sz="3600" b="1" dirty="0" err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ільший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, а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радіус</a:t>
            </a:r>
            <a:endParaRPr lang="ru-RU" sz="3600" b="1" dirty="0" smtClean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Венери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6052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  <a:cs typeface="Times New Roman" pitchFamily="18" charset="0"/>
              </a:rPr>
              <a:t>км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менший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радіус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Венери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радіус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 </a:t>
            </a:r>
            <a:endParaRPr lang="ru-RU" sz="3600" b="1" dirty="0" smtClean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98113"/>
            <a:ext cx="3905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692" y="979231"/>
            <a:ext cx="391876" cy="453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" b="96600" l="0" r="97400"/>
                    </a14:imgEffect>
                    <a14:imgEffect>
                      <a14:saturation sat="1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56" t="5733" r="5466" b="5733"/>
          <a:stretch/>
        </p:blipFill>
        <p:spPr bwMode="auto">
          <a:xfrm flipH="1">
            <a:off x="4788024" y="2492896"/>
            <a:ext cx="4228058" cy="4216400"/>
          </a:xfrm>
          <a:prstGeom prst="ellipse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967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Olya\Рабочий стол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0000"/>
                    </a14:imgEffect>
                    <a14:imgEffect>
                      <a14:colorTemperature colorTemp="6750"/>
                    </a14:imgEffect>
                    <a14:imgEffect>
                      <a14:saturation sat="102000"/>
                    </a14:imgEffect>
                    <a14:imgEffect>
                      <a14:brightnessContrast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r="1936" b="18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111098" cy="22467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447</a:t>
            </a:r>
          </a:p>
          <a:p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1) 13730        2)  27460        3)  27460</a:t>
            </a:r>
          </a:p>
          <a:p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+13730           - 11800           +15660</a:t>
            </a:r>
          </a:p>
          <a:p>
            <a:r>
              <a:rPr lang="ru-RU" sz="28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27460(м)        15660(м)       43120(м)</a:t>
            </a:r>
          </a:p>
          <a:p>
            <a:r>
              <a:rPr lang="ru-RU" sz="28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ru-RU" sz="2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: 43120 м </a:t>
            </a:r>
            <a:r>
              <a:rPr lang="ru-RU" sz="28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тканини</a:t>
            </a:r>
            <a:r>
              <a:rPr lang="ru-RU" sz="2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69" y="2451579"/>
            <a:ext cx="6143936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1) + </a:t>
            </a:r>
            <a:r>
              <a:rPr lang="ru-RU" sz="28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3390 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2) -6370      </a:t>
            </a:r>
          </a:p>
          <a:p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2980                6082</a:t>
            </a:r>
          </a:p>
          <a:p>
            <a:r>
              <a:rPr lang="ru-RU" sz="28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6370 (км)         318 (км)</a:t>
            </a:r>
          </a:p>
          <a:p>
            <a:r>
              <a:rPr lang="ru-RU" sz="28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: на 318 км </a:t>
            </a:r>
            <a:r>
              <a:rPr lang="ru-RU" sz="2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менший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712" y="2469158"/>
            <a:ext cx="3905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878" y="2451969"/>
            <a:ext cx="391876" cy="453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" b="96600" l="0" r="97400"/>
                    </a14:imgEffect>
                    <a14:imgEffect>
                      <a14:saturation sat="1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56" t="5733" r="5466" b="5733"/>
          <a:stretch/>
        </p:blipFill>
        <p:spPr bwMode="auto">
          <a:xfrm flipH="1">
            <a:off x="5220072" y="2905650"/>
            <a:ext cx="4228058" cy="4216400"/>
          </a:xfrm>
          <a:prstGeom prst="ellipse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http://img3.proshkolu.ru/content/media/pic/std/3000000/2376000/2375010-485c54d682ded02a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980779"/>
            <a:ext cx="1721619" cy="196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1631"/>
            <a:ext cx="390178" cy="36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67544" y="1268760"/>
            <a:ext cx="100811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483768" y="1270898"/>
            <a:ext cx="103983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572000" y="1270898"/>
            <a:ext cx="104697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32395" y="3433932"/>
            <a:ext cx="9361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003684" y="3438814"/>
            <a:ext cx="9361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238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Olya\Рабочий стол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0000"/>
                    </a14:imgEffect>
                    <a14:imgEffect>
                      <a14:colorTemperature colorTemp="6750"/>
                    </a14:imgEffect>
                    <a14:imgEffect>
                      <a14:saturation sat="102000"/>
                    </a14:imgEffect>
                    <a14:imgEffect>
                      <a14:brightnessContrast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r="1936" b="18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143000"/>
          </a:xfrm>
          <a:solidFill>
            <a:schemeClr val="tx2">
              <a:lumMod val="40000"/>
              <a:lumOff val="60000"/>
              <a:alpha val="3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Autofit/>
          </a:bodyPr>
          <a:lstStyle/>
          <a:p>
            <a:pPr algn="ctr">
              <a:lnSpc>
                <a:spcPts val="8500"/>
              </a:lnSpc>
            </a:pPr>
            <a:r>
              <a:rPr lang="uk-UA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ramond" panose="02020404030301010803" pitchFamily="18" charset="0"/>
              </a:rPr>
              <a:t>Венера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9200" y1="10000" x2="94400" y2="42000"/>
                        <a14:foregroundMark x1="52800" y1="5600" x2="99200" y2="14800"/>
                        <a14:foregroundMark x1="47600" y1="32400" x2="93600" y2="71600"/>
                        <a14:foregroundMark x1="64800" y1="38800" x2="95200" y2="85200"/>
                        <a14:foregroundMark x1="38800" y1="48400" x2="69600" y2="78400"/>
                        <a14:foregroundMark x1="24000" y1="69600" x2="66000" y2="97200"/>
                        <a14:foregroundMark x1="26400" y1="81200" x2="90400" y2="91600"/>
                        <a14:foregroundMark x1="42800" y1="94000" x2="91200" y2="97600"/>
                        <a14:foregroundMark x1="38400" y1="94800" x2="63600" y2="99600"/>
                        <a14:foregroundMark x1="31200" y1="92800" x2="49200" y2="99600"/>
                        <a14:foregroundMark x1="62000" y1="63200" x2="88800" y2="80800"/>
                        <a14:foregroundMark x1="56800" y1="74000" x2="99200" y2="97200"/>
                        <a14:foregroundMark x1="62000" y1="72000" x2="96800" y2="93200"/>
                        <a14:foregroundMark x1="72000" y1="14000" x2="95600" y2="57600"/>
                        <a14:foregroundMark x1="84400" y1="17200" x2="88000" y2="66800"/>
                        <a14:foregroundMark x1="97200" y1="21200" x2="94800" y2="88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62" t="3860" r="6135" b="4163"/>
          <a:stretch/>
        </p:blipFill>
        <p:spPr bwMode="auto">
          <a:xfrm>
            <a:off x="286998" y="2564904"/>
            <a:ext cx="3744416" cy="3813757"/>
          </a:xfrm>
          <a:prstGeom prst="ellipse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94" b="100000" l="1600" r="96600"/>
                    </a14:imgEffect>
                    <a14:imgEffect>
                      <a14:colorTemperature colorTemp="8125"/>
                    </a14:imgEffect>
                    <a14:imgEffect>
                      <a14:brightnessContrast bright="-7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35"/>
          <a:stretch/>
        </p:blipFill>
        <p:spPr bwMode="auto">
          <a:xfrm flipH="1" flipV="1">
            <a:off x="-160447" y="0"/>
            <a:ext cx="2251054" cy="1934936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lumMod val="75000"/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16" b="100000" l="0" r="89919">
                        <a14:foregroundMark x1="43415" y1="44702" x2="45203" y2="62845"/>
                        <a14:foregroundMark x1="43415" y1="52104" x2="46667" y2="78374"/>
                        <a14:foregroundMark x1="42764" y1="57475" x2="44878" y2="69811"/>
                        <a14:backgroundMark x1="3577" y1="53701" x2="14797" y2="51524"/>
                        <a14:backgroundMark x1="34472" y1="51089" x2="41789" y2="69521"/>
                        <a14:backgroundMark x1="10569" y1="55878" x2="25041" y2="52250"/>
                        <a14:backgroundMark x1="41951" y1="34688" x2="45854" y2="36284"/>
                        <a14:backgroundMark x1="41951" y1="22787" x2="53984" y2="23222"/>
                        <a14:backgroundMark x1="53333" y1="23657" x2="56260" y2="26125"/>
                        <a14:backgroundMark x1="70732" y1="24964" x2="71545" y2="26705"/>
                        <a14:backgroundMark x1="21138" y1="16546" x2="45041" y2="11466"/>
                        <a14:backgroundMark x1="30407" y1="13933" x2="48455" y2="13498"/>
                        <a14:backgroundMark x1="87317" y1="40493" x2="83252" y2="59942"/>
                        <a14:backgroundMark x1="83902" y1="49782" x2="83252" y2="54282"/>
                        <a14:backgroundMark x1="82764" y1="50943" x2="81463" y2="54572"/>
                        <a14:backgroundMark x1="81951" y1="55007" x2="80650" y2="58636"/>
                        <a14:backgroundMark x1="78699" y1="60377" x2="75935" y2="64296"/>
                        <a14:backgroundMark x1="75772" y1="64441" x2="76911" y2="64151"/>
                        <a14:backgroundMark x1="41301" y1="44122" x2="40976" y2="54136"/>
                        <a14:backgroundMark x1="42114" y1="45718" x2="46992" y2="36865"/>
                        <a14:backgroundMark x1="40813" y1="52395" x2="45041" y2="72424"/>
                        <a14:backgroundMark x1="41626" y1="49637" x2="43252" y2="64441"/>
                        <a14:backgroundMark x1="36748" y1="71263" x2="325" y2="92163"/>
                        <a14:backgroundMark x1="43252" y1="79390" x2="13821" y2="90856"/>
                        <a14:backgroundMark x1="44878" y1="74020" x2="45203" y2="76052"/>
                        <a14:backgroundMark x1="44065" y1="67054" x2="44878" y2="73585"/>
                        <a14:backgroundMark x1="44390" y1="67199" x2="44390" y2="73730"/>
                      </a14:backgroundRemoval>
                    </a14:imgEffect>
                    <a14:imgEffect>
                      <a14:sharpenSoften amount="16000"/>
                    </a14:imgEffect>
                    <a14:imgEffect>
                      <a14:saturation sat="150000"/>
                    </a14:imgEffect>
                    <a14:imgEffect>
                      <a14:brightnessContrast contras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69" t="1491" r="10203"/>
          <a:stretch/>
        </p:blipFill>
        <p:spPr bwMode="auto">
          <a:xfrm>
            <a:off x="4860032" y="231570"/>
            <a:ext cx="4075101" cy="6394860"/>
          </a:xfrm>
          <a:prstGeom prst="rect">
            <a:avLst/>
          </a:prstGeom>
          <a:noFill/>
          <a:ln>
            <a:noFill/>
          </a:ln>
          <a:effectLst>
            <a:glow rad="101600">
              <a:srgbClr val="F1737F">
                <a:alpha val="69000"/>
              </a:srgbClr>
            </a:glow>
            <a:outerShdw blurRad="165100" dist="241300" dir="10800000" algn="r" rotWithShape="0">
              <a:prstClr val="black">
                <a:alpha val="4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94" b="100000" l="1600" r="96600"/>
                    </a14:imgEffect>
                    <a14:imgEffect>
                      <a14:colorTemperature colorTemp="8125"/>
                    </a14:imgEffect>
                    <a14:imgEffect>
                      <a14:brightnessContrast bright="-7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35"/>
          <a:stretch/>
        </p:blipFill>
        <p:spPr bwMode="auto">
          <a:xfrm>
            <a:off x="5868144" y="3820819"/>
            <a:ext cx="3533378" cy="3037182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lumMod val="75000"/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вал 13"/>
          <p:cNvSpPr/>
          <p:nvPr/>
        </p:nvSpPr>
        <p:spPr>
          <a:xfrm>
            <a:off x="285822" y="4923059"/>
            <a:ext cx="133288" cy="15564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Овал 14"/>
          <p:cNvSpPr/>
          <p:nvPr/>
        </p:nvSpPr>
        <p:spPr>
          <a:xfrm>
            <a:off x="285822" y="5445224"/>
            <a:ext cx="133288" cy="15564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Овал 15"/>
          <p:cNvSpPr/>
          <p:nvPr/>
        </p:nvSpPr>
        <p:spPr>
          <a:xfrm>
            <a:off x="285822" y="5877272"/>
            <a:ext cx="133288" cy="15564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1" name="Picture 49" descr="kosmos-26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113" y="2357438"/>
            <a:ext cx="999703" cy="179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6" descr="kosmos-22.gi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069" y="2357438"/>
            <a:ext cx="1439862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646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1227875747_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r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549275"/>
            <a:ext cx="12192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7" descr="56r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81663"/>
            <a:ext cx="1403350" cy="117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5" name="Picture 9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62071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7" name="Picture 11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4927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6" name="Picture 10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91611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8" name="Picture 12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62071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9" name="Picture 13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4927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0" name="Picture 14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35756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1" name="Picture 15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888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2" name="Picture 16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989138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3" name="Picture 17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26035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4" name="Picture 18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2131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5" name="Picture 19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5654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6" name="Picture 20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0481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7" name="Picture 21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58152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8" name="Picture 22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3337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9" name="Picture 23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86886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0" name="Picture 24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78936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1" name="Picture 25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2" name="Picture 26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25654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3" name="Picture 27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7150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4" name="Picture 28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7244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5" name="Picture 29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87692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6" name="Picture 30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-17145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7" name="Picture 31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-17145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8" name="Picture 32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6841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9" name="Picture 33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270827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0" name="Picture 34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-104775" y="4048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1" name="Picture 35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8604250" y="17732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2" name="Picture 36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9251950" y="43180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3" name="Picture 37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9467850" y="64770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4" name="Picture 38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9683750" y="86360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5" name="Picture 39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179388" y="465296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6" name="Picture 40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5435600" y="-90488"/>
            <a:ext cx="209550" cy="18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7" name="Picture 41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8675688" y="667702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8" name="Picture 42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4284663" y="30686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9" name="Picture 43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-104775" y="321310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0" name="Picture 44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8675688" y="33337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1" name="Picture 45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8675688" y="35004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2" name="Picture 46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1547813" y="630872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3" name="Picture 47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5364163" y="10525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6" name="Picture 50" descr="8e43b5996bc5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76180">
            <a:off x="3348038" y="5418138"/>
            <a:ext cx="1439862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7" name="Picture 51" descr="4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7248" flipH="1">
            <a:off x="8751888" y="-904875"/>
            <a:ext cx="1008062" cy="12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playcast.ru/uploads/2015/07/17/14356529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6951">
            <a:off x="4587876" y="2719388"/>
            <a:ext cx="3800474" cy="404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95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91117E-6 C -0.00417 0.00301 -0.00816 0.00648 -0.01268 0.0088 C -0.0191 0.01666 -0.02657 0.02221 -0.0342 0.0273 C -0.03924 0.03401 -0.04497 0.03725 -0.05139 0.04164 C -0.05695 0.04534 -0.06181 0.0502 -0.0665 0.0546 C -0.07049 0.05807 -0.07518 0.05899 -0.07952 0.06177 C -0.08507 0.06524 -0.08855 0.07195 -0.09462 0.07449 C -0.09879 0.08027 -0.10434 0.08328 -0.10868 0.08883 C -0.10973 0.09045 -0.11025 0.09323 -0.11181 0.09462 C -0.12327 0.10549 -0.11563 0.09415 -0.1224 0.10179 C -0.12726 0.10711 -0.13177 0.11335 -0.1375 0.11752 C -0.14306 0.12145 -0.14861 0.12446 -0.15365 0.12908 C -0.15799 0.13695 -0.16007 0.13417 -0.16563 0.14042 C -0.16823 0.14342 -0.1698 0.14828 -0.17309 0.1506 C -0.17934 0.15545 -0.18577 0.16124 -0.19132 0.16771 C -0.19549 0.1728 -0.19844 0.17835 -0.20434 0.18067 C -0.20938 0.18529 -0.20834 0.18714 -0.21493 0.19061 C -0.21736 0.19408 -0.22136 0.19547 -0.22344 0.19917 C -0.22448 0.20102 -0.22552 0.20334 -0.22691 0.20496 C -0.22761 0.20588 -0.229 0.20588 -0.23004 0.20634 C -0.23455 0.21259 -0.23698 0.21537 -0.24306 0.2193 C -0.24566 0.223 -0.24914 0.22832 -0.25261 0.23086 C -0.25868 0.23572 -0.2566 0.23133 -0.26111 0.23642 C -0.2658 0.2415 -0.26945 0.24844 -0.27535 0.25076 C -0.28039 0.25793 -0.28542 0.26209 -0.29236 0.2651 C -0.29948 0.27528 -0.28889 0.2607 -0.29792 0.26949 C -0.30018 0.27181 -0.30157 0.27597 -0.30417 0.27805 C -0.31268 0.28476 -0.29948 0.26741 -0.31598 0.28522 C -0.31771 0.28708 -0.31962 0.28939 -0.32153 0.29101 C -0.33056 0.29887 -0.31563 0.28106 -0.32986 0.29656 C -0.3323 0.2991 -0.3342 0.30234 -0.33664 0.30535 C -0.33924 0.30882 -0.34688 0.31391 -0.35035 0.31807 C -0.36129 0.33126 -0.35486 0.32779 -0.36233 0.33103 C -0.36823 0.33889 -0.37275 0.34606 -0.37952 0.35254 C -0.38299 0.35925 -0.38837 0.36804 -0.39358 0.37266 C -0.39601 0.37798 -0.39757 0.3796 -0.40209 0.38261 C -0.40504 0.38862 -0.40747 0.39024 -0.41164 0.39418 C -0.4158 0.39788 -0.41216 0.39603 -0.41615 0.40135 C -0.41771 0.40343 -0.4198 0.40505 -0.42136 0.4069 C -0.42431 0.41476 -0.43073 0.41893 -0.43646 0.42263 C -0.43941 0.42702 -0.44323 0.43119 -0.4474 0.43281 C -0.45139 0.43859 -0.45504 0.43998 -0.46007 0.44414 C -0.4625 0.449 -0.46667 0.45224 -0.47101 0.45432 C -0.47361 0.45571 -0.47952 0.4571 -0.47952 0.4571 C -0.48525 0.46357 -0.49132 0.46982 -0.49879 0.47283 C -0.50365 0.47953 -0.50973 0.483 -0.51598 0.48578 C -0.52153 0.49318 -0.52848 0.49642 -0.53542 0.50151 C -0.55052 0.51261 -0.5658 0.52441 -0.58056 0.53598 C -0.60625 0.55587 -0.629 0.58016 -0.65591 0.59751 C -0.66389 0.60838 -0.675 0.61139 -0.6849 0.61902 C -0.69393 0.62596 -0.70226 0.63036 -0.71181 0.63614 C -0.725 0.64423 -0.73716 0.65302 -0.75157 0.65765 C -0.76476 0.66644 -0.77865 0.67246 -0.79254 0.67916 C -0.80122 0.68356 -0.80886 0.6905 -0.81806 0.69351 C -0.82986 0.70322 -0.84098 0.71363 -0.85243 0.72358 C -0.8573 0.72774 -0.85886 0.7319 -0.86441 0.73514 C -0.87032 0.74301 -0.88611 0.75966 -0.89341 0.76383 C -0.89809 0.76984 -0.904 0.77354 -0.90851 0.77956 C -0.91302 0.78534 -0.91806 0.79159 -0.92361 0.79529 C -0.92778 0.79829 -0.93247 0.80038 -0.93646 0.80385 C -0.94341 0.80963 -0.94983 0.81749 -0.95695 0.82235 C -0.96598 0.8286 -0.97084 0.83068 -0.97952 0.83531 C -0.98525 0.84294 -0.99375 0.84618 -1.00087 0.85104 C -1.00834 0.85589 -1.01302 0.8633 -1.02136 0.86677 C -1.02622 0.87139 -1.03073 0.87532 -1.03646 0.87833 C -1.03855 0.87949 -1.04289 0.88111 -1.04289 0.88111 C -1.04653 0.88458 -1.04931 0.8855 -1.05365 0.88689 C -1.05816 0.89013 -1.05625 0.8899 -1.05903 0.8899 " pathEditMode="relative" ptsTypes="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24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1227875747_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r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549275"/>
            <a:ext cx="12192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7" descr="56r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81663"/>
            <a:ext cx="1403350" cy="117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5" name="Picture 9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62071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7" name="Picture 11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4927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6" name="Picture 10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91611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8" name="Picture 12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62071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9" name="Picture 13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4927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0" name="Picture 14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35756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1" name="Picture 15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888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2" name="Picture 16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989138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3" name="Picture 17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26035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4" name="Picture 18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2131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5" name="Picture 19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5654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6" name="Picture 20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0481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7" name="Picture 21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58152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8" name="Picture 22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3337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9" name="Picture 23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86886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0" name="Picture 24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78936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1" name="Picture 25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922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2" name="Picture 26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25654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3" name="Picture 27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7150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4" name="Picture 28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7244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5" name="Picture 29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87692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6" name="Picture 30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-17145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7" name="Picture 31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-17145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8" name="Picture 32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68413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9" name="Picture 33" descr="31bb4bdf3e8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270827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0" name="Picture 34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-104775" y="4048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1" name="Picture 35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8604250" y="17732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2" name="Picture 36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9251950" y="43180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5" name="Picture 39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179388" y="465296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6" name="Picture 40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5435600" y="-90488"/>
            <a:ext cx="209550" cy="18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7" name="Picture 41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8675688" y="667702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8" name="Picture 42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4284663" y="30686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9" name="Picture 43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-104775" y="321310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0" name="Picture 44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8675688" y="33337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1" name="Picture 45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8675688" y="35004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2" name="Picture 46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1547813" y="630872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3" name="Picture 47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5364163" y="10525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6" name="Picture 50" descr="8e43b5996bc5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76180">
            <a:off x="3348038" y="5418138"/>
            <a:ext cx="1439862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27" name="Picture 51" descr="4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7248" flipH="1">
            <a:off x="8751888" y="-904875"/>
            <a:ext cx="1008062" cy="12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playcast.ru/uploads/2015/07/17/14356529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6951">
            <a:off x="4587876" y="2719388"/>
            <a:ext cx="3800474" cy="404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03775" y="1192213"/>
            <a:ext cx="1081088" cy="100469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160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астероїд</a:t>
            </a:r>
            <a:endParaRPr lang="uk-UA" sz="1600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03775" y="2196905"/>
            <a:ext cx="1081088" cy="72804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комета</a:t>
            </a:r>
            <a:endParaRPr lang="uk-UA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92250" y="1192213"/>
            <a:ext cx="3311525" cy="1732731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метеорит</a:t>
            </a:r>
            <a:endParaRPr lang="uk-UA" sz="2800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476375" y="954087"/>
            <a:ext cx="4408488" cy="22226"/>
          </a:xfrm>
          <a:prstGeom prst="straightConnector1">
            <a:avLst/>
          </a:prstGeom>
          <a:ln>
            <a:solidFill>
              <a:srgbClr val="FFFF00"/>
            </a:solidFill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371740" y="349068"/>
            <a:ext cx="11352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20м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58" name="Прямая со стрелкой 57"/>
          <p:cNvCxnSpPr/>
          <p:nvPr/>
        </p:nvCxnSpPr>
        <p:spPr>
          <a:xfrm flipV="1">
            <a:off x="1276350" y="1192213"/>
            <a:ext cx="0" cy="1732731"/>
          </a:xfrm>
          <a:prstGeom prst="straightConnector1">
            <a:avLst/>
          </a:prstGeom>
          <a:ln>
            <a:solidFill>
              <a:srgbClr val="FFFF00"/>
            </a:solidFill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03131" y="1700833"/>
            <a:ext cx="800219" cy="757580"/>
          </a:xfrm>
          <a:prstGeom prst="rect">
            <a:avLst/>
          </a:prstGeom>
          <a:noFill/>
        </p:spPr>
        <p:txBody>
          <a:bodyPr vert="vert270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8м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65" name="Прямая со стрелкой 64"/>
          <p:cNvCxnSpPr/>
          <p:nvPr/>
        </p:nvCxnSpPr>
        <p:spPr>
          <a:xfrm flipV="1">
            <a:off x="6061571" y="1168447"/>
            <a:ext cx="0" cy="1028457"/>
          </a:xfrm>
          <a:prstGeom prst="straightConnector1">
            <a:avLst/>
          </a:prstGeom>
          <a:ln>
            <a:solidFill>
              <a:srgbClr val="FFFF00"/>
            </a:solidFill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4803775" y="3080369"/>
            <a:ext cx="1081088" cy="0"/>
          </a:xfrm>
          <a:prstGeom prst="straightConnector1">
            <a:avLst/>
          </a:prstGeom>
          <a:ln>
            <a:solidFill>
              <a:srgbClr val="FFFF00"/>
            </a:solidFill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4957762" y="3027888"/>
            <a:ext cx="8687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6м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1111250" y="1192213"/>
            <a:ext cx="36512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1111250" y="2924944"/>
            <a:ext cx="405083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flipV="1">
            <a:off x="1476375" y="703012"/>
            <a:ext cx="0" cy="48920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H="1" flipV="1">
            <a:off x="5884863" y="831850"/>
            <a:ext cx="1" cy="42703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H="1">
            <a:off x="5826557" y="2196904"/>
            <a:ext cx="405083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H="1">
            <a:off x="5826558" y="1158489"/>
            <a:ext cx="405083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4803775" y="2944316"/>
            <a:ext cx="0" cy="45606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>
            <a:off x="5894966" y="2901494"/>
            <a:ext cx="0" cy="45606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233" name="Прямоугольник 9232"/>
          <p:cNvSpPr/>
          <p:nvPr/>
        </p:nvSpPr>
        <p:spPr>
          <a:xfrm>
            <a:off x="5959598" y="1230130"/>
            <a:ext cx="800219" cy="900246"/>
          </a:xfrm>
          <a:prstGeom prst="rect">
            <a:avLst/>
          </a:prstGeom>
          <a:noFill/>
        </p:spPr>
        <p:txBody>
          <a:bodyPr vert="vert270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 м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235" name="Прямоугольник 9234"/>
          <p:cNvSpPr/>
          <p:nvPr/>
        </p:nvSpPr>
        <p:spPr>
          <a:xfrm>
            <a:off x="11611216" y="2973159"/>
            <a:ext cx="567976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24 м, 44 м, 16 м.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614" name="Picture 38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1507855" y="4157804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3" name="Picture 37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3575844" y="4146324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37" descr="3ffae66050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116">
            <a:off x="4907234" y="408341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66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91117E-6 C -0.00417 0.00301 -0.00816 0.00648 -0.01268 0.0088 C -0.0191 0.01666 -0.02657 0.02221 -0.0342 0.0273 C -0.03924 0.03401 -0.04497 0.03725 -0.05139 0.04164 C -0.05695 0.04534 -0.06181 0.0502 -0.0665 0.0546 C -0.07049 0.05807 -0.07518 0.05899 -0.07952 0.06177 C -0.08507 0.06524 -0.08855 0.07195 -0.09462 0.07449 C -0.09879 0.08027 -0.10434 0.08328 -0.10868 0.08883 C -0.10973 0.09045 -0.11025 0.09323 -0.11181 0.09462 C -0.12327 0.10549 -0.11563 0.09415 -0.1224 0.10179 C -0.12726 0.10711 -0.13177 0.11335 -0.1375 0.11752 C -0.14306 0.12145 -0.14861 0.12446 -0.15365 0.12908 C -0.15799 0.13695 -0.16007 0.13417 -0.16563 0.14042 C -0.16823 0.14342 -0.1698 0.14828 -0.17309 0.1506 C -0.17934 0.15545 -0.18577 0.16124 -0.19132 0.16771 C -0.19549 0.1728 -0.19844 0.17835 -0.20434 0.18067 C -0.20938 0.18529 -0.20834 0.18714 -0.21493 0.19061 C -0.21736 0.19408 -0.22136 0.19547 -0.22344 0.19917 C -0.22448 0.20102 -0.22552 0.20334 -0.22691 0.20496 C -0.22761 0.20588 -0.229 0.20588 -0.23004 0.20634 C -0.23455 0.21259 -0.23698 0.21537 -0.24306 0.2193 C -0.24566 0.223 -0.24914 0.22832 -0.25261 0.23086 C -0.25868 0.23572 -0.2566 0.23133 -0.26111 0.23642 C -0.2658 0.2415 -0.26945 0.24844 -0.27535 0.25076 C -0.28039 0.25793 -0.28542 0.26209 -0.29236 0.2651 C -0.29948 0.27528 -0.28889 0.2607 -0.29792 0.26949 C -0.30018 0.27181 -0.30157 0.27597 -0.30417 0.27805 C -0.31268 0.28476 -0.29948 0.26741 -0.31598 0.28522 C -0.31771 0.28708 -0.31962 0.28939 -0.32153 0.29101 C -0.33056 0.29887 -0.31563 0.28106 -0.32986 0.29656 C -0.3323 0.2991 -0.3342 0.30234 -0.33664 0.30535 C -0.33924 0.30882 -0.34688 0.31391 -0.35035 0.31807 C -0.36129 0.33126 -0.35486 0.32779 -0.36233 0.33103 C -0.36823 0.33889 -0.37275 0.34606 -0.37952 0.35254 C -0.38299 0.35925 -0.38837 0.36804 -0.39358 0.37266 C -0.39601 0.37798 -0.39757 0.3796 -0.40209 0.38261 C -0.40504 0.38862 -0.40747 0.39024 -0.41164 0.39418 C -0.4158 0.39788 -0.41216 0.39603 -0.41615 0.40135 C -0.41771 0.40343 -0.4198 0.40505 -0.42136 0.4069 C -0.42431 0.41476 -0.43073 0.41893 -0.43646 0.42263 C -0.43941 0.42702 -0.44323 0.43119 -0.4474 0.43281 C -0.45139 0.43859 -0.45504 0.43998 -0.46007 0.44414 C -0.4625 0.449 -0.46667 0.45224 -0.47101 0.45432 C -0.47361 0.45571 -0.47952 0.4571 -0.47952 0.4571 C -0.48525 0.46357 -0.49132 0.46982 -0.49879 0.47283 C -0.50365 0.47953 -0.50973 0.483 -0.51598 0.48578 C -0.52153 0.49318 -0.52848 0.49642 -0.53542 0.50151 C -0.55052 0.51261 -0.5658 0.52441 -0.58056 0.53598 C -0.60625 0.55587 -0.629 0.58016 -0.65591 0.59751 C -0.66389 0.60838 -0.675 0.61139 -0.6849 0.61902 C -0.69393 0.62596 -0.70226 0.63036 -0.71181 0.63614 C -0.725 0.64423 -0.73716 0.65302 -0.75157 0.65765 C -0.76476 0.66644 -0.77865 0.67246 -0.79254 0.67916 C -0.80122 0.68356 -0.80886 0.6905 -0.81806 0.69351 C -0.82986 0.70322 -0.84098 0.71363 -0.85243 0.72358 C -0.8573 0.72774 -0.85886 0.7319 -0.86441 0.73514 C -0.87032 0.74301 -0.88611 0.75966 -0.89341 0.76383 C -0.89809 0.76984 -0.904 0.77354 -0.90851 0.77956 C -0.91302 0.78534 -0.91806 0.79159 -0.92361 0.79529 C -0.92778 0.79829 -0.93247 0.80038 -0.93646 0.80385 C -0.94341 0.80963 -0.94983 0.81749 -0.95695 0.82235 C -0.96598 0.8286 -0.97084 0.83068 -0.97952 0.83531 C -0.98525 0.84294 -0.99375 0.84618 -1.00087 0.85104 C -1.00834 0.85589 -1.01302 0.8633 -1.02136 0.86677 C -1.02622 0.87139 -1.03073 0.87532 -1.03646 0.87833 C -1.03855 0.87949 -1.04289 0.88111 -1.04289 0.88111 C -1.04653 0.88458 -1.04931 0.8855 -1.05365 0.88689 C -1.05816 0.89013 -1.05625 0.8899 -1.05903 0.8899 " pathEditMode="relative" ptsTypes="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24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906 0.13572 L -1.16701 0.1454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06" y="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1227875747_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743" y="3284984"/>
            <a:ext cx="2727920" cy="272792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0"/>
            <a:ext cx="4320480" cy="659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9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1227875747_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0" y="908050"/>
            <a:ext cx="3960813" cy="6408738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</a:t>
            </a:r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r>
              <a:rPr lang="ru-RU"/>
              <a:t>     </a:t>
            </a:r>
            <a:endParaRPr lang="ru-RU">
              <a:solidFill>
                <a:schemeClr val="bg1"/>
              </a:solidFill>
            </a:endParaRPr>
          </a:p>
        </p:txBody>
      </p:sp>
      <p:pic>
        <p:nvPicPr>
          <p:cNvPr id="25605" name="Picture 5" descr="8543_b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1389063"/>
            <a:ext cx="8208962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 descr="56r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708275"/>
            <a:ext cx="539750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4" name="Picture 14" descr="r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38" y="908050"/>
            <a:ext cx="1008062" cy="78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6" name="Picture 16" descr="r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5273">
            <a:off x="-527049" y="7018337"/>
            <a:ext cx="1058862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9" name="Picture 19" descr="ALIEN7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886325"/>
            <a:ext cx="1008063" cy="69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0" name="Picture 20" descr="10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574675" y="5876925"/>
            <a:ext cx="5746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3" name="Picture 23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61519">
            <a:off x="4356100" y="162877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4" name="Picture 24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4450" y="378936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5" name="Picture 25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004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6" name="Picture 26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86886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7" name="Picture 27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685800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8" name="Picture 28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667702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9" name="Picture 29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8366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30" name="Picture 30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62877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31" name="Picture 31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1255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32" name="Picture 32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602138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33" name="Picture 33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048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34" name="Picture 34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1889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35" name="Picture 35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479742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36" name="Picture 36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57346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37" name="Picture 37" descr="3ffae660504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67675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42" name="Picture 42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25" y="208056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43" name="Picture 43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3789363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44" name="Picture 44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58152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45" name="Picture 45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5004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46" name="Picture 46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916113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47" name="Picture 47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6368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48" name="Picture 48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647700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49" name="Picture 49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0" name="Picture 50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666750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1" name="Picture 51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90805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2" name="Picture 52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484313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3" name="Picture 53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1916113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4" name="Picture 54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9891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5" name="Picture 55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602138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6" name="Picture 56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0686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7" name="Picture 57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66750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8" name="Picture 58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516563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59" name="Picture 59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364490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60" name="Picture 60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0686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63" name="Picture 63" descr="r4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469" flipH="1">
            <a:off x="8893175" y="7100888"/>
            <a:ext cx="1225550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64" name="Picture 64" descr="r7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0196">
            <a:off x="8731250" y="333375"/>
            <a:ext cx="11430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65" name="Picture 65" descr="10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4005263"/>
            <a:ext cx="647700" cy="45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66" name="Picture 66" descr="r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157788"/>
            <a:ext cx="12192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67" name="Picture 67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333375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68" name="Picture 68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27647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69" name="Picture 69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249237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70" name="Picture 70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005263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71" name="Picture 71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73405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72" name="Picture 72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989138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73" name="Picture 73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3495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74" name="Picture 74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437063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75" name="Picture 75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436562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76" name="Picture 76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68580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77" name="Picture 77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66675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78" name="Picture 78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7100888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79" name="Picture 79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68580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80" name="Picture 80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6675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81" name="Picture 81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6517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82" name="Picture 82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90805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83" name="Picture 83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6988" y="695642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84" name="Picture 84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2888" y="717232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85" name="Picture 85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8788" y="738822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87" name="Picture 87" descr="ff87cc75abe8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89" name="Picture 89" descr="ff87cc75abe8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6581775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90" name="Picture 90" descr="ff87cc75abe8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724400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91" name="Picture 91" descr="ff87cc75abe8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0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92" name="Picture 92" descr="ff87cc75abe8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825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93" name="Picture 93" descr="ff87cc75abe8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2492375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94" name="Picture 94" descr="ff87cc75abe8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325" y="5084763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95" name="Picture 95" descr="ff87cc75abe8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765175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97" name="Picture 97" descr="isp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5445125"/>
            <a:ext cx="20955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99" name="Picture 99" descr="ALIEN78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773238"/>
            <a:ext cx="587375" cy="66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0" name="Picture 100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492375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1" name="Picture 101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349500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2" name="Picture 102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708275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3" name="Picture 103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924175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4" name="Picture 104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997200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5" name="Picture 105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852738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6" name="Picture 106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076700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7" name="Picture 107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4437063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8" name="Picture 108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133600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9" name="Picture 109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276475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10" name="Picture 110" descr="flow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149725"/>
            <a:ext cx="33337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11" name="Picture 111" descr="nlo-285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213" y="1700213"/>
            <a:ext cx="866776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12" name="Picture 112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3495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13" name="Picture 113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8527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14" name="Picture 114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14972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15" name="Picture 115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35004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16" name="Picture 116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14972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17" name="Picture 117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368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18" name="Picture 118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537368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19" name="Picture 119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479742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20" name="Picture 120" descr="8e43b5996bc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522922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21" name="Picture 121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557338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22" name="Picture 122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79742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23" name="Picture 123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484313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24" name="Picture 124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27647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25" name="Picture 125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5300663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26" name="Picture 126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157788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27" name="Picture 127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941888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28" name="Picture 128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068638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29" name="Picture 129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594995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30" name="Picture 130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989138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31" name="Picture 131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3068638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32" name="Picture 132" descr="an1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076700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4067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5.10062E-6 C -0.04445 0.00207 -0.0889 0.01225 -0.13126 0.03006 C -0.13577 0.03654 -0.13021 0.0296 -0.13768 0.03446 C -0.1408 0.03631 -0.14341 0.03955 -0.14636 0.04163 C -0.15018 0.04695 -0.15296 0.05088 -0.15817 0.05296 C -0.16164 0.05782 -0.16563 0.06384 -0.16997 0.06731 C -0.17466 0.07101 -0.17171 0.06638 -0.1764 0.0717 C -0.17865 0.07425 -0.17987 0.0791 -0.18282 0.08026 C -0.1849 0.08119 -0.18924 0.08304 -0.18924 0.08304 C -0.19758 0.0916 -0.20678 0.09853 -0.21615 0.10455 C -0.21962 0.10918 -0.22362 0.11033 -0.22796 0.11334 C -0.23438 0.11773 -0.23942 0.12375 -0.24636 0.12745 C -0.25001 0.13277 -0.25955 0.13902 -0.26459 0.1404 C -0.26858 0.14619 -0.26442 0.1411 -0.27101 0.1448 C -0.27223 0.14549 -0.27327 0.14642 -0.27431 0.14757 C -0.27518 0.1485 -0.27553 0.14989 -0.2764 0.15058 C -0.28039 0.15336 -0.28508 0.15498 -0.28924 0.15775 C -0.2948 0.16145 -0.29844 0.16886 -0.3033 0.17348 C -0.30782 0.17788 -0.3139 0.17996 -0.31841 0.18482 C -0.32535 0.19222 -0.33265 0.198 -0.34098 0.20217 C -0.3481 0.20887 -0.35383 0.21281 -0.36129 0.2179 C -0.37067 0.22437 -0.35817 0.21651 -0.36771 0.22507 C -0.36876 0.22599 -0.36997 0.22576 -0.37101 0.22646 C -0.37431 0.22854 -0.37657 0.23247 -0.37969 0.23501 C -0.37969 0.23501 -0.38178 0.23617 -0.38282 0.2364 C -0.38525 0.2371 -0.38785 0.23733 -0.39028 0.23779 C -0.38751 0.23825 -0.38299 0.23594 -0.38178 0.23941 C -0.38074 0.24242 -0.39167 0.2401 -0.38924 0.2408 C -0.38403 0.24242 -0.37848 0.24172 -0.3731 0.24218 C -0.40712 0.24473 -0.38768 0.2445 -0.3764 0.24658 C -0.37744 0.24704 -0.38091 0.24797 -0.37969 0.24797 C -0.37744 0.24797 -0.37501 0.2482 -0.3731 0.24658 C -0.37205 0.24565 -0.37518 0.24542 -0.3764 0.24496 C -0.38751 0.24103 -0.37605 0.24658 -0.38716 0.2408 C -0.31181 0.20911 -0.25365 0.2179 -0.16667 0.21628 C -0.13942 0.21466 -0.13143 0.2172 -0.11181 0.20934 C -0.10452 0.20633 -0.09758 0.20194 -0.09028 0.19916 C -0.08751 0.198 -0.08178 0.19638 -0.08178 0.19638 C -0.07709 0.19314 -0.07084 0.19037 -0.06667 0.18621 C -0.06094 0.18065 -0.0566 0.17279 -0.05053 0.1677 C -0.04567 0.15775 -0.04844 0.16099 -0.04306 0.15613 C -0.03924 0.1485 -0.03282 0.1411 -0.02796 0.13462 C -0.02622 0.13208 -0.02518 0.12884 -0.02362 0.12606 C -0.0165 0.11265 -0.01008 0.09853 -0.00105 0.08743 C 0.00156 0.07841 0.00468 0.06985 0.0085 0.06175 C 0.01058 0.05736 0.01284 0.04741 0.01284 0.04741 C 0.0118 0.00832 0.01892 0.01017 0.00104 0.00439 C 0.00399 0.00392 0.00694 0.00369 0.00972 0.003 C 0.01076 0.00277 0.01388 0.00138 0.01284 0.00138 C 0.00746 0.00138 0.00208 0.00254 -0.0033 0.003 C 0.00208 0.00346 0.00763 0.003 0.01284 0.00439 C 0.01458 0.00485 0.0092 0.00485 0.00746 0.00578 C 0.00624 0.00624 0.00555 0.00786 0.00433 0.00855 C 0.00295 0.00924 0.00138 0.00971 -6.11111E-6 0.01017 C 0.00104 0.0111 0.0019 0.01295 0.00312 0.01295 C 0.02378 0.0148 0.01701 0.0104 0.00972 0.00716 C 0.01076 0.0067 0.01284 0.00716 0.01284 0.00578 C 0.01284 0.00439 0.00972 0.00439 0.00972 0.00439 " pathEditMode="relative" ptsTypes="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0.01411 C 0.00226 -0.01735 0.00816 -0.02267 0.00816 -0.02244 C 0.01094 -0.03308 0.02101 -0.04326 0.02674 -0.05135 C 0.02796 -0.05783 0.03073 -0.06223 0.03421 -0.06708 C 0.03611 -0.07865 0.04132 -0.08466 0.04618 -0.09415 C 0.0507 -0.10317 0.05313 -0.11381 0.0599 -0.12006 C 0.06285 -0.13671 0.05834 -0.11682 0.06424 -0.12862 C 0.06528 -0.13023 0.06476 -0.13255 0.06528 -0.1344 C 0.06719 -0.13903 0.07066 -0.14296 0.07292 -0.14735 C 0.07605 -0.15383 0.07848 -0.16008 0.08264 -0.16586 C 0.08473 -0.17881 0.09289 -0.18668 0.09671 -0.19894 C 0.1033 -0.22091 0.11111 -0.24219 0.1191 -0.26324 C 0.12205 -0.27065 0.12205 -0.27967 0.12674 -0.28615 C 0.13368 -0.29725 0.13959 -0.30905 0.14723 -0.31922 C 0.14983 -0.32293 0.15278 -0.32686 0.15573 -0.33079 C 0.1566 -0.33195 0.15903 -0.33519 0.15903 -0.33519 C 0.16129 -0.34467 0.16962 -0.35577 0.17396 -0.36364 C 0.17865 -0.37173 0.18386 -0.3796 0.18785 -0.38793 C 0.1908 -0.39348 0.19289 -0.39903 0.19671 -0.40366 C 0.2 -0.41754 0.1948 -0.39972 0.20087 -0.40944 C 0.20209 -0.41152 0.20226 -0.4143 0.20313 -0.41661 C 0.20469 -0.42124 0.2073 -0.42517 0.20938 -0.42956 C 0.21059 -0.43581 0.21233 -0.4372 0.21493 -0.44229 C 0.21615 -0.44738 0.21771 -0.449 0.22032 -0.45246 C 0.22205 -0.46056 0.22448 -0.46773 0.22882 -0.47398 C 0.22917 -0.47537 0.22952 -0.47698 0.23004 -0.47814 C 0.23056 -0.4793 0.2316 -0.47999 0.23212 -0.48115 C 0.23542 -0.49017 0.23004 -0.48392 0.23646 -0.48971 C 0.23768 -0.49457 0.23889 -0.49618 0.24184 -0.49965 C 0.24271 -0.50567 0.24358 -0.51006 0.24723 -0.514 C 0.2533 -0.53065 0.26389 -0.55078 0.27396 -0.56419 C 0.2757 -0.57136 0.28039 -0.5753 0.28368 -0.58154 C 0.2908 -0.59473 0.2974 -0.60722 0.30504 -0.61994 C 0.30938 -0.62734 0.31268 -0.63498 0.31823 -0.64145 C 0.32032 -0.64978 0.32101 -0.65371 0.32674 -0.6588 C 0.33299 -0.67199 0.32952 -0.6669 0.33542 -0.67453 C 0.33716 -0.68309 0.33455 -0.67407 0.33959 -0.68309 C 0.34375 -0.69096 0.34809 -0.69859 0.35226 -0.70599 C 0.35313 -0.70761 0.354 -0.709 0.35469 -0.71039 C 0.35486 -0.71178 0.35486 -0.71339 0.35573 -0.71478 C 0.35747 -0.71779 0.36025 -0.71987 0.36216 -0.72311 C 0.3632 -0.72496 0.36441 -0.72704 0.36546 -0.72889 C 0.36667 -0.73606 0.36927 -0.73815 0.37292 -0.74324 C 0.37552 -0.75272 0.37223 -0.74254 0.37726 -0.75179 C 0.38056 -0.75804 0.38264 -0.7659 0.38594 -0.77192 C 0.38681 -0.77354 0.38785 -0.77493 0.38907 -0.77631 C 0.38976 -0.77747 0.39063 -0.77793 0.39115 -0.77909 C 0.39705 -0.7895 0.40122 -0.80014 0.40851 -0.80916 C 0.41268 -0.82119 0.41962 -0.83299 0.42674 -0.84201 C 0.4283 -0.85196 0.42639 -0.84455 0.43212 -0.85358 C 0.43855 -0.86398 0.4441 -0.8774 0.45157 -0.88642 C 0.454 -0.89313 0.45712 -0.8966 0.46007 -0.90238 C 0.46441 -0.91117 0.46893 -0.91973 0.47396 -0.92806 C 0.4757 -0.93107 0.47657 -0.935 0.47813 -0.93801 C 0.4816 -0.94402 0.48716 -0.95142 0.49132 -0.95674 C 0.49323 -0.96947 0.50348 -0.98982 0.51025 -0.99977 C 0.51355 -1.01134 0.52014 -1.02082 0.52466 -1.03146 C 0.53125 -1.04627 0.52587 -1.03909 0.53108 -1.04557 C 0.53264 -1.05159 0.53559 -1.05737 0.53855 -1.06269 C 0.54028 -1.07264 0.53872 -1.06662 0.54497 -1.07842 C 0.54566 -1.07981 0.54723 -1.08281 0.54723 -1.08258 C 0.54827 -1.08883 0.54896 -1.0923 0.5533 -1.09415 C 0.55417 -1.09646 0.55486 -1.09901 0.55573 -1.10132 C 0.55625 -1.10248 0.55747 -1.10294 0.55799 -1.10433 C 0.56077 -1.11011 0.55921 -1.11636 0.56337 -1.12144 C 0.56424 -1.12607 0.5658 -1.13162 0.56754 -1.13579 C 0.56858 -1.13879 0.57188 -1.14435 0.57188 -1.14411 C 0.57188 -1.14573 0.5724 -1.14735 0.57275 -1.14874 C 0.57344 -1.1499 0.57448 -1.15036 0.57518 -1.15152 C 0.57778 -1.15892 0.5783 -1.16817 0.58368 -1.17303 C 0.58629 -1.17835 0.58455 -1.17673 0.58802 -1.17881 " pathEditMode="relative" rAng="0" ptsTypes="ffffffffffffffffffffffffffffffffffffffffffffffffffffffffffffffffffffffA">
                                      <p:cBhvr>
                                        <p:cTn id="8" dur="5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-582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191 0.00092 C -0.00034 -0.00185 -0.00243 -0.00486 -0.00468 -0.00764 C -0.00625 -0.01411 -0.01215 -0.02244 -0.01649 -0.02637 C -0.01979 -0.03331 -0.02309 -0.04049 -0.0283 -0.04488 C -0.03402 -0.05691 -0.0434 -0.06732 -0.05295 -0.07356 C -0.05573 -0.07912 -0.06111 -0.08444 -0.06597 -0.08652 C -0.07205 -0.09276 -0.08038 -0.1034 -0.08732 -0.10641 C -0.09444 -0.1159 -0.10364 -0.12284 -0.11215 -0.12954 C -0.11788 -0.13417 -0.12205 -0.13972 -0.1283 -0.14365 C -0.13229 -0.14944 -0.1375 -0.15337 -0.14218 -0.158 C -0.14357 -0.15938 -0.14652 -0.16239 -0.14652 -0.16216 C -0.14878 -0.17211 -0.15607 -0.17419 -0.16163 -0.17951 C -0.16336 -0.18113 -0.16441 -0.18367 -0.16597 -0.18529 C -0.17031 -0.18969 -0.17031 -0.18807 -0.17673 -0.19246 C -0.18177 -0.19616 -0.18524 -0.20148 -0.19062 -0.20426 C -0.19514 -0.21027 -0.20086 -0.21559 -0.20677 -0.21837 C -0.21163 -0.22462 -0.21718 -0.22947 -0.22187 -0.23549 C -0.22482 -0.24382 -0.22934 -0.25052 -0.23368 -0.257 C -0.23593 -0.2607 -0.23854 -0.26463 -0.2401 -0.26857 C -0.2408 -0.27065 -0.24132 -0.27273 -0.24218 -0.27412 C -0.24548 -0.28083 -0.24982 -0.28569 -0.25295 -0.29286 C -0.25573 -0.30789 -0.26736 -0.31807 -0.27343 -0.3301 C -0.27621 -0.33611 -0.27656 -0.33912 -0.2809 -0.34305 C -0.28229 -0.34606 -0.28298 -0.35022 -0.28524 -0.35161 C -0.28732 -0.35346 -0.29166 -0.35716 -0.29166 -0.35716 C -0.29687 -0.36734 -0.2908 -0.35716 -0.29705 -0.36318 C -0.3026 -0.36827 -0.30711 -0.37474 -0.31319 -0.37868 C -0.31684 -0.38353 -0.32118 -0.38955 -0.32604 -0.39163 C -0.32882 -0.39533 -0.33107 -0.39741 -0.33472 -0.3988 C -0.33732 -0.40435 -0.33941 -0.40366 -0.3434 -0.40759 C -0.34791 -0.41176 -0.35208 -0.41846 -0.35729 -0.42055 C -0.36076 -0.42656 -0.36597 -0.43257 -0.37135 -0.43466 C -0.37586 -0.44067 -0.3802 -0.44622 -0.38628 -0.449 C -0.39114 -0.45386 -0.39652 -0.45524 -0.40139 -0.46033 C -0.4158 -0.47583 -0.4309 -0.49202 -0.44878 -0.50058 C -0.45468 -0.5066 -0.46128 -0.51122 -0.46701 -0.51816 C -0.47274 -0.52418 -0.47777 -0.52973 -0.4842 -0.53528 C -0.48906 -0.54384 -0.49913 -0.55147 -0.50677 -0.55633 C -0.51198 -0.56535 -0.51805 -0.57021 -0.525 -0.57646 C -0.52621 -0.57761 -0.52708 -0.57946 -0.5283 -0.58085 C -0.53003 -0.58293 -0.53177 -0.58478 -0.53368 -0.5864 C -0.53541 -0.58779 -0.5375 -0.58802 -0.53906 -0.58941 C -0.55434 -0.60306 -0.56753 -0.62041 -0.58211 -0.63521 C -0.5842 -0.64377 -0.5901 -0.65071 -0.59392 -0.65811 C -0.59791 -0.66575 -0.60295 -0.67222 -0.60677 -0.67986 C -0.61284 -0.69188 -0.61857 -0.70391 -0.62604 -0.71409 C -0.6276 -0.71964 -0.63055 -0.72196 -0.63264 -0.72705 C -0.63402 -0.73005 -0.63489 -0.73422 -0.6368 -0.73722 C -0.63889 -0.74023 -0.6434 -0.74578 -0.6434 -0.74578 C -0.64635 -0.75388 -0.65139 -0.76336 -0.65625 -0.76984 C -0.6625 -0.7784 -0.65659 -0.7673 -0.66163 -0.77585 C -0.66389 -0.77956 -0.6651 -0.78557 -0.66805 -0.78858 C -0.67847 -0.79922 -0.67135 -0.78996 -0.67673 -0.79714 C -0.67951 -0.805 -0.68142 -0.80546 -0.68628 -0.81009 C -0.69166 -0.81472 -0.69461 -0.82212 -0.70034 -0.82582 C -0.70694 -0.83924 -0.71909 -0.84641 -0.7283 -0.85589 C -0.73732 -0.86538 -0.746 -0.87578 -0.7552 -0.88457 C -0.7618 -0.89105 -0.76892 -0.89637 -0.77552 -0.90354 C -0.78159 -0.90979 -0.78784 -0.91835 -0.79496 -0.92182 C -0.80364 -0.93153 -0.81232 -0.93963 -0.82187 -0.94749 C -0.82552 -0.95582 -0.83264 -0.96114 -0.83802 -0.96669 C -0.84114 -0.96993 -0.84392 -0.97317 -0.84757 -0.97479 C -0.85295 -0.98173 -0.85781 -0.99168 -0.86475 -0.99468 C -0.86788 -0.99885 -0.87135 -1 -0.87552 -1.00185 C -0.88593 -1.01573 -0.87986 -1.00995 -0.89392 -1.0192 C -0.90225 -1.02522 -0.90625 -1.03725 -0.91545 -1.04118 C -0.91788 -1.0428 -0.92083 -1.04419 -0.92291 -1.04627 C -0.9243 -1.04835 -0.92465 -1.05066 -0.92604 -1.05205 C -0.92968 -1.05575 -0.93437 -1.05714 -0.93802 -1.06061 C -0.94375 -1.06616 -0.94982 -1.07218 -0.95625 -1.07634 C -0.96215 -1.08467 -0.96857 -1.09091 -0.97552 -1.09785 C -0.98055 -1.10294 -0.98437 -1.10965 -0.99062 -1.11219 C -0.99166 -1.11312 -0.99305 -1.11405 -0.99392 -1.1152 C -0.99514 -1.11682 -0.99566 -1.11937 -0.99705 -1.12075 C -0.99791 -1.12168 -0.9993 -1.12168 -1.00034 -1.12237 C -1.0026 -1.12399 -1.00434 -1.12677 -1.00677 -1.12792 C -1.00781 -1.12839 -1.00902 -1.12885 -1.01007 -1.12954 C -1.01996 -1.13625 -1.00729 -1.12839 -1.01545 -1.1351 C -1.01892 -1.13787 -1.01857 -1.13486 -1.01857 -1.1381 " pathEditMode="relative" rAng="0" ptsTypes="ffffffffffffffffffffffffffffffffffffffffffffffffffffffffffffffffffffffffffffffA">
                                      <p:cBhvr>
                                        <p:cTn id="10" dur="5000" fill="hold"/>
                                        <p:tgtEl>
                                          <p:spTgt spid="25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94" y="-5695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208 2.98867E-6 C -0.00955 0.00254 -0.01701 0.00416 -0.02465 0.00578 C -0.02986 0.00925 -0.03437 0.01341 -0.03958 0.01573 C -0.04288 0.01989 -0.04635 0.02082 -0.05035 0.0229 C -0.05555 0.02984 -0.06528 0.03238 -0.07222 0.03724 C -0.07535 0.03978 -0.07847 0.04325 -0.08177 0.0458 C -0.09045 0.05251 -0.10087 0.05644 -0.10955 0.06315 C -0.11996 0.07101 -0.1118 0.06777 -0.12153 0.07032 C -0.13264 0.0805 -0.14496 0.08628 -0.15694 0.09461 C -0.16667 0.10155 -0.17274 0.10895 -0.18385 0.11172 C -0.19028 0.12052 -0.19149 0.11566 -0.19774 0.1219 C -0.20712 0.13116 -0.19618 0.12468 -0.20851 0.13046 C -0.21233 0.13532 -0.21528 0.13971 -0.22048 0.1418 C -0.23142 0.15197 -0.22621 0.14874 -0.23524 0.15336 C -0.25052 0.16979 -0.23281 0.15244 -0.24514 0.16053 C -0.25226 0.16539 -0.25729 0.17279 -0.26545 0.17488 C -0.27222 0.18367 -0.28229 0.19014 -0.29132 0.19199 C -0.29809 0.19847 -0.31042 0.20402 -0.31927 0.20634 C -0.32569 0.21327 -0.33316 0.21582 -0.33958 0.22207 C -0.34965 0.23178 -0.36042 0.23918 -0.37101 0.24797 C -0.3776 0.25352 -0.38264 0.25931 -0.3901 0.2637 C -0.39774 0.27319 -0.38281 0.25514 -0.39896 0.27087 C -0.40087 0.27296 -0.40226 0.27596 -0.40417 0.27804 C -0.40729 0.28128 -0.41389 0.28475 -0.41701 0.2866 C -0.42361 0.2947 -0.4316 0.29909 -0.43854 0.30673 C -0.44722 0.31621 -0.45625 0.32847 -0.46667 0.33379 C -0.47048 0.33934 -0.47847 0.34837 -0.48385 0.35114 C -0.48941 0.35785 -0.49653 0.36733 -0.5033 0.36965 C -0.50781 0.37589 -0.51354 0.37983 -0.51944 0.38399 C -0.52587 0.38862 -0.53073 0.39463 -0.5375 0.39671 C -0.54462 0.40365 -0.55208 0.4099 -0.56024 0.41406 C -0.56302 0.41823 -0.56632 0.41961 -0.57014 0.42123 C -0.58073 0.4328 -0.59305 0.44182 -0.60555 0.44992 C -0.61146 0.45408 -0.61649 0.45963 -0.62361 0.46287 C -0.62552 0.46472 -0.62708 0.46703 -0.62882 0.46865 C -0.63073 0.47004 -0.63281 0.47004 -0.63437 0.47143 C -0.63594 0.47282 -0.63715 0.47559 -0.63854 0.47721 C -0.64097 0.47953 -0.64705 0.48184 -0.64948 0.48276 C -0.65642 0.48901 -0.66267 0.49803 -0.67101 0.5015 C -0.67187 0.50243 -0.67309 0.50358 -0.67396 0.50428 C -0.675 0.50497 -0.67656 0.50497 -0.67726 0.5059 C -0.68594 0.51284 -0.69149 0.52024 -0.70104 0.5244 C -0.70816 0.53365 -0.71719 0.53851 -0.72569 0.54453 C -0.72691 0.54638 -0.72743 0.54892 -0.72899 0.55031 C -0.73038 0.55193 -0.73246 0.55193 -0.73437 0.55309 C -0.73993 0.55655 -0.74531 0.56234 -0.75139 0.56465 C -0.75937 0.57483 -0.75989 0.56997 -0.76858 0.57599 C -0.77205 0.5783 -0.77517 0.58177 -0.7783 0.58454 C -0.78333 0.58894 -0.7901 0.59079 -0.79548 0.59472 C -0.80226 0.59935 -0.80833 0.60444 -0.81493 0.60906 C -0.81979 0.61253 -0.82483 0.61624 -0.83003 0.61901 C -0.83611 0.62225 -0.84826 0.62896 -0.84826 0.62919 C -0.85798 0.64191 -0.84618 0.62803 -0.86111 0.63752 C -0.86493 0.63983 -0.86753 0.64376 -0.87083 0.64631 C -0.88351 0.65533 -0.89739 0.66343 -0.91059 0.6706 C -0.91875 0.67499 -0.925 0.68054 -0.93229 0.68633 C -0.93611 0.68956 -0.94514 0.6935 -0.94514 0.69373 C -0.9625 0.70923 -0.9842 0.71894 -1.00347 0.73074 C -1.00608 0.73259 -1.00903 0.73444 -1.0118 0.73652 C -1.01319 0.73768 -1.01441 0.73953 -1.01614 0.74069 C -1.02378 0.74601 -1.03108 0.74786 -1.03854 0.75364 C -1.05191 0.76405 -1.0434 0.76104 -1.05364 0.76359 C -1.05972 0.76868 -1.06614 0.77492 -1.07292 0.77793 C -1.07639 0.78117 -1.07969 0.78186 -1.08368 0.78371 C -1.08733 0.78857 -1.0941 0.79065 -1.09878 0.79366 C -1.10555 0.80337 -1.11719 0.80846 -1.12674 0.81101 C -1.13698 0.8191 -1.14687 0.82651 -1.15799 0.83252 C -1.17101 0.83946 -1.15799 0.86976 -1.15799 0.88827 " pathEditMode="relative" rAng="0" ptsTypes="fffffffffffffffffffffffffffffffffffffffffffffffffffffffffffffffffffA">
                                      <p:cBhvr>
                                        <p:cTn id="12" dur="5000" fill="hold"/>
                                        <p:tgtEl>
                                          <p:spTgt spid="256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55" y="4441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5.55556E-7 -3.40042E-6 C 0.15347 -0.00948 0.30694 -0.00139 0.46024 0.00278 C 0.49878 0.00185 0.53107 -0.00139 0.56892 -0.00277 C 0.7177 -0.04117 0.87222 -0.00416 1.02378 -0.00416 " pathEditMode="relative" ptsTypes="fffA">
                                      <p:cBhvr>
                                        <p:cTn id="14" dur="5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11111E-6 6.78233E-6 C 0.0151 0.0007 0.025 0.00139 0.03872 0.0044 C 0.0507 0.00972 0.10677 0.00209 0.12049 0.00139 C 0.12951 -0.00254 0.13906 -0.00855 0.14844 -0.01133 C 0.1691 -0.01758 0.1901 -0.02035 0.21076 -0.02567 C 0.21806 -0.02937 0.22587 -0.03007 0.23333 -0.03284 C 0.24896 -0.03886 0.26406 -0.04765 0.27951 -0.05436 C 0.31042 -0.05366 0.33403 -0.05181 0.36337 -0.05019 C 0.37483 -0.05065 0.38646 -0.05042 0.39792 -0.05158 C 0.40833 -0.0525 0.41788 -0.0606 0.42795 -0.06153 C 0.44514 -0.06315 0.46233 -0.06361 0.47951 -0.06453 C 0.48976 -0.06777 0.50278 -0.07633 0.51285 -0.07726 C 0.52431 -0.07818 0.53576 -0.07934 0.54722 -0.08026 C 0.55695 -0.08535 0.56806 -0.08975 0.57847 -0.09183 C 0.59219 -0.09923 0.60781 -0.10525 0.62257 -0.10733 C 0.6467 -0.12074 0.68281 -0.11681 0.70642 -0.11751 C 0.71736 -0.12028 0.72778 -0.12537 0.73872 -0.12745 C 0.75573 -0.13509 0.7724 -0.14272 0.79028 -0.14619 C 0.79879 -0.15336 0.81267 -0.15475 0.82257 -0.15752 C 0.83125 -0.16007 0.83976 -0.16331 0.84844 -0.16608 C 0.85504 -0.16817 0.86094 -0.17372 0.86771 -0.17464 C 0.87656 -0.1758 0.88559 -0.1758 0.89462 -0.17626 C 0.90052 -0.17788 0.90573 -0.1795 0.91181 -0.18043 C 0.93247 -0.18898 0.9526 -0.19685 0.97413 -0.19916 C 0.9849 -0.20263 0.99566 -0.2061 1.00642 -0.20911 C 1.01215 -0.21073 1.01667 -0.2135 1.02257 -0.2135 " pathEditMode="relative" ptsTypes="fffffffffffffffffffffffffA">
                                      <p:cBhvr>
                                        <p:cTn id="16" dur="5000" fill="hold"/>
                                        <p:tgtEl>
                                          <p:spTgt spid="257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1227875747_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80975" y="766550"/>
            <a:ext cx="9753600" cy="24929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ru-RU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(Х-248) •6 = 564</a:t>
            </a:r>
          </a:p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 + 12648 = 284108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851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1227875747_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1" y="766550"/>
            <a:ext cx="9393113" cy="68326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4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автоцистерні</a:t>
            </a:r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3128 л молока.</a:t>
            </a:r>
          </a:p>
          <a:p>
            <a:r>
              <a:rPr lang="ru-RU" sz="4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того як </a:t>
            </a:r>
            <a:r>
              <a:rPr lang="ru-RU" sz="4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наповнили</a:t>
            </a:r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кілька</a:t>
            </a:r>
            <a:endParaRPr lang="ru-RU" sz="4800" b="1" dirty="0" smtClean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err="1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ідонів</a:t>
            </a:r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по 34 л молока у кожному,</a:t>
            </a:r>
          </a:p>
          <a:p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цистерні</a:t>
            </a:r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залишилося</a:t>
            </a:r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680 л молока.  </a:t>
            </a:r>
            <a:r>
              <a:rPr lang="ru-RU" sz="4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бідонів</a:t>
            </a:r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наповнили</a:t>
            </a:r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молоком ?</a:t>
            </a:r>
          </a:p>
          <a:p>
            <a:pPr algn="ctr"/>
            <a:endParaRPr lang="ru-RU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578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1227875747_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1266"/>
            <a:ext cx="9553300" cy="67403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(Х-248) •6 =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564    564 6      248</a:t>
            </a:r>
          </a:p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Х-248 =564 : 6       </a:t>
            </a:r>
            <a:r>
              <a:rPr lang="ru-RU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54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94    </a:t>
            </a:r>
            <a:r>
              <a:rPr lang="ru-RU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+94</a:t>
            </a:r>
          </a:p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Х-248 = 94                24         342</a:t>
            </a:r>
          </a:p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 = 248+ 94              </a:t>
            </a:r>
            <a:r>
              <a:rPr lang="ru-RU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24</a:t>
            </a:r>
          </a:p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 = 342.                       0</a:t>
            </a:r>
          </a:p>
          <a:p>
            <a:endParaRPr lang="ru-RU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+ 12648 =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284108       284108</a:t>
            </a:r>
          </a:p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 = 284108 – 12648      </a:t>
            </a:r>
            <a:r>
              <a:rPr lang="ru-RU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  12648</a:t>
            </a:r>
          </a:p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 = 271460                     271460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156176" y="404664"/>
            <a:ext cx="0" cy="122413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6156176" y="1016732"/>
            <a:ext cx="64807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861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980728"/>
          </a:xfr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dirty="0" smtClean="0"/>
              <a:t> </a:t>
            </a:r>
            <a:r>
              <a:rPr lang="uk-UA" u="sng" dirty="0">
                <a:ln>
                  <a:solidFill>
                    <a:srgbClr val="0D0D0D"/>
                  </a:solidFill>
                </a:ln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Брати </a:t>
            </a:r>
            <a:r>
              <a:rPr lang="uk-UA" u="sng" dirty="0" err="1">
                <a:ln>
                  <a:solidFill>
                    <a:srgbClr val="0D0D0D"/>
                  </a:solidFill>
                </a:ln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М</a:t>
            </a:r>
            <a:r>
              <a:rPr lang="uk-UA" u="sng" dirty="0" err="1" smtClean="0">
                <a:ln>
                  <a:solidFill>
                    <a:srgbClr val="0D0D0D"/>
                  </a:solidFill>
                </a:ln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онгольф'є</a:t>
            </a:r>
            <a:r>
              <a:rPr lang="uk-UA" u="sng" dirty="0">
                <a:hlinkClick r:id="rId3"/>
              </a:rPr>
              <a:t> 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6528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227875747_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3284984"/>
            <a:ext cx="7344816" cy="16619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ЗНАННЯ</a:t>
            </a:r>
          </a:p>
          <a:p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5377217"/>
              </p:ext>
            </p:extLst>
          </p:nvPr>
        </p:nvGraphicFramePr>
        <p:xfrm>
          <a:off x="395536" y="908720"/>
          <a:ext cx="8496944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42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4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242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6864">
                <a:tc>
                  <a:txBody>
                    <a:bodyPr/>
                    <a:lstStyle/>
                    <a:p>
                      <a:pPr algn="ctr"/>
                      <a:r>
                        <a:rPr lang="uk-UA" sz="3600" b="1" i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uk-UA" sz="3600" b="1" i="0" u="sng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i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sz="3600" b="1" i="0" u="sng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i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uk-UA" sz="3600" b="1" i="0" u="sng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i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uk-UA" sz="3600" b="1" i="0" u="sng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6864">
                <a:tc>
                  <a:txBody>
                    <a:bodyPr/>
                    <a:lstStyle/>
                    <a:p>
                      <a:pPr algn="ctr"/>
                      <a:r>
                        <a:rPr lang="uk-UA" sz="3600" b="1" i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uk-UA" sz="3600" b="1" i="0" u="sng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i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uk-UA" sz="3600" b="1" i="0" u="sng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i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uk-UA" sz="3600" b="1" i="0" u="sng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i="0" u="sng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uk-UA" sz="3600" b="1" i="0" u="sng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1227875747_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02857" y="476672"/>
            <a:ext cx="975360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для мене </a:t>
            </a:r>
            <a:r>
              <a:rPr lang="ru-RU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важливо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те…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9" y="2420888"/>
            <a:ext cx="5057980" cy="4725144"/>
          </a:xfrm>
          <a:prstGeom prst="rect">
            <a:avLst/>
          </a:prstGeom>
        </p:spPr>
      </p:pic>
      <p:pic>
        <p:nvPicPr>
          <p:cNvPr id="7" name="Picture 6" descr="http://img3.proshkolu.ru/content/media/pic/std/3000000/2376000/2375010-485c54d682ded02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2427815"/>
            <a:ext cx="1721619" cy="196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71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042"/>
            <a:ext cx="9144000" cy="6870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187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Содержимое 4" descr="50d2102d1b653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4" name="Picture 6" descr="http://miranimacii.ru/_ph/23/1/755833178.jpg?144819638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2564780" cy="213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vitppt.com.ua/images/60/59131/770/img7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46"/>
          <a:stretch/>
        </p:blipFill>
        <p:spPr bwMode="auto">
          <a:xfrm>
            <a:off x="1844" y="4511290"/>
            <a:ext cx="9142156" cy="232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9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1227875747_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-4572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5312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Що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таке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8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r>
              <a:rPr lang="ru-RU" sz="4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онячна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система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?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7769" y="640712"/>
            <a:ext cx="864416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Скільки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планет входить до</a:t>
            </a:r>
          </a:p>
          <a:p>
            <a:pPr algn="ctr"/>
            <a:r>
              <a:rPr lang="ru-RU" sz="4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Сонячної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системи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?</a:t>
            </a:r>
          </a:p>
          <a:p>
            <a:pPr algn="ctr"/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865" y="2505670"/>
            <a:ext cx="855368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Що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належить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до </a:t>
            </a:r>
            <a:r>
              <a:rPr lang="ru-RU" sz="4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Сонячної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48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r>
              <a:rPr lang="ru-RU" sz="48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истеми</a:t>
            </a:r>
            <a:r>
              <a:rPr lang="ru-RU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?</a:t>
            </a:r>
            <a:endParaRPr lang="ru-RU" sz="4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7664" y="3762906"/>
            <a:ext cx="755463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Що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знаходиться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в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центрі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4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онячої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системи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?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63117" y="4778623"/>
            <a:ext cx="51571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Що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таке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орбіта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?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6732" y="2044005"/>
            <a:ext cx="821205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якій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планеті</a:t>
            </a:r>
            <a:r>
              <a:rPr lang="ru-RU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ми живимо?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706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7" grpId="1" build="allAtOnce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0857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/>
                <a:solidFill>
                  <a:srgbClr val="0070C0"/>
                </a:solidFill>
                <a:effectLst/>
              </a:rPr>
              <a:t>Математичний</a:t>
            </a:r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 диктант</a:t>
            </a:r>
            <a:endParaRPr lang="ru-RU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pic>
        <p:nvPicPr>
          <p:cNvPr id="5128" name="Picture 8" descr="http://sch-int12.ucoz.ru/_si/0/6571916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54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Содержимое 5" descr="50d21013edd0b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6513" y="-368300"/>
            <a:ext cx="9180513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Содержимое 4" descr="50d21062d862f.gif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95856" y="-5216"/>
            <a:ext cx="9239855" cy="6863216"/>
          </a:xfrm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52596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3078" name="Picture 6" descr="15B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141663"/>
            <a:ext cx="288925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0_20357_ee93bbe6_XS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589588"/>
            <a:ext cx="576263" cy="57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11B4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628775"/>
            <a:ext cx="215900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112-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157788"/>
            <a:ext cx="649288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213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989138"/>
            <a:ext cx="504825" cy="33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animated_planet_9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420938"/>
            <a:ext cx="433387" cy="43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animated_planet_2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9509">
            <a:off x="2268538" y="4437063"/>
            <a:ext cx="1512887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moon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65850"/>
            <a:ext cx="215900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S79OM1CALIKA0UCAB89UVNCAB0YHWWCA5F63EBCA74G30QCAWDJS1RCAJHBS54CAFMMMVLCA1GDMLFCAD86SBCCATXZW5MCACTQDVRCA1FPZ38CA3WWMLRCATJV7A4CA35P1EZCA308DJWCAQ2BARACA8SCJ2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-520700"/>
            <a:ext cx="2198687" cy="213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2124075" y="6237288"/>
            <a:ext cx="70199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 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3101" name="Picture 29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2684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32845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3" name="Picture 31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7732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Picture 32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7163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5" name="Picture 33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550" y="22050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7" name="Picture 35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20503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8" name="Picture 36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525" y="484981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9" name="Picture 37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021388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0" name="Picture 38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486886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1" name="Picture 39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630872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2" name="Picture 40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544512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3" name="Picture 41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638175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4" name="Picture 42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550" y="4365625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5" name="Picture 43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90805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6" name="Picture 44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616585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7" name="Picture 45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713" y="551656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8" name="Picture 46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57346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9" name="Picture 47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0" name="Picture 48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685800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1" name="Picture 49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378936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2" name="Picture 50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0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3" name="Picture 51" descr="3ffae660504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141663"/>
            <a:ext cx="2095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4" name="Picture 52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0686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5" name="Picture 53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1255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6" name="Picture 54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20713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7" name="Picture 55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92417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8" name="Picture 56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69215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9" name="Picture 57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28453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0" name="Picture 58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73405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1" name="Picture 59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916113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2" name="Picture 60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36562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3" name="Picture 61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54927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4" name="Picture 62" descr="8e43b5996bc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2708275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6" name="Picture 64" descr="175352032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429000"/>
            <a:ext cx="7143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0" descr="102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513" y="4659312"/>
            <a:ext cx="5746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9" descr="ALIEN71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886325"/>
            <a:ext cx="1008063" cy="69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64" descr="r7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9804">
            <a:off x="6830407" y="-268885"/>
            <a:ext cx="11430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1617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0007 C 0.00486 0.00925 0.00208 0.00208 0.01545 0.00508 C 0.01771 0.00555 0.02188 0.00786 0.02188 0.00809 C 0.02587 0.01549 0.03247 0.01503 0.03906 0.01642 C 0.04445 0.01896 0.04132 0.01758 0.04879 0.02081 C 0.05156 0.02197 0.05747 0.02359 0.05747 0.02382 C 0.06997 0.04163 0.08733 0.03839 0.10469 0.03932 C 0.1184 0.04441 0.09601 0.03654 0.13056 0.04233 C 0.13212 0.04256 0.14149 0.04857 0.14445 0.0495 C 0.18924 0.04904 0.25538 0.05343 0.30573 0.0451 C 0.31007 0.04325 0.31302 0.04071 0.31771 0.03932 C 0.32517 0.03446 0.31875 0.03909 0.32622 0.03215 C 0.3283 0.0303 0.33264 0.0266 0.33264 0.02683 C 0.33229 -0.13903 0.40243 -0.33426 0.3316 -0.47051 C 0.32257 -0.48786 0.05417 -0.46519 -0.02864 -0.46334 C -0.03368 -0.46172 -0.03767 -0.45848 -0.04253 -0.4564 C -0.04809 -0.449 -0.05 -0.43211 -0.05121 -0.42193 C -0.05087 -0.39811 -0.05121 -0.37405 -0.05017 -0.35022 C -0.05017 -0.34884 -0.04826 -0.34861 -0.04792 -0.34745 C -0.04514 -0.33889 -0.04601 -0.33056 -0.03819 -0.32732 C -0.03698 -0.32038 -0.03472 -0.3153 -0.03281 -0.30882 C -0.02812 -0.25145 -0.03073 -0.19293 -0.02969 -0.13533 C -0.0283 -0.05622 -0.04236 -0.07634 -0.02639 -0.05506 C -0.02413 -0.04581 -0.01962 -0.0391 -0.01562 -0.03077 C -0.01111 -0.02152 -0.00746 -0.0118 -0.00173 -0.00347 C -0.00035 0.0074 -0.00208 0.0074 0.00261 -0.0007 Z " pathEditMode="relative" rAng="0" ptsTypes="ffffffffffffffffffffffffff">
                                      <p:cBhvr>
                                        <p:cTn id="6" dur="5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92" y="-216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54569E-6 C 0.00868 0.00278 0.00712 0.01504 0.01389 0.01712 C 0.02969 0.02198 0.04497 0.02314 0.06129 0.02429 C 0.07014 0.02615 0.07813 0.02776 0.08715 0.02869 C 0.10139 0.04118 0.10417 0.03748 0.12587 0.03864 C 0.1382 0.04419 0.14809 0.06709 0.16233 0.06732 C 0.1875 0.06778 0.2125 0.06825 0.23767 0.06871 C 0.26788 0.0664 0.2658 0.06801 0.28386 0.06293 C 0.30642 0.05668 0.26719 0.06778 0.2967 0.06015 C 0.29965 0.05946 0.30538 0.05737 0.30538 0.05737 C 0.31806 0.04373 0.30313 0.0583 0.31719 0.04881 C 0.32101 0.04627 0.32517 0.04072 0.32899 0.03725 C 0.33611 0.03077 0.33715 0.02036 0.34306 0.01296 C 0.34531 -0.00485 0.34219 0.01319 0.34722 -0.00277 C 0.35191 -0.01781 0.35625 -0.03492 0.36024 -0.05019 C 0.36424 -0.06523 0.37222 -0.07818 0.37639 -0.09322 C 0.37778 -0.10432 0.38142 -0.11288 0.3849 -0.12329 C 0.3875 -0.13138 0.38854 -0.14041 0.39028 -0.14896 C 0.40017 -0.27295 0.39219 -0.1684 0.38924 -0.49849 C 0.38924 -0.50797 0.38559 -0.52093 0.38177 -0.52856 C 0.27934 -0.52787 0.24392 -0.53851 0.17205 -0.52301 C 0.16476 -0.51954 0.15833 -0.51515 0.15052 -0.51283 C 0.14948 -0.51191 0.14844 -0.51075 0.14722 -0.51006 C 0.14618 -0.50936 0.14497 -0.50936 0.1441 -0.50867 C 0.13681 -0.50265 0.13229 -0.49363 0.12361 -0.48993 C 0.12118 -0.48507 0.11945 -0.48184 0.11511 -0.47998 C 0.09636 -0.455 0.06198 -0.47466 0.03542 -0.4742 C 0.0257 -0.47166 0.01563 -0.47281 0.00642 -0.46703 C 0.00191 -0.46425 -0.00035 -0.4594 -0.00538 -0.45708 C -0.01111 -0.44876 -0.01684 -0.44089 -0.02257 -0.43256 C -0.02413 -0.42632 -0.02535 -0.42077 -0.02795 -0.41545 C -0.0309 -0.39532 -0.03489 -0.37543 -0.03663 -0.3553 C -0.03576 -0.1943 -0.04618 -0.22784 -0.03333 -0.15914 C -0.03212 -0.13763 -0.02778 -0.1175 -0.02587 -0.09599 C -0.025 -0.08697 -0.0243 -0.07795 -0.02048 -0.07032 C -0.02014 -0.06592 -0.02031 -0.06153 -0.01944 -0.05736 C -0.01892 -0.05482 -0.01233 -0.04603 -0.01076 -0.04302 C -0.00833 -0.03307 -0.01024 -0.03654 -0.00642 -0.03145 C -0.00399 -0.02151 -0.00139 -0.01133 0.00104 -0.00138 C 0.00191 0.00186 0.00469 0.00139 0.00642 0.00139 " pathEditMode="relative" ptsTypes="fffffffffffffffffffffffffffffffffffffffA">
                                      <p:cBhvr>
                                        <p:cTn id="8" dur="5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34189E-6 C 0.01041 0.00116 0.00972 -0.00023 0.01614 0.00278 C 0.01927 0.00416 0.02569 0.00717 0.02569 0.00717 C 0.03003 0.01249 0.03611 0.01388 0.04184 0.01573 C 0.0467 0.02221 0.0585 0.02544 0.06562 0.0273 C 0.07205 0.03285 0.07448 0.03331 0.08281 0.03447 C 0.08767 0.03655 0.09288 0.03655 0.09774 0.03863 C 0.10573 0.0458 0.096 0.0377 0.10538 0.04303 C 0.10885 0.04488 0.11024 0.05205 0.11389 0.05297 C 0.11562 0.05343 0.11753 0.0539 0.11927 0.05436 C 0.12673 0.06107 0.12326 0.05922 0.12899 0.06153 C 0.13264 0.06685 0.13003 0.06408 0.13767 0.06731 C 0.13871 0.06778 0.1408 0.0687 0.1408 0.0687 C 0.14375 0.07263 0.1467 0.07425 0.15052 0.07587 C 0.15607 0.08374 0.16718 0.08582 0.17517 0.08605 C 0.20139 0.08698 0.22743 0.08698 0.25364 0.08744 C 0.27882 0.08698 0.30382 0.08698 0.32899 0.08605 C 0.33958 0.08559 0.34566 0.07425 0.35486 0.07032 C 0.35972 0.06338 0.36545 0.05876 0.371 0.05297 C 0.37639 0.04719 0.38003 0.03932 0.38489 0.03308 C 0.38837 0.01827 0.40555 -0.00162 0.4118 -0.01573 C 0.42083 -0.03609 0.42882 -0.05783 0.43871 -0.07726 C 0.4408 -0.08605 0.44357 -0.09392 0.44722 -0.10178 C 0.44913 -0.11219 0.45312 -0.12121 0.45486 -0.13185 C 0.45573 -0.15267 0.45712 -0.17326 0.46128 -0.19338 C 0.46267 -0.20009 0.46284 -0.20842 0.46666 -0.21351 C 0.46944 -0.24358 0.46597 -0.2031 0.46875 -0.26648 C 0.46962 -0.28591 0.47378 -0.30558 0.47517 -0.32524 C 0.47482 -0.37335 0.48732 -0.43997 0.46337 -0.48415 C 0.46232 -0.48994 0.46163 -0.49364 0.45902 -0.4985 C 0.45538 -0.51423 0.45069 -0.52533 0.44409 -0.53875 C 0.43611 -0.55471 0.44236 -0.548 0.43541 -0.55448 C 0.43159 -0.56512 0.42257 -0.57668 0.41493 -0.58316 C 0.40746 -0.58941 0.41337 -0.5827 0.4085 -0.58871 C 0.33142 -0.58825 0.25451 -0.58825 0.17743 -0.58732 C 0.1684 -0.58732 0.15659 -0.5864 0.14826 -0.58015 C 0.14392 -0.57691 0.13541 -0.57021 0.13541 -0.57021 C 0.11441 -0.55124 0.06875 -0.55795 0.04826 -0.55725 C 0.04548 -0.55633 0.04253 -0.5554 0.03975 -0.55448 C 0.03837 -0.55401 0.03541 -0.55309 0.03541 -0.55309 C 0.0335 -0.55124 0.0309 -0.55078 0.02899 -0.54869 C 0.02795 -0.54754 0.02795 -0.54522 0.02691 -0.5443 C 0.025 -0.54268 0.02239 -0.54291 0.02031 -0.54152 C 0.01892 -0.5406 0.01736 -0.5399 0.01614 -0.53875 C 0.01024 -0.53343 0.01788 -0.53759 0.01076 -0.53435 C 0.00468 -0.52695 -0.00209 -0.52093 -0.00868 -0.51423 C -0.01129 -0.50382 -0.00782 -0.51561 -0.01181 -0.50706 C -0.01493 -0.50035 -0.01719 -0.49248 -0.02049 -0.48554 C -0.02327 -0.45871 -0.02848 -0.43234 -0.03229 -0.40527 C -0.03368 -0.38214 -0.03785 -0.35947 -0.04098 -0.33657 C -0.04063 -0.27643 -0.04045 -0.21629 -0.03976 -0.15614 C -0.03959 -0.1381 -0.04427 -0.11196 -0.03438 -0.09877 C -0.03316 -0.09392 -0.03125 -0.09022 -0.029 -0.08605 C -0.02761 -0.07888 -0.02657 -0.07402 -0.02257 -0.0687 C -0.0217 -0.06546 -0.02153 -0.06199 -0.02049 -0.05876 C -0.01754 -0.04904 -0.0191 -0.05945 -0.01719 -0.0502 C -0.01407 -0.03562 -0.01702 -0.04256 -0.01302 -0.03447 C -0.01198 -0.0266 -0.01094 -0.01966 -0.00764 -0.01295 C -0.00625 -0.00509 -0.00677 4.34189E-6 -1.66667E-6 4.34189E-6 Z " pathEditMode="relative" ptsTypes="fffffffffffffffffffffffffffffffffffffffffffffffffffffffffff">
                                      <p:cBhvr>
                                        <p:cTn id="10" dur="5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8.49179E-6 C 0.00486 0.00648 0.01961 0.00833 0.02691 0.01157 C 0.03437 0.02082 0.04913 0.02059 0.05816 0.02152 C 0.06562 0.02476 0.07482 0.02591 0.08281 0.0273 C 0.08975 0.03031 0.09461 0.03308 0.1 0.04026 C 0.10451 0.04627 0.10156 0.04789 0.10868 0.0502 C 0.11909 0.07218 0.14531 0.0694 0.16128 0.07033 C 0.16701 0.07264 0.17152 0.08305 0.17743 0.08467 C 0.18593 0.08675 0.19461 0.08652 0.20329 0.08744 C 0.20694 0.0886 0.21041 0.09068 0.21406 0.09184 C 0.22083 0.09392 0.22777 0.09462 0.23437 0.09739 C 0.23784 0.09878 0.24062 0.10156 0.24409 0.10317 C 0.25 0.11104 0.27326 0.10942 0.28281 0.11035 C 0.30364 0.11474 0.32534 0.11405 0.34635 0.11752 C 0.36093 0.12399 0.37604 0.12261 0.39149 0.1233 C 0.46545 0.12076 0.41371 0.12816 0.44513 0.11173 C 0.45989 0.09277 0.44461 0.11104 0.45711 0.09901 C 0.46163 0.09462 0.46475 0.0893 0.46996 0.08606 C 0.48368 0.06778 0.4901 0.05298 0.49895 0.02869 C 0.50347 0.01597 0.50711 0.01504 0.51076 -0.00138 C 0.51145 -0.00462 0.5118 -0.00832 0.51302 -0.01133 C 0.51475 -0.01549 0.5177 -0.01873 0.51944 -0.0229 C 0.52552 -0.03862 0.53194 -0.05921 0.53663 -0.07587 C 0.54392 -0.10201 0.54982 -0.12977 0.5592 -0.15475 C 0.58298 -0.28429 0.5868 -0.44667 0.54948 -0.57714 C 0.54722 -0.59657 0.54184 -0.61276 0.53559 -0.63034 C 0.53177 -0.64122 0.52968 -0.65533 0.52378 -0.66481 C 0.52187 -0.66805 0.51909 -0.67013 0.51718 -0.67337 C 0.50868 -0.68748 0.51649 -0.68378 0.50538 -0.68609 C 0.47395 -0.68517 0.45659 -0.68308 0.42916 -0.68054 C 0.32934 -0.65949 0.45538 -0.67776 0.15173 -0.67615 C 0.15156 -0.67615 0.12777 -0.6736 0.12691 -0.67337 C 0.125 -0.67268 0.11701 -0.6662 0.1151 -0.66481 C 0.11111 -0.66203 0.10746 -0.65856 0.10329 -0.65602 C 0.09982 -0.65394 0.09253 -0.65047 0.09253 -0.65047 C 0.08541 -0.64006 0.0625 -0.63728 0.05277 -0.63613 C 0.04409 -0.63289 0.03559 -0.6315 0.02691 -0.62896 C 0.02291 -0.6278 0.01909 -0.62549 0.0151 -0.62456 C 0.00625 -0.62225 -0.00157 -0.62017 -0.00851 -0.61161 C -0.01598 -0.60259 -0.01997 -0.59634 -0.0257 -0.58454 C -0.02709 -0.58177 -0.02865 -0.57853 -0.03004 -0.57575 C -0.03073 -0.57436 -0.0323 -0.57136 -0.0323 -0.57136 C -0.03473 -0.56141 -0.03316 -0.56534 -0.03646 -0.55863 C -0.04115 -0.52602 -0.03646 -0.56141 -0.03872 -0.47675 C -0.03889 -0.46888 -0.04167 -0.46079 -0.04289 -0.45269 C -0.04514 -0.4365 -0.04723 -0.42007 -0.04948 -0.40388 C -0.04896 -0.32153 -0.05243 -0.24011 -0.0441 -0.15891 C -0.04341 -0.14642 -0.04636 -0.13439 -0.03872 -0.12745 C -0.03716 -0.11843 -0.03403 -0.1108 -0.03004 -0.10316 C -0.02761 -0.08697 -0.02778 -0.07055 -0.0257 -0.05435 C -0.02466 -0.04672 -0.02292 -0.03839 -0.01719 -0.03585 C -0.01407 -0.03169 -0.01164 -0.03145 -0.00747 -0.03007 C -0.00313 -0.02382 -0.00348 -0.01642 0.00225 -0.01133 C 0.00312 -0.00508 0.00451 -0.00254 0.00642 0.00301 " pathEditMode="relative" ptsTypes="fffffffffffffffffffffffffffffffffffffffffffffffffffffA">
                                      <p:cBhvr>
                                        <p:cTn id="12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5.6211E-7 C 0.03246 0.00208 0.01718 -0.00046 0.03229 0.00578 C 0.03437 0.00764 0.03819 0.00833 0.03871 0.01157 C 0.03906 0.01342 0.03871 0.01596 0.03975 0.01735 C 0.04149 0.0192 0.04618 0.02013 0.04618 0.02013 C 0.04982 0.02498 0.06128 0.0303 0.06666 0.03169 C 0.08715 0.05691 0.11788 0.05321 0.14409 0.05459 C 0.15225 0.05806 0.16076 0.05968 0.16892 0.06315 C 0.17656 0.07009 0.17291 0.06801 0.17951 0.07032 C 0.18802 0.08698 0.22899 0.07888 0.23021 0.07888 C 0.24323 0.0812 0.25573 0.08351 0.26892 0.08467 C 0.27031 0.08513 0.2717 0.08582 0.27309 0.08605 C 0.27708 0.08675 0.28107 0.08628 0.28489 0.08744 C 0.28646 0.0879 0.28767 0.08952 0.28923 0.09045 C 0.29323 0.09276 0.29791 0.09322 0.30225 0.09461 C 0.31302 0.10248 0.32569 0.10178 0.33767 0.10317 C 0.39913 0.12607 0.46423 0.11705 0.52795 0.11913 C 0.55 0.12075 0.57152 0.12584 0.59357 0.12908 C 0.61076 0.12862 0.62795 0.12862 0.64514 0.12769 C 0.65017 0.12746 0.66076 0.12306 0.66458 0.12191 C 0.66736 0.12098 0.67309 0.11913 0.67309 0.11913 C 0.67413 0.11728 0.67482 0.11474 0.67639 0.11335 C 0.6776 0.11219 0.67951 0.11335 0.68073 0.11196 C 0.68194 0.11057 0.68194 0.10803 0.68281 0.10618 C 0.6835 0.10479 0.68628 0.10155 0.68715 0.10039 C 0.68975 0.08975 0.68593 0.1034 0.69149 0.09045 C 0.69427 0.08397 0.69583 0.0768 0.69896 0.07032 C 0.70243 0.04187 0.71892 0.01573 0.72795 -0.00995 C 0.73993 -0.04395 0.74982 -0.07934 0.76232 -0.11311 C 0.7658 -0.1226 0.76736 -0.13347 0.771 -0.14319 C 0.7717 -0.14897 0.77187 -0.15475 0.77309 -0.1603 C 0.77378 -0.16331 0.77587 -0.16562 0.77639 -0.16886 C 0.77743 -0.17488 0.77673 -0.18135 0.77743 -0.1876 C 0.77777 -0.19153 0.77882 -0.19523 0.77951 -0.19893 C 0.78125 -0.22091 0.78229 -0.24381 0.78715 -0.26486 C 0.79652 -0.45825 0.7908 -0.38492 0.78819 -0.80222 C 0.78819 -0.81448 0.78368 -0.82628 0.78177 -0.83807 C 0.77569 -0.87578 0.76128 -0.90307 0.73125 -0.90955 C 0.51823 -0.90886 0.425 -0.91279 0.26128 -0.90099 C 0.25191 -0.89799 0.24288 -0.89706 0.23333 -0.89544 C 0.19357 -0.88064 0.15139 -0.88041 0.11076 -0.87948 C 0.10416 -0.87647 0.09027 -0.87532 0.09027 -0.87532 C 0.08177 -0.87162 0.08975 -0.87462 0.071 -0.87231 C 0.06041 -0.87092 0.04913 -0.8656 0.03871 -0.86514 C 0.02795 -0.86468 0.01718 -0.86421 0.00642 -0.86375 C 0.00538 -0.86283 0.00451 -0.86167 0.0033 -0.86097 C 0.00191 -0.86028 0.00017 -0.86051 -0.00104 -0.85959 C -0.00747 -0.85473 -0.00782 -0.85149 -0.01511 -0.84941 C -0.01823 -0.84524 -0.02049 -0.8427 -0.02466 -0.84085 C -0.02761 -0.83715 -0.02848 -0.83345 -0.03108 -0.82951 C -0.03195 -0.82813 -0.03351 -0.82766 -0.03438 -0.82651 C -0.03594 -0.82443 -0.03837 -0.81911 -0.03976 -0.81656 C -0.04011 -0.81517 -0.04132 -0.81355 -0.0408 -0.81217 C -0.04045 -0.81101 -0.03073 -0.8087 -0.029 -0.808 C -0.01979 -0.79944 0.00434 -0.808 0.00434 -0.808 C 0.00607 -0.80846 0.00937 -0.8117 0.00972 -0.80939 C 0.01146 -0.79921 0.00798 -0.77886 0.00642 -0.76775 C 0.00503 -0.75781 0.00277 -0.74763 0.00104 -0.73768 C -0.00434 -0.70645 -0.00625 -0.67499 -0.01389 -0.64469 C -0.01545 -0.63104 -0.01875 -0.61809 -0.02049 -0.60444 C -0.02327 -0.58385 -0.02552 -0.5635 -0.02795 -0.54291 C -0.02726 -0.37913 -0.06146 -0.20703 -0.02257 -0.05158 C -0.02153 -0.03863 -0.02188 -0.03678 -0.01615 -0.02845 C -0.01493 -0.02359 -0.01059 -0.01342 -0.00747 -0.00995 C -0.00556 -0.00763 -0.00104 -0.00416 -0.00104 -0.00416 C 0.00121 0.00023 0.00243 0.00162 0.00642 0.00162 " pathEditMode="relative" ptsTypes="fffffffffffffffffffffffffffffffffffffffffffffffffffffffffffffffffA">
                                      <p:cBhvr>
                                        <p:cTn id="14" dur="5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2.07032E-6 C 0.00902 0.00116 0.01614 0.0037 0.02464 0.00578 C 0.02968 0.00694 0.03975 0.00856 0.03975 0.00856 C 0.04183 0.00948 0.04496 0.00879 0.04617 0.01133 C 0.0486 0.01642 0.05034 0.01804 0.05468 0.01989 C 0.06996 0.04025 0.0986 0.03447 0.11822 0.03585 C 0.13072 0.03863 0.14339 0.03817 0.15589 0.04002 C 0.17169 0.04233 0.18628 0.04696 0.20208 0.04858 C 0.21249 0.05089 0.20711 0.0495 0.21822 0.05297 C 0.21961 0.05343 0.22256 0.05436 0.22256 0.05436 C 0.23176 0.06269 0.24392 0.06778 0.25468 0.07148 C 0.25989 0.07333 0.26978 0.07865 0.26978 0.07865 C 0.27291 0.08281 0.28263 0.08443 0.28263 0.08443 C 0.28958 0.08929 0.29687 0.08952 0.30416 0.09299 C 0.31874 0.0997 0.33315 0.1034 0.34826 0.10733 C 0.36197 0.1108 0.37499 0.11658 0.38923 0.11751 C 0.40607 0.11867 0.43975 0.12029 0.43975 0.12029 C 0.46232 0.13023 0.48541 0.13509 0.50954 0.1374 C 0.52187 0.13972 0.53263 0.14342 0.54513 0.14457 C 0.55433 0.14689 0.5578 0.14804 0.56874 0.14897 C 0.57829 0.15151 0.58819 0.15059 0.59774 0.15313 C 0.64964 0.15198 0.68923 0.14573 0.74079 0.14457 C 0.74791 0.14226 0.75451 0.13879 0.76128 0.13602 C 0.76787 0.13324 0.77447 0.1344 0.78055 0.12884 C 0.80937 0.10271 0.82864 0.05968 0.84513 0.01989 C 0.84878 0.01087 0.84999 0.00046 0.85364 -0.00856 C 0.8578 -0.01874 0.86232 -0.02868 0.86666 -0.03863 C 0.87412 -0.05598 0.88836 -0.10849 0.89339 -0.12607 C 0.8986 -0.14435 0.90503 -0.16008 0.9085 -0.17904 C 0.91267 -0.26579 0.91145 -0.23109 0.90746 -0.40828 C 0.90694 -0.43303 0.90121 -0.46403 0.89774 -0.48855 C 0.89548 -0.50382 0.89027 -0.53435 0.89027 -0.53435 C 0.88888 -0.56211 0.88402 -0.58848 0.88055 -0.61601 C 0.87881 -0.62943 0.87846 -0.6433 0.87517 -0.65626 C 0.87326 -0.66412 0.86978 -0.67153 0.8677 -0.67916 C 0.86614 -0.68471 0.86579 -0.69073 0.8644 -0.69628 C 0.8611 -0.70831 0.85728 -0.72033 0.85364 -0.73213 C 0.84826 -0.74994 0.84218 -0.76637 0.83645 -0.78372 C 0.83228 -0.79598 0.8302 -0.80939 0.82464 -0.82096 C 0.81458 -0.84178 0.80364 -0.85936 0.79235 -0.87833 C 0.78333 -0.89359 0.77708 -0.91302 0.76666 -0.9269 C 0.76371 -0.93084 0.75728 -0.93754 0.75468 -0.94286 C 0.75034 -0.95166 0.74635 -0.95698 0.73975 -0.96276 C 0.73662 -0.96877 0.73176 -0.97132 0.72673 -0.97432 C 0.72187 -0.97733 0.71596 -0.98196 0.71076 -0.98427 C 0.69774 -0.99005 0.6835 -0.99098 0.66978 -0.99283 C 0.65607 -0.99977 0.64114 -1 0.62673 -1.00301 C 0.59339 -1.00995 0.56024 -1.01712 0.52673 -1.0229 C 0.41839 -1.02221 0.31388 -1.02036 0.20642 -1.01874 C 0.19739 -1.01712 0.18853 -1.01481 0.17951 -1.01296 C 0.17586 -1.01226 0.16874 -1.00879 0.16874 -1.00879 C 0.16162 -1.00231 0.15121 -1.00416 0.14287 -1.00301 C 0.13107 -0.99908 0.11978 -0.99838 0.10746 -0.99723 C 0.09496 -0.99399 0.09183 -0.99399 0.07517 -0.99283 C 0.06892 -0.98635 0.06475 -0.98497 0.05694 -0.98288 C 0.05555 -0.98126 0.05329 -0.97803 0.05155 -0.9771 C 0.04947 -0.97594 0.04513 -0.97432 0.04513 -0.97432 C 0.03992 -0.96738 0.03402 -0.96276 0.02899 -0.95559 C 0.0276 -0.95004 0.02464 -0.94957 0.02256 -0.94425 C 0.02083 -0.93986 0.02013 -0.93454 0.01926 -0.92991 C 0.01805 -0.91164 0.01475 -0.89475 0.0118 -0.87694 C 0.01041 -0.86861 0.00989 -0.8589 0.00537 -0.85242 C 0.00017 -0.83461 -0.0014 -0.81518 -0.00435 -0.79667 C -0.00539 -0.79042 -0.00799 -0.78418 -0.00869 -0.77793 C -0.0099 -0.76822 -0.01025 -0.75388 -0.01407 -0.74509 C -0.01563 -0.74138 -0.01806 -0.73884 -0.01945 -0.73514 C -0.02188 -0.72866 -0.02275 -0.72149 -0.02588 -0.71501 C -0.02657 -0.71224 -0.02726 -0.70923 -0.02796 -0.70646 C -0.02831 -0.70507 -0.02917 -0.70206 -0.02917 -0.70206 C -0.03074 -0.68702 -0.03195 -0.67083 -0.0356 -0.65626 C -0.03699 -0.64516 -0.03838 -0.63359 -0.04202 -0.62318 C -0.04532 -0.59588 -0.04949 -0.56882 -0.05279 -0.54152 C -0.05261 -0.50752 -0.06372 -0.39186 -0.04949 -0.32408 C -0.04845 -0.30442 -0.04914 -0.28429 -0.04636 -0.26509 C -0.04532 -0.23965 -0.0474 -0.21976 -0.04098 -0.19778 C -0.04011 -0.1728 -0.03786 -0.1499 -0.0323 -0.12607 C -0.03074 -0.11104 -0.03178 -0.08813 -0.02483 -0.07449 C -0.02345 -0.07171 -0.02119 -0.06986 -0.01945 -0.06732 C -0.01702 -0.05737 -0.01911 -0.06084 -0.01511 -0.05598 C -0.01355 -0.04256 -0.01181 -0.04835 -0.00869 -0.03863 C -0.00487 -0.0266 -0.00244 -0.01272 -5.83333E-6 2.07032E-6 Z " pathEditMode="relative" ptsTypes="fffffffffffffffffffffffffffffffffffffffffffffffffffffffffffffffffffffffffffffffff">
                                      <p:cBhvr>
                                        <p:cTn id="16" dur="5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32084E-6 C 0.01146 0.00255 0.02309 0.0007 0.03438 0.0044 C 0.03802 0.00763 0.04219 0.0111 0.04618 0.01296 C 0.04723 0.01365 0.04827 0.01504 0.04948 0.01596 C 0.05052 0.01666 0.05174 0.01666 0.05261 0.01712 C 0.05452 0.01874 0.05539 0.02128 0.05695 0.02313 C 0.06059 0.02707 0.0665 0.02984 0.07101 0.03169 C 0.07657 0.03724 0.08316 0.04071 0.08924 0.04441 C 0.0941 0.04765 0.09636 0.05459 0.10105 0.05737 C 0.10712 0.06061 0.11789 0.06246 0.12466 0.06431 C 0.13212 0.07102 0.13889 0.06917 0.14844 0.07009 C 0.1658 0.07611 0.18316 0.07611 0.20105 0.07749 C 0.2066 0.07865 0.21146 0.07958 0.21719 0.08027 C 0.22691 0.08166 0.24618 0.08305 0.24618 0.08305 C 0.26684 0.09207 0.2342 0.07749 0.25157 0.08767 C 0.26181 0.09369 0.29306 0.0916 0.29566 0.0916 C 0.31111 0.09461 0.31719 0.09507 0.33664 0.09623 C 0.34011 0.09924 0.34341 0.09993 0.3474 0.10178 C 0.36372 0.11728 0.37292 0.11474 0.39462 0.11612 C 0.4092 0.11797 0.42414 0.11682 0.43872 0.1189 C 0.44271 0.11959 0.44636 0.12838 0.45052 0.13047 C 0.45573 0.13509 0.45243 0.13255 0.46025 0.13602 C 0.46129 0.13671 0.46337 0.13764 0.46337 0.13764 C 0.46667 0.14203 0.4698 0.14342 0.47414 0.14458 C 0.47882 0.1492 0.48316 0.15568 0.4882 0.15892 C 0.49271 0.16516 0.49827 0.16933 0.5033 0.17488 C 0.50417 0.1758 0.50452 0.17696 0.50539 0.17789 C 0.51355 0.18344 0.52535 0.18598 0.53438 0.18783 C 0.54289 0.19315 0.55191 0.19385 0.56129 0.195 C 0.58577 0.20102 0.61059 0.20703 0.63542 0.20935 C 0.64983 0.21374 0.66493 0.21605 0.67952 0.21906 C 0.68959 0.22392 0.70018 0.22484 0.71077 0.22646 C 0.71736 0.2297 0.72431 0.22993 0.73125 0.23086 C 0.75018 0.23687 0.77084 0.23687 0.79028 0.2378 C 0.83907 0.23687 0.88785 0.23687 0.93664 0.23502 C 0.94289 0.23479 0.95486 0.22808 0.95486 0.22808 C 0.96268 0.22045 0.95209 0.2297 0.96337 0.22369 C 0.96823 0.22114 0.9724 0.21212 0.97535 0.20657 C 0.98247 0.17696 0.97275 0.21212 0.98073 0.19339 C 0.98507 0.18298 0.98802 0.16933 0.99028 0.15776 C 0.99566 0.12908 0.99532 0.09901 1 0.07009 C 0.99896 -0.02521 1.00313 -0.12723 0.9849 -0.22184 C 0.9842 -0.291 0.98438 -0.3604 0.98282 -0.42956 C 0.98195 -0.46495 0.97275 -0.50035 0.96997 -0.53574 C 0.96823 -0.61184 0.96719 -0.68772 0.96025 -0.76336 C 0.96059 -0.82327 0.96146 -0.88295 0.96129 -0.94263 C 0.96129 -0.95281 0.96806 -1.05436 0.9441 -1.07286 C 0.93907 -1.08374 0.92709 -1.08929 0.91823 -1.09299 C 0.70313 -1.0923 0.61702 -1.10571 0.45695 -1.08004 C 0.42587 -1.08096 0.41389 -1.08073 0.3882 -1.08582 C 0.38073 -1.08906 0.37327 -1.09045 0.36563 -1.09299 C 0.30712 -1.09206 0.25469 -1.08998 0.1967 -1.08859 C 0.18455 -1.08721 0.175 -1.08304 0.16337 -1.08004 C 0.15452 -1.07772 0.15521 -1.07957 0.14514 -1.07587 C 0.13542 -1.07217 0.1467 -1.0761 0.13004 -1.07286 C 0.12639 -1.07217 0.11927 -1.07009 0.11927 -1.07009 C 0.11823 -1.06916 0.11719 -1.06801 0.11615 -1.06708 C 0.11407 -1.06546 0.11181 -1.06454 0.10973 -1.06292 C 0.10608 -1.05991 0.1033 -1.05505 0.1 -1.05135 C 0.09219 -1.04279 0.09914 -1.05135 0.09132 -1.04418 C 0.08403 -1.0377 0.08195 -1.03169 0.07414 -1.02845 C 0.06823 -1.02059 0.05747 -1.00624 0.04948 -1.00277 C 0.04532 -0.99676 0.0415 -0.99051 0.03768 -0.98404 C 0.03455 -0.97895 0.03073 -0.97548 0.02795 -0.9697 C 0.02691 -0.96414 0.02674 -0.96091 0.02361 -0.95697 C 0.02205 -0.95003 0.01806 -0.94425 0.01511 -0.93824 C 0.01441 -0.93685 0.01459 -0.93523 0.01407 -0.93384 C 0.01111 -0.92736 0.00747 -0.92181 0.00434 -0.91534 C 0.0033 -0.90955 0.00226 -0.90585 -8.33333E-7 -0.90099 C -0.00069 -0.8929 -0.00121 -0.88688 -0.0033 -0.87948 C -0.00364 -0.86907 -0.00364 -0.85843 -0.00434 -0.84825 C -0.00503 -0.83738 -0.00781 -0.82581 -0.00972 -0.81494 C -0.01198 -0.80222 -0.01302 -0.78927 -0.0151 -0.77631 C -0.01788 -0.75896 -0.02152 -0.74231 -0.02361 -0.72496 C -0.02465 -0.70483 -0.02586 -0.68471 -0.02795 -0.66458 C -0.02847 -0.60328 -0.0217 -0.50428 -0.03767 -0.43673 C -0.04027 -0.41152 -0.04531 -0.38654 -0.04843 -0.36109 C -0.05086 -0.34143 -0.05225 -0.31968 -0.05694 -0.30095 C -0.05798 -0.29262 -0.0592 -0.28475 -0.06024 -0.27643 C -0.06093 -0.2718 -0.06232 -0.26209 -0.06232 -0.26209 C -0.06198 -0.24289 -0.06684 -0.1765 -0.0526 -0.15036 C -0.05069 -0.13949 -0.04687 -0.1307 -0.0408 -0.12306 C -0.03732 -0.10872 -0.04305 -0.08813 -0.03541 -0.07865 C -0.03368 -0.06616 -0.02517 -0.04788 -0.01823 -0.0384 C -0.01788 -0.03701 -0.0177 -0.03539 -0.01718 -0.03423 C -0.01632 -0.03262 -0.01475 -0.03169 -0.01406 -0.02984 C -0.01319 -0.02729 -0.01336 -0.02406 -0.01284 -0.02128 C -0.01145 -0.01365 -0.00729 -0.01295 -0.00208 -0.01133 C -0.00156 -0.0111 0.00278 -0.00694 0.0033 -0.00555 C 0.004 -0.00416 0.00695 0.01365 0.01077 0.00856 " pathEditMode="relative" ptsTypes="fffffffffffffffffffffffffffffffffffffffffffffffffffffffffffffffffffffffffffffffffffffffffA">
                                      <p:cBhvr>
                                        <p:cTn id="18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70021E-6 C 0.02031 0.00324 0.0125 0.00139 0.02378 0.0044 C 0.02847 0.00833 0.03368 0.01342 0.03889 0.01573 C 0.04149 0.01943 0.04375 0.02128 0.04757 0.0229 C 0.04931 0.03007 0.04757 0.02683 0.05503 0.03007 C 0.0724 0.03771 0.1099 0.03308 0.1099 0.03308 C 0.11233 0.03516 0.11371 0.03863 0.11615 0.04025 C 0.1217 0.04349 0.12882 0.04372 0.13455 0.0458 C 0.13837 0.04719 0.14167 0.04997 0.14531 0.05159 C 0.15451 0.05991 0.17274 0.05922 0.18299 0.06015 C 0.18924 0.0613 0.19062 0.06107 0.19583 0.06315 C 0.19809 0.06408 0.20243 0.06593 0.20243 0.06593 C 0.21319 0.07611 0.2533 0.07171 0.25608 0.07171 C 0.30017 0.07587 0.22969 0.06963 0.33038 0.07449 C 0.33455 0.07472 0.34219 0.07888 0.34219 0.07888 C 0.34965 0.08559 0.34618 0.0842 0.35833 0.08605 C 0.36441 0.08698 0.37656 0.08883 0.37656 0.08883 C 0.38246 0.09276 0.38681 0.09554 0.39271 0.10039 C 0.39566 0.10271 0.40243 0.10456 0.40243 0.10456 C 0.40694 0.11104 0.40191 0.10502 0.41198 0.11034 C 0.42292 0.11636 0.4349 0.12168 0.44653 0.12607 C 0.45556 0.12954 0.46354 0.1344 0.47222 0.13903 C 0.48281 0.14481 0.49462 0.14851 0.50556 0.15337 C 0.50851 0.15476 0.51163 0.15545 0.51424 0.15776 C 0.51528 0.15869 0.51632 0.15984 0.51736 0.16054 C 0.52708 0.16678 0.54028 0.16863 0.55052 0.17049 C 0.56076 0.17742 0.57517 0.17673 0.58628 0.17904 C 0.66128 0.17789 0.73524 0.17881 0.8099 0.18483 C 0.90312 0.1839 0.90799 0.18992 0.96476 0.17766 C 0.97135 0.17465 0.97847 0.17326 0.98524 0.17049 C 0.9901 0.16563 0.99375 0.16123 0.99913 0.15776 C 1.00816 0.14573 1.01736 0.13671 1.02604 0.1233 C 1.05017 0.08582 1.07101 0.04187 1.08403 -0.00416 C 1.08854 -0.02012 1.08958 -0.03493 1.09167 -0.05158 C 1.09392 -0.06986 1.0974 -0.0879 1.10017 -0.10594 C 1.10174 -0.13069 1.1033 -0.14827 1.10781 -0.17187 C 1.11111 -0.21096 1.10972 -0.18806 1.11094 -0.24057 C 1.11146 -0.29748 1.10573 -0.33634 1.11424 -0.38399 C 1.1151 -0.39556 1.11597 -0.40689 1.11736 -0.41823 C 1.11667 -0.57876 1.11667 -0.73907 1.11528 -0.89961 C 1.11528 -0.90307 1.11389 -0.90631 1.11319 -0.90978 C 1.11285 -0.91117 1.11233 -0.91256 1.11198 -0.91395 C 1.10087 -0.97178 1.09358 -1.03261 1.0658 -1.08027 C 1.05972 -1.09068 1.04687 -1.09738 1.03785 -1.10178 C 1.03194 -1.10918 1.02361 -1.10895 1.01632 -1.11311 C 1.00677 -1.11867 0.99774 -1.12468 0.98733 -1.12746 C 0.975 -1.13578 0.98056 -1.1337 0.97118 -1.13601 C 0.96979 -1.13694 0.9684 -1.13833 0.96684 -1.13902 C 0.9651 -1.13972 0.96302 -1.13925 0.96146 -1.14041 C 0.96007 -1.14134 0.95955 -1.14365 0.95833 -1.14457 C 0.95087 -1.15036 0.93663 -1.15429 0.92812 -1.15614 C 0.72274 -1.15406 0.51736 -1.15545 0.31198 -1.15475 C 0.29028 -1.15151 0.2691 -1.14758 0.2474 -1.14319 C 0.23559 -1.14087 0.22396 -1.13648 0.21198 -1.13463 C 0.19566 -1.12746 0.17639 -1.12746 0.15937 -1.12607 C 0.15503 -1.12375 0.15087 -1.12075 0.14653 -1.1189 C 0.13819 -1.10872 0.12621 -1.10294 0.11615 -1.096 C 0.10972 -1.09137 0.10399 -1.08466 0.09705 -1.08165 C 0.0901 -1.0724 0.0875 -1.07286 0.0776 -1.07171 C 0.06545 -1.06708 0.05746 -1.05413 0.04531 -1.05019 C 0.04236 -1.04626 0.04062 -1.04326 0.03681 -1.0414 C 0.03368 -1.03562 0.02969 -1.0303 0.02708 -1.02429 C 0.02517 -1.01943 0.02448 -1.01527 0.0217 -1.01133 C 0.01858 -0.99838 0.01892 -1.00555 0.01528 -0.9956 C 0.01146 -0.98519 0.01771 -0.99815 0.01198 -0.98704 C 0.01024 -0.97987 0.00955 -0.97548 0.0066 -0.96993 C 0.00069 -0.93685 -0.00347 -0.904 -0.00833 -0.87092 C -0.0125 -0.84386 -0.01667 -0.81679 -0.0191 -0.78927 C -0.02066 -0.61069 -0.02205 -0.43211 -0.02344 -0.25353 C -0.02309 -0.18274 -0.04392 -0.10456 -0.02014 -0.0414 C -0.01754 -0.03447 -0.01806 -0.02683 -0.01372 -0.02151 C -0.01267 -0.0155 -0.01163 -0.01272 -0.00833 -0.00856 C -0.00799 -0.00717 -0.00816 -0.00532 -0.00729 -0.00416 C -0.00538 -0.00139 4.16667E-6 -0.00462 4.16667E-6 -1.70021E-6 Z " pathEditMode="relative" ptsTypes="ffffffffffffffffffffffffffffffffffffffffffffffffffffffffffffffffffffffffff">
                                      <p:cBhvr>
                                        <p:cTn id="20" dur="5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0021E-6 C 0.00295 0.01249 -0.00122 -0.00277 0.0033 0.00717 C 0.00382 0.00856 0.00347 0.01064 0.00434 0.01157 C 0.00625 0.01342 0.01076 0.01434 0.01076 0.01434 C 0.01441 0.01758 0.0177 0.01758 0.02152 0.02013 C 0.02864 0.02475 0.03194 0.03331 0.03975 0.03586 C 0.05277 0.04765 0.07205 0.04465 0.08715 0.04742 C 0.09566 0.05112 0.10607 0.05112 0.1151 0.05297 C 0.11927 0.05482 0.12465 0.05853 0.12899 0.06015 C 0.13507 0.06246 0.14218 0.06315 0.14843 0.06454 C 0.15364 0.06894 0.15833 0.07032 0.16458 0.07171 C 0.16701 0.07287 0.16979 0.07287 0.17205 0.07449 C 0.17482 0.07634 0.17673 0.08004 0.17968 0.08166 C 0.18073 0.08212 0.18177 0.08281 0.18281 0.08328 C 0.18385 0.08467 0.18489 0.08628 0.18611 0.08744 C 0.18698 0.08814 0.18836 0.0879 0.18923 0.08883 C 0.19027 0.08999 0.19045 0.09207 0.19149 0.09322 C 0.1934 0.09531 0.1967 0.09646 0.19895 0.09739 C 0.2052 0.10641 0.21406 0.1078 0.22257 0.11173 C 0.23402 0.11682 0.246 0.11867 0.25816 0.12052 C 0.2717 0.12653 0.28802 0.12815 0.30225 0.13047 C 0.31302 0.13417 0.33559 0.13463 0.33559 0.13463 C 0.34809 0.13787 0.35937 0.13949 0.37205 0.14041 C 0.39166 0.14458 0.40642 0.14527 0.42795 0.1462 C 0.45017 0.14851 0.471 0.1536 0.49357 0.15476 C 0.50538 0.1573 0.49791 0.15568 0.51614 0.15915 C 0.51857 0.15961 0.52361 0.16054 0.52361 0.16054 C 0.53298 0.15961 0.54236 0.15938 0.55173 0.15776 C 0.5783 0.15314 0.6033 0.12862 0.62361 0.10757 C 0.63038 0.10063 0.63854 0.08582 0.64097 0.07611 C 0.64305 0.06755 0.64739 0.0502 0.64739 0.0502 C 0.65 0.02244 0.64635 -0.00578 0.65173 -0.03285 C 0.65659 -0.0879 0.65434 -0.06662 0.66232 -0.10317 C 0.68524 -0.31737 0.66232 -0.53574 0.66128 -0.75202 C 0.66128 -0.76428 0.66093 -0.78001 0.65173 -0.78209 C 0.30902 -0.78094 0.33125 -0.78094 0.11406 -0.77793 C 0.09409 -0.77423 0.07465 -0.76798 0.05486 -0.76359 C 0.05121 -0.76197 0.04774 -0.76081 0.04409 -0.75919 C 0.04097 -0.75503 0.03871 -0.75248 0.03437 -0.75063 C 0.02934 -0.74601 0.025 -0.73884 0.01944 -0.73629 C 0.01284 -0.7282 0.00764 -0.71894 0.00104 -0.71062 C -0.00018 -0.70553 -0.00157 -0.70275 -0.00434 -0.69905 C -0.00469 -0.69766 -0.00486 -0.69604 -0.00539 -0.69489 C -0.00591 -0.69373 -0.00695 -0.69304 -0.00747 -0.69188 C -0.01007 -0.68494 -0.01094 -0.67754 -0.01493 -0.67175 C -0.01841 -0.65973 -0.02032 -0.64677 -0.0257 -0.63613 C -0.02674 -0.62827 -0.02813 -0.62063 -0.03004 -0.613 C -0.03212 -0.59519 -0.03455 -0.57576 -0.03872 -0.55841 C -0.0415 -0.5288 -0.04723 -0.49919 -0.05157 -0.46981 C -0.05122 -0.38145 -0.07292 -0.28614 -0.04723 -0.20472 C -0.04323 -0.17673 -0.04514 -0.14388 -0.0441 -0.11589 C -0.04341 -0.09923 -0.03716 -0.09276 -0.03108 -0.08027 C -0.02865 -0.07541 -0.02657 -0.06847 -0.02361 -0.06431 C -0.0224 -0.05945 -0.02032 -0.05713 -0.01823 -0.05297 C -0.01789 -0.05158 -0.01771 -0.04996 -0.01719 -0.04858 C -0.01667 -0.04742 -0.01545 -0.04696 -0.01493 -0.0458 C -0.01025 -0.03377 -0.01823 -0.0458 -0.01077 -0.03585 C -0.00886 -0.02776 -0.00764 -0.01874 -0.00313 -0.01272 C -0.00157 -0.00671 -0.00157 -0.00115 0.00104 0.0044 C 0.00243 0.01087 0.00121 0.00879 0.0033 0.01157 " pathEditMode="relative" ptsTypes="fffffffffffffffffffffffffffffffffffffffffffffffffffffffffffA">
                                      <p:cBhvr>
                                        <p:cTn id="22" dur="5000" fill="hold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5.55556E-7 -3.40042E-6 C 0.15347 -0.00948 0.30694 -0.00139 0.46024 0.00278 C 0.49878 0.00185 0.53107 -0.00139 0.56892 -0.00277 C 0.7177 -0.04117 0.87222 -0.00416 1.02378 -0.00416 " pathEditMode="relative" ptsTypes="fffA">
                                      <p:cBhvr>
                                        <p:cTn id="24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208 2.98867E-6 C -0.00955 0.00254 -0.01701 0.00416 -0.02465 0.00578 C -0.02986 0.00925 -0.03437 0.01341 -0.03958 0.01573 C -0.04288 0.01989 -0.04635 0.02082 -0.05035 0.0229 C -0.05555 0.02984 -0.06528 0.03238 -0.07222 0.03724 C -0.07535 0.03978 -0.07847 0.04325 -0.08177 0.0458 C -0.09045 0.05251 -0.10087 0.05644 -0.10955 0.06315 C -0.11996 0.07101 -0.1118 0.06777 -0.12153 0.07032 C -0.13264 0.0805 -0.14496 0.08628 -0.15694 0.09461 C -0.16667 0.10155 -0.17274 0.10895 -0.18385 0.11172 C -0.19028 0.12052 -0.19149 0.11566 -0.19774 0.1219 C -0.20712 0.13116 -0.19618 0.12468 -0.20851 0.13046 C -0.21233 0.13532 -0.21528 0.13971 -0.22048 0.1418 C -0.23142 0.15197 -0.22621 0.14874 -0.23524 0.15336 C -0.25052 0.16979 -0.23281 0.15244 -0.24514 0.16053 C -0.25226 0.16539 -0.25729 0.17279 -0.26545 0.17488 C -0.27222 0.18367 -0.28229 0.19014 -0.29132 0.19199 C -0.29809 0.19847 -0.31042 0.20402 -0.31927 0.20634 C -0.32569 0.21327 -0.33316 0.21582 -0.33958 0.22207 C -0.34965 0.23178 -0.36042 0.23918 -0.37101 0.24797 C -0.3776 0.25352 -0.38264 0.25931 -0.3901 0.2637 C -0.39774 0.27319 -0.38281 0.25514 -0.39896 0.27087 C -0.40087 0.27296 -0.40226 0.27596 -0.40417 0.27804 C -0.40729 0.28128 -0.41389 0.28475 -0.41701 0.2866 C -0.42361 0.2947 -0.4316 0.29909 -0.43854 0.30673 C -0.44722 0.31621 -0.45625 0.32847 -0.46667 0.33379 C -0.47048 0.33934 -0.47847 0.34837 -0.48385 0.35114 C -0.48941 0.35785 -0.49653 0.36733 -0.5033 0.36965 C -0.50781 0.37589 -0.51354 0.37983 -0.51944 0.38399 C -0.52587 0.38862 -0.53073 0.39463 -0.5375 0.39671 C -0.54462 0.40365 -0.55208 0.4099 -0.56024 0.41406 C -0.56302 0.41823 -0.56632 0.41961 -0.57014 0.42123 C -0.58073 0.4328 -0.59305 0.44182 -0.60555 0.44992 C -0.61146 0.45408 -0.61649 0.45963 -0.62361 0.46287 C -0.62552 0.46472 -0.62708 0.46703 -0.62882 0.46865 C -0.63073 0.47004 -0.63281 0.47004 -0.63437 0.47143 C -0.63594 0.47282 -0.63715 0.47559 -0.63854 0.47721 C -0.64097 0.47953 -0.64705 0.48184 -0.64948 0.48276 C -0.65642 0.48901 -0.66267 0.49803 -0.67101 0.5015 C -0.67187 0.50243 -0.67309 0.50358 -0.67396 0.50428 C -0.675 0.50497 -0.67656 0.50497 -0.67726 0.5059 C -0.68594 0.51284 -0.69149 0.52024 -0.70104 0.5244 C -0.70816 0.53365 -0.71719 0.53851 -0.72569 0.54453 C -0.72691 0.54638 -0.72743 0.54892 -0.72899 0.55031 C -0.73038 0.55193 -0.73246 0.55193 -0.73437 0.55309 C -0.73993 0.55655 -0.74531 0.56234 -0.75139 0.56465 C -0.75937 0.57483 -0.75989 0.56997 -0.76858 0.57599 C -0.77205 0.5783 -0.77517 0.58177 -0.7783 0.58454 C -0.78333 0.58894 -0.7901 0.59079 -0.79548 0.59472 C -0.80226 0.59935 -0.80833 0.60444 -0.81493 0.60906 C -0.81979 0.61253 -0.82483 0.61624 -0.83003 0.61901 C -0.83611 0.62225 -0.84826 0.62896 -0.84826 0.62919 C -0.85798 0.64191 -0.84618 0.62803 -0.86111 0.63752 C -0.86493 0.63983 -0.86753 0.64376 -0.87083 0.64631 C -0.88351 0.65533 -0.89739 0.66343 -0.91059 0.6706 C -0.91875 0.67499 -0.925 0.68054 -0.93229 0.68633 C -0.93611 0.68956 -0.94514 0.6935 -0.94514 0.69373 C -0.9625 0.70923 -0.9842 0.71894 -1.00347 0.73074 C -1.00608 0.73259 -1.00903 0.73444 -1.0118 0.73652 C -1.01319 0.73768 -1.01441 0.73953 -1.01614 0.74069 C -1.02378 0.74601 -1.03108 0.74786 -1.03854 0.75364 C -1.05191 0.76405 -1.0434 0.76104 -1.05364 0.76359 C -1.05972 0.76868 -1.06614 0.77492 -1.07292 0.77793 C -1.07639 0.78117 -1.07969 0.78186 -1.08368 0.78371 C -1.08733 0.78857 -1.0941 0.79065 -1.09878 0.79366 C -1.10555 0.80337 -1.11719 0.80846 -1.12674 0.81101 C -1.13698 0.8191 -1.14687 0.82651 -1.15799 0.83252 C -1.17101 0.83946 -1.15799 0.86976 -1.15799 0.88827 " pathEditMode="relative" rAng="0" ptsTypes="fffffffffffffffffffffffffffffffffffffffffffffffffffffffffffffffffffA">
                                      <p:cBhvr>
                                        <p:cTn id="2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55" y="444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000271"/>
            <a:ext cx="70201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17• 19 +25648 =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66289" y="1270421"/>
            <a:ext cx="360040" cy="330423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66289" y="2204864"/>
            <a:ext cx="7097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19945+5340-6597 =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94431" y="2629993"/>
            <a:ext cx="319818" cy="288032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1321513" y="3530625"/>
            <a:ext cx="54168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607342+87308 =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34229" y="3897400"/>
            <a:ext cx="360040" cy="36004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6839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5" descr="50d2104aa82c8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87847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650</TotalTime>
  <Words>280</Words>
  <Application>Microsoft Office PowerPoint</Application>
  <PresentationFormat>Экран (4:3)</PresentationFormat>
  <Paragraphs>73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Arial Black</vt:lpstr>
      <vt:lpstr>Calibri</vt:lpstr>
      <vt:lpstr>Garamond</vt:lpstr>
      <vt:lpstr>Monotype Corsiva</vt:lpstr>
      <vt:lpstr>Times New Roman</vt:lpstr>
      <vt:lpstr>Главная</vt:lpstr>
      <vt:lpstr>Презентация PowerPoint</vt:lpstr>
      <vt:lpstr> Брати Монгольф'є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Венера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Андріана</cp:lastModifiedBy>
  <cp:revision>41</cp:revision>
  <dcterms:created xsi:type="dcterms:W3CDTF">2015-11-22T12:00:04Z</dcterms:created>
  <dcterms:modified xsi:type="dcterms:W3CDTF">2016-03-23T07:01:31Z</dcterms:modified>
</cp:coreProperties>
</file>