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72" r:id="rId8"/>
    <p:sldId id="270" r:id="rId9"/>
    <p:sldId id="267" r:id="rId10"/>
    <p:sldId id="268" r:id="rId11"/>
    <p:sldId id="269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DEC87-17AE-4F7D-A132-38021C39055E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EBF91F2-C759-412D-ACE9-59B9A23B1A06}">
      <dgm:prSet/>
      <dgm:spPr/>
      <dgm:t>
        <a:bodyPr/>
        <a:lstStyle/>
        <a:p>
          <a:pPr algn="ctr" rtl="0"/>
          <a:r>
            <a:rPr lang="uk-UA" b="0" i="1" baseline="0" dirty="0" smtClean="0"/>
            <a:t>Т </a:t>
          </a:r>
          <a:r>
            <a:rPr lang="en-US" b="0" i="1" baseline="0" dirty="0" smtClean="0"/>
            <a:t>-</a:t>
          </a:r>
          <a:r>
            <a:rPr lang="uk-UA" b="0" i="1" baseline="0" dirty="0" smtClean="0"/>
            <a:t> </a:t>
          </a:r>
          <a:r>
            <a:rPr lang="en-US" b="0" i="1" baseline="0" dirty="0" smtClean="0"/>
            <a:t>  ?</a:t>
          </a:r>
          <a:endParaRPr lang="uk-UA" b="0" i="0" baseline="0" dirty="0"/>
        </a:p>
      </dgm:t>
    </dgm:pt>
    <dgm:pt modelId="{B077CA1F-2966-49F9-ABAD-E0D69E076164}" type="parTrans" cxnId="{7595E1AF-E362-4566-BDB4-3A93861BC0F1}">
      <dgm:prSet/>
      <dgm:spPr/>
      <dgm:t>
        <a:bodyPr/>
        <a:lstStyle/>
        <a:p>
          <a:pPr algn="ctr"/>
          <a:endParaRPr lang="uk-UA"/>
        </a:p>
      </dgm:t>
    </dgm:pt>
    <dgm:pt modelId="{D4F91ECE-E649-4BA5-A91C-DCBFC8664B28}" type="sibTrans" cxnId="{7595E1AF-E362-4566-BDB4-3A93861BC0F1}">
      <dgm:prSet/>
      <dgm:spPr/>
      <dgm:t>
        <a:bodyPr/>
        <a:lstStyle/>
        <a:p>
          <a:pPr algn="ctr"/>
          <a:endParaRPr lang="uk-UA"/>
        </a:p>
      </dgm:t>
    </dgm:pt>
    <dgm:pt modelId="{E631D2AF-C8BE-42EC-BF08-872E840D738F}">
      <dgm:prSet/>
      <dgm:spPr/>
      <dgm:t>
        <a:bodyPr/>
        <a:lstStyle/>
        <a:p>
          <a:pPr algn="ctr" rtl="0"/>
          <a:r>
            <a:rPr lang="uk-UA" b="0" i="1" baseline="0" dirty="0" smtClean="0"/>
            <a:t>А -</a:t>
          </a:r>
          <a:r>
            <a:rPr lang="en-US" b="0" i="1" baseline="0" dirty="0" smtClean="0"/>
            <a:t>  ?</a:t>
          </a:r>
          <a:endParaRPr lang="uk-UA" b="0" i="0" baseline="0" dirty="0"/>
        </a:p>
      </dgm:t>
    </dgm:pt>
    <dgm:pt modelId="{81EB5145-826F-4ABA-A023-59B4EE68E1EC}" type="parTrans" cxnId="{A80F99FA-0936-4DB2-8EE8-D3A61FED5198}">
      <dgm:prSet/>
      <dgm:spPr/>
      <dgm:t>
        <a:bodyPr/>
        <a:lstStyle/>
        <a:p>
          <a:pPr algn="ctr"/>
          <a:endParaRPr lang="uk-UA"/>
        </a:p>
      </dgm:t>
    </dgm:pt>
    <dgm:pt modelId="{816DF1C4-8742-4A32-96EF-DCA38DFBC886}" type="sibTrans" cxnId="{A80F99FA-0936-4DB2-8EE8-D3A61FED5198}">
      <dgm:prSet/>
      <dgm:spPr/>
      <dgm:t>
        <a:bodyPr/>
        <a:lstStyle/>
        <a:p>
          <a:pPr algn="ctr"/>
          <a:endParaRPr lang="uk-UA"/>
        </a:p>
      </dgm:t>
    </dgm:pt>
    <dgm:pt modelId="{C6D07872-A62B-4578-A933-9D1E9AD56D83}">
      <dgm:prSet/>
      <dgm:spPr/>
      <dgm:t>
        <a:bodyPr/>
        <a:lstStyle/>
        <a:p>
          <a:pPr algn="ctr" rtl="0"/>
          <a:r>
            <a:rPr lang="uk-UA" b="0" i="1" baseline="0" dirty="0" smtClean="0"/>
            <a:t>Е</a:t>
          </a:r>
          <a:r>
            <a:rPr lang="en-US" b="0" i="1" baseline="0" dirty="0" smtClean="0"/>
            <a:t> -  ?</a:t>
          </a:r>
          <a:endParaRPr lang="uk-UA" b="0" i="0" baseline="0" dirty="0"/>
        </a:p>
      </dgm:t>
    </dgm:pt>
    <dgm:pt modelId="{611E270A-B4DA-4C5C-9BC6-0C88D0C0A41C}" type="parTrans" cxnId="{39F5C7FD-9D18-4295-AB10-CAE1A44ACEA8}">
      <dgm:prSet/>
      <dgm:spPr/>
      <dgm:t>
        <a:bodyPr/>
        <a:lstStyle/>
        <a:p>
          <a:pPr algn="ctr"/>
          <a:endParaRPr lang="uk-UA"/>
        </a:p>
      </dgm:t>
    </dgm:pt>
    <dgm:pt modelId="{5CF57BEE-2FDD-4200-99EB-EC3DD39EBD55}" type="sibTrans" cxnId="{39F5C7FD-9D18-4295-AB10-CAE1A44ACEA8}">
      <dgm:prSet/>
      <dgm:spPr/>
      <dgm:t>
        <a:bodyPr/>
        <a:lstStyle/>
        <a:p>
          <a:pPr algn="ctr"/>
          <a:endParaRPr lang="uk-UA"/>
        </a:p>
      </dgm:t>
    </dgm:pt>
    <dgm:pt modelId="{C5066C56-A027-4E7B-BE2C-7E2436976D94}">
      <dgm:prSet/>
      <dgm:spPr/>
      <dgm:t>
        <a:bodyPr/>
        <a:lstStyle/>
        <a:p>
          <a:pPr algn="ctr" rtl="0"/>
          <a:r>
            <a:rPr lang="uk-UA" b="0" i="1" baseline="0" dirty="0" smtClean="0"/>
            <a:t>Т -</a:t>
          </a:r>
          <a:r>
            <a:rPr lang="en-US" b="0" i="1" baseline="0" dirty="0" smtClean="0"/>
            <a:t>  ?</a:t>
          </a:r>
          <a:endParaRPr lang="uk-UA" b="0" i="0" baseline="0" dirty="0"/>
        </a:p>
      </dgm:t>
    </dgm:pt>
    <dgm:pt modelId="{08862619-0395-4356-8A0E-64C38C2941B2}" type="parTrans" cxnId="{3ED3A997-2801-4DFC-A7C9-81E04A5A5656}">
      <dgm:prSet/>
      <dgm:spPr/>
      <dgm:t>
        <a:bodyPr/>
        <a:lstStyle/>
        <a:p>
          <a:pPr algn="ctr"/>
          <a:endParaRPr lang="uk-UA"/>
        </a:p>
      </dgm:t>
    </dgm:pt>
    <dgm:pt modelId="{F95126C3-9FCE-4457-A3CD-8BBF1BC20186}" type="sibTrans" cxnId="{3ED3A997-2801-4DFC-A7C9-81E04A5A5656}">
      <dgm:prSet/>
      <dgm:spPr/>
      <dgm:t>
        <a:bodyPr/>
        <a:lstStyle/>
        <a:p>
          <a:pPr algn="ctr"/>
          <a:endParaRPr lang="uk-UA"/>
        </a:p>
      </dgm:t>
    </dgm:pt>
    <dgm:pt modelId="{AB79B624-6DF6-4EB4-89D9-6B394A7F88AF}">
      <dgm:prSet/>
      <dgm:spPr/>
      <dgm:t>
        <a:bodyPr/>
        <a:lstStyle/>
        <a:p>
          <a:pPr algn="ctr" rtl="0"/>
          <a:r>
            <a:rPr lang="uk-UA" b="0" i="1" baseline="0" dirty="0" smtClean="0"/>
            <a:t>Р -  </a:t>
          </a:r>
          <a:r>
            <a:rPr lang="en-US" b="0" i="1" baseline="0" dirty="0" smtClean="0"/>
            <a:t>?</a:t>
          </a:r>
          <a:endParaRPr lang="uk-UA" b="0" i="0" baseline="0" dirty="0"/>
        </a:p>
      </dgm:t>
    </dgm:pt>
    <dgm:pt modelId="{4C4FCAE4-9C3F-43BB-BD74-56F5B070C408}" type="parTrans" cxnId="{204C6D8B-8B1C-4AC6-BCBE-45B114E94FE1}">
      <dgm:prSet/>
      <dgm:spPr/>
      <dgm:t>
        <a:bodyPr/>
        <a:lstStyle/>
        <a:p>
          <a:pPr algn="ctr"/>
          <a:endParaRPr lang="uk-UA"/>
        </a:p>
      </dgm:t>
    </dgm:pt>
    <dgm:pt modelId="{79D9A89D-C747-457C-A14A-B6C54ECD2F61}" type="sibTrans" cxnId="{204C6D8B-8B1C-4AC6-BCBE-45B114E94FE1}">
      <dgm:prSet/>
      <dgm:spPr/>
      <dgm:t>
        <a:bodyPr/>
        <a:lstStyle/>
        <a:p>
          <a:pPr algn="ctr"/>
          <a:endParaRPr lang="uk-UA"/>
        </a:p>
      </dgm:t>
    </dgm:pt>
    <dgm:pt modelId="{14912933-79D1-442F-80F0-29B3E26579AC}" type="pres">
      <dgm:prSet presAssocID="{187DEC87-17AE-4F7D-A132-38021C3905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7AF9EEF-E827-4824-96E2-758898DAEED1}" type="pres">
      <dgm:prSet presAssocID="{2EBF91F2-C759-412D-ACE9-59B9A23B1A06}" presName="parentText" presStyleLbl="node1" presStyleIdx="0" presStyleCnt="5" custLinFactNeighborX="-8065" custLinFactNeighborY="-6073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069A2C-38B0-4E79-9086-219A48197AD6}" type="pres">
      <dgm:prSet presAssocID="{D4F91ECE-E649-4BA5-A91C-DCBFC8664B28}" presName="spacer" presStyleCnt="0"/>
      <dgm:spPr/>
    </dgm:pt>
    <dgm:pt modelId="{05964873-7441-4FE9-924E-064BC441DBC9}" type="pres">
      <dgm:prSet presAssocID="{C6D07872-A62B-4578-A933-9D1E9AD56D8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8F9C30-C72B-4730-85FF-5BA92C7D955A}" type="pres">
      <dgm:prSet presAssocID="{5CF57BEE-2FDD-4200-99EB-EC3DD39EBD55}" presName="spacer" presStyleCnt="0"/>
      <dgm:spPr/>
    </dgm:pt>
    <dgm:pt modelId="{F5F05979-016C-41E3-88E5-8645514D1949}" type="pres">
      <dgm:prSet presAssocID="{E631D2AF-C8BE-42EC-BF08-872E840D738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72ED5A-1E62-420F-A8BB-8B9FA3F160FB}" type="pres">
      <dgm:prSet presAssocID="{816DF1C4-8742-4A32-96EF-DCA38DFBC886}" presName="spacer" presStyleCnt="0"/>
      <dgm:spPr/>
    </dgm:pt>
    <dgm:pt modelId="{16268FD6-6633-4CCD-A9E7-7D85C4E12BB7}" type="pres">
      <dgm:prSet presAssocID="{C5066C56-A027-4E7B-BE2C-7E2436976D9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12E40D-09EA-4169-8F7E-8AF1F278F8E4}" type="pres">
      <dgm:prSet presAssocID="{F95126C3-9FCE-4457-A3CD-8BBF1BC20186}" presName="spacer" presStyleCnt="0"/>
      <dgm:spPr/>
    </dgm:pt>
    <dgm:pt modelId="{32C9C423-DE1D-4C0E-B79C-85E8CC4F754D}" type="pres">
      <dgm:prSet presAssocID="{AB79B624-6DF6-4EB4-89D9-6B394A7F88A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B6F0B7-B841-4E54-9C46-0DBD8BBE85C4}" type="presOf" srcId="{187DEC87-17AE-4F7D-A132-38021C39055E}" destId="{14912933-79D1-442F-80F0-29B3E26579AC}" srcOrd="0" destOrd="0" presId="urn:microsoft.com/office/officeart/2005/8/layout/vList2"/>
    <dgm:cxn modelId="{6E456E88-FCFD-408B-B6A2-B06ADF3E5251}" type="presOf" srcId="{C6D07872-A62B-4578-A933-9D1E9AD56D83}" destId="{05964873-7441-4FE9-924E-064BC441DBC9}" srcOrd="0" destOrd="0" presId="urn:microsoft.com/office/officeart/2005/8/layout/vList2"/>
    <dgm:cxn modelId="{4A8B9039-7924-4F31-963B-66A88D8326E6}" type="presOf" srcId="{2EBF91F2-C759-412D-ACE9-59B9A23B1A06}" destId="{37AF9EEF-E827-4824-96E2-758898DAEED1}" srcOrd="0" destOrd="0" presId="urn:microsoft.com/office/officeart/2005/8/layout/vList2"/>
    <dgm:cxn modelId="{204C6D8B-8B1C-4AC6-BCBE-45B114E94FE1}" srcId="{187DEC87-17AE-4F7D-A132-38021C39055E}" destId="{AB79B624-6DF6-4EB4-89D9-6B394A7F88AF}" srcOrd="4" destOrd="0" parTransId="{4C4FCAE4-9C3F-43BB-BD74-56F5B070C408}" sibTransId="{79D9A89D-C747-457C-A14A-B6C54ECD2F61}"/>
    <dgm:cxn modelId="{BD01285F-8529-4B06-8AC6-AA7C583F10C6}" type="presOf" srcId="{C5066C56-A027-4E7B-BE2C-7E2436976D94}" destId="{16268FD6-6633-4CCD-A9E7-7D85C4E12BB7}" srcOrd="0" destOrd="0" presId="urn:microsoft.com/office/officeart/2005/8/layout/vList2"/>
    <dgm:cxn modelId="{7595E1AF-E362-4566-BDB4-3A93861BC0F1}" srcId="{187DEC87-17AE-4F7D-A132-38021C39055E}" destId="{2EBF91F2-C759-412D-ACE9-59B9A23B1A06}" srcOrd="0" destOrd="0" parTransId="{B077CA1F-2966-49F9-ABAD-E0D69E076164}" sibTransId="{D4F91ECE-E649-4BA5-A91C-DCBFC8664B28}"/>
    <dgm:cxn modelId="{39F5C7FD-9D18-4295-AB10-CAE1A44ACEA8}" srcId="{187DEC87-17AE-4F7D-A132-38021C39055E}" destId="{C6D07872-A62B-4578-A933-9D1E9AD56D83}" srcOrd="1" destOrd="0" parTransId="{611E270A-B4DA-4C5C-9BC6-0C88D0C0A41C}" sibTransId="{5CF57BEE-2FDD-4200-99EB-EC3DD39EBD55}"/>
    <dgm:cxn modelId="{D77455FB-B2E8-4016-B22E-CF25AC9B8BD0}" type="presOf" srcId="{E631D2AF-C8BE-42EC-BF08-872E840D738F}" destId="{F5F05979-016C-41E3-88E5-8645514D1949}" srcOrd="0" destOrd="0" presId="urn:microsoft.com/office/officeart/2005/8/layout/vList2"/>
    <dgm:cxn modelId="{A80F99FA-0936-4DB2-8EE8-D3A61FED5198}" srcId="{187DEC87-17AE-4F7D-A132-38021C39055E}" destId="{E631D2AF-C8BE-42EC-BF08-872E840D738F}" srcOrd="2" destOrd="0" parTransId="{81EB5145-826F-4ABA-A023-59B4EE68E1EC}" sibTransId="{816DF1C4-8742-4A32-96EF-DCA38DFBC886}"/>
    <dgm:cxn modelId="{3ED3A997-2801-4DFC-A7C9-81E04A5A5656}" srcId="{187DEC87-17AE-4F7D-A132-38021C39055E}" destId="{C5066C56-A027-4E7B-BE2C-7E2436976D94}" srcOrd="3" destOrd="0" parTransId="{08862619-0395-4356-8A0E-64C38C2941B2}" sibTransId="{F95126C3-9FCE-4457-A3CD-8BBF1BC20186}"/>
    <dgm:cxn modelId="{CF8B3DAF-EA1D-4E80-AE45-C47C50D396E8}" type="presOf" srcId="{AB79B624-6DF6-4EB4-89D9-6B394A7F88AF}" destId="{32C9C423-DE1D-4C0E-B79C-85E8CC4F754D}" srcOrd="0" destOrd="0" presId="urn:microsoft.com/office/officeart/2005/8/layout/vList2"/>
    <dgm:cxn modelId="{1087A50F-9E93-485E-8FA1-E046B2F0831D}" type="presParOf" srcId="{14912933-79D1-442F-80F0-29B3E26579AC}" destId="{37AF9EEF-E827-4824-96E2-758898DAEED1}" srcOrd="0" destOrd="0" presId="urn:microsoft.com/office/officeart/2005/8/layout/vList2"/>
    <dgm:cxn modelId="{2E612E00-182D-4FCB-B74E-EA6920A07A64}" type="presParOf" srcId="{14912933-79D1-442F-80F0-29B3E26579AC}" destId="{E5069A2C-38B0-4E79-9086-219A48197AD6}" srcOrd="1" destOrd="0" presId="urn:microsoft.com/office/officeart/2005/8/layout/vList2"/>
    <dgm:cxn modelId="{9D2D8EB0-EADF-4401-8D93-EC8F4B3F26D1}" type="presParOf" srcId="{14912933-79D1-442F-80F0-29B3E26579AC}" destId="{05964873-7441-4FE9-924E-064BC441DBC9}" srcOrd="2" destOrd="0" presId="urn:microsoft.com/office/officeart/2005/8/layout/vList2"/>
    <dgm:cxn modelId="{22507E0C-BFC6-400B-9C74-BFA164419B8C}" type="presParOf" srcId="{14912933-79D1-442F-80F0-29B3E26579AC}" destId="{4F8F9C30-C72B-4730-85FF-5BA92C7D955A}" srcOrd="3" destOrd="0" presId="urn:microsoft.com/office/officeart/2005/8/layout/vList2"/>
    <dgm:cxn modelId="{37F33734-72E3-4D07-8A99-A7C72BE75D81}" type="presParOf" srcId="{14912933-79D1-442F-80F0-29B3E26579AC}" destId="{F5F05979-016C-41E3-88E5-8645514D1949}" srcOrd="4" destOrd="0" presId="urn:microsoft.com/office/officeart/2005/8/layout/vList2"/>
    <dgm:cxn modelId="{CF5F2E15-19A0-4799-9E5C-9EEB67637D03}" type="presParOf" srcId="{14912933-79D1-442F-80F0-29B3E26579AC}" destId="{B272ED5A-1E62-420F-A8BB-8B9FA3F160FB}" srcOrd="5" destOrd="0" presId="urn:microsoft.com/office/officeart/2005/8/layout/vList2"/>
    <dgm:cxn modelId="{DBADFEA3-6446-4EB7-8874-078968C60C35}" type="presParOf" srcId="{14912933-79D1-442F-80F0-29B3E26579AC}" destId="{16268FD6-6633-4CCD-A9E7-7D85C4E12BB7}" srcOrd="6" destOrd="0" presId="urn:microsoft.com/office/officeart/2005/8/layout/vList2"/>
    <dgm:cxn modelId="{7FDE6015-5247-46E1-8A40-E866824B58B2}" type="presParOf" srcId="{14912933-79D1-442F-80F0-29B3E26579AC}" destId="{6612E40D-09EA-4169-8F7E-8AF1F278F8E4}" srcOrd="7" destOrd="0" presId="urn:microsoft.com/office/officeart/2005/8/layout/vList2"/>
    <dgm:cxn modelId="{B5F82B63-85B6-4B39-9AA6-F389785A1B90}" type="presParOf" srcId="{14912933-79D1-442F-80F0-29B3E26579AC}" destId="{32C9C423-DE1D-4C0E-B79C-85E8CC4F754D}" srcOrd="8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49A49F-63EC-4B65-B358-72530E09EFC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uk-UA"/>
        </a:p>
      </dgm:t>
    </dgm:pt>
    <dgm:pt modelId="{29F74C68-B9B5-4293-BCDD-D7CF5D42E20A}">
      <dgm:prSet custT="1"/>
      <dgm:spPr/>
      <dgm:t>
        <a:bodyPr/>
        <a:lstStyle/>
        <a:p>
          <a:pPr algn="ctr" rtl="0"/>
          <a:r>
            <a:rPr lang="uk-UA" sz="3200" b="1" dirty="0" smtClean="0"/>
            <a:t>Домашнє завдання</a:t>
          </a:r>
          <a:endParaRPr lang="uk-UA" sz="3200" b="1" dirty="0"/>
        </a:p>
      </dgm:t>
    </dgm:pt>
    <dgm:pt modelId="{C5E10370-DA0D-4749-9326-93F1B139B27D}" type="parTrans" cxnId="{AA611DF5-AAB8-40DC-9E58-F30D180A033D}">
      <dgm:prSet/>
      <dgm:spPr/>
      <dgm:t>
        <a:bodyPr/>
        <a:lstStyle/>
        <a:p>
          <a:endParaRPr lang="uk-UA"/>
        </a:p>
      </dgm:t>
    </dgm:pt>
    <dgm:pt modelId="{D3A3726D-AF98-4E40-85C9-08BCF15A4BF9}" type="sibTrans" cxnId="{AA611DF5-AAB8-40DC-9E58-F30D180A033D}">
      <dgm:prSet/>
      <dgm:spPr/>
      <dgm:t>
        <a:bodyPr/>
        <a:lstStyle/>
        <a:p>
          <a:endParaRPr lang="uk-UA"/>
        </a:p>
      </dgm:t>
    </dgm:pt>
    <dgm:pt modelId="{2310783A-BEE3-4F74-ADC8-EEF9C83EE64B}" type="pres">
      <dgm:prSet presAssocID="{5C49A49F-63EC-4B65-B358-72530E09EFC3}" presName="linear" presStyleCnt="0">
        <dgm:presLayoutVars>
          <dgm:animLvl val="lvl"/>
          <dgm:resizeHandles val="exact"/>
        </dgm:presLayoutVars>
      </dgm:prSet>
      <dgm:spPr/>
    </dgm:pt>
    <dgm:pt modelId="{A03A675C-9F8C-4277-91FC-1E812703215D}" type="pres">
      <dgm:prSet presAssocID="{29F74C68-B9B5-4293-BCDD-D7CF5D42E20A}" presName="parentText" presStyleLbl="node1" presStyleIdx="0" presStyleCnt="1" custLinFactNeighborX="-1408" custLinFactNeighborY="-26992">
        <dgm:presLayoutVars>
          <dgm:chMax val="0"/>
          <dgm:bulletEnabled val="1"/>
        </dgm:presLayoutVars>
      </dgm:prSet>
      <dgm:spPr/>
    </dgm:pt>
  </dgm:ptLst>
  <dgm:cxnLst>
    <dgm:cxn modelId="{EE9F59D1-A9D0-4767-B2A4-4E90A16626DB}" type="presOf" srcId="{29F74C68-B9B5-4293-BCDD-D7CF5D42E20A}" destId="{A03A675C-9F8C-4277-91FC-1E812703215D}" srcOrd="0" destOrd="0" presId="urn:microsoft.com/office/officeart/2005/8/layout/vList2"/>
    <dgm:cxn modelId="{AA611DF5-AAB8-40DC-9E58-F30D180A033D}" srcId="{5C49A49F-63EC-4B65-B358-72530E09EFC3}" destId="{29F74C68-B9B5-4293-BCDD-D7CF5D42E20A}" srcOrd="0" destOrd="0" parTransId="{C5E10370-DA0D-4749-9326-93F1B139B27D}" sibTransId="{D3A3726D-AF98-4E40-85C9-08BCF15A4BF9}"/>
    <dgm:cxn modelId="{618F1DF8-7F67-4933-811F-9C7C1CE05747}" type="presOf" srcId="{5C49A49F-63EC-4B65-B358-72530E09EFC3}" destId="{2310783A-BEE3-4F74-ADC8-EEF9C83EE64B}" srcOrd="0" destOrd="0" presId="urn:microsoft.com/office/officeart/2005/8/layout/vList2"/>
    <dgm:cxn modelId="{C232F96A-3E33-4835-8787-E694924ED59C}" type="presParOf" srcId="{2310783A-BEE3-4F74-ADC8-EEF9C83EE64B}" destId="{A03A675C-9F8C-4277-91FC-1E812703215D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0FCE74-8CB9-41D8-B060-9B706644F14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68DEF4E-CF65-4DA3-B3C7-09A98809E87F}">
      <dgm:prSet phldrT="[Текст]" custT="1"/>
      <dgm:spPr/>
      <dgm:t>
        <a:bodyPr/>
        <a:lstStyle/>
        <a:p>
          <a:r>
            <a:rPr lang="uk-UA" sz="2400" b="1" dirty="0" smtClean="0"/>
            <a:t>Скласти від 6 до 12 тестів за творчістю І. П. Котляревського</a:t>
          </a:r>
          <a:endParaRPr lang="uk-UA" sz="2400" b="1" dirty="0"/>
        </a:p>
      </dgm:t>
    </dgm:pt>
    <dgm:pt modelId="{812298A3-67F0-4ED8-A86F-2A0258939C49}" type="parTrans" cxnId="{7ADC62F6-14C7-48E9-80F9-36BCF0B309C2}">
      <dgm:prSet/>
      <dgm:spPr/>
      <dgm:t>
        <a:bodyPr/>
        <a:lstStyle/>
        <a:p>
          <a:endParaRPr lang="uk-UA"/>
        </a:p>
      </dgm:t>
    </dgm:pt>
    <dgm:pt modelId="{9131A9BD-41D7-424E-AE49-656D91DD1317}" type="sibTrans" cxnId="{7ADC62F6-14C7-48E9-80F9-36BCF0B309C2}">
      <dgm:prSet/>
      <dgm:spPr/>
      <dgm:t>
        <a:bodyPr/>
        <a:lstStyle/>
        <a:p>
          <a:endParaRPr lang="uk-UA"/>
        </a:p>
      </dgm:t>
    </dgm:pt>
    <dgm:pt modelId="{109080C2-AA04-47AB-A4D8-D97AAAA02EDD}">
      <dgm:prSet phldrT="[Текст]" custT="1"/>
      <dgm:spPr/>
      <dgm:t>
        <a:bodyPr/>
        <a:lstStyle/>
        <a:p>
          <a:r>
            <a:rPr lang="uk-UA" sz="2400" b="1" dirty="0" smtClean="0"/>
            <a:t>Скласти гроно до слова </a:t>
          </a:r>
          <a:r>
            <a:rPr lang="uk-UA" sz="2400" b="1" dirty="0" err="1" smtClean="0"/>
            <a:t>“любов”</a:t>
          </a:r>
          <a:r>
            <a:rPr lang="uk-UA" sz="2400" b="1" dirty="0" smtClean="0"/>
            <a:t> </a:t>
          </a:r>
          <a:endParaRPr lang="uk-UA" sz="2400" b="1" dirty="0"/>
        </a:p>
      </dgm:t>
    </dgm:pt>
    <dgm:pt modelId="{7CF3609C-7F37-48FB-BEB2-43CE698F6643}" type="parTrans" cxnId="{4534B16E-2637-487D-BCBE-F77A02479BBC}">
      <dgm:prSet/>
      <dgm:spPr/>
      <dgm:t>
        <a:bodyPr/>
        <a:lstStyle/>
        <a:p>
          <a:endParaRPr lang="uk-UA"/>
        </a:p>
      </dgm:t>
    </dgm:pt>
    <dgm:pt modelId="{4A38958F-3BF6-483B-9DDE-DECE182EA9A4}" type="sibTrans" cxnId="{4534B16E-2637-487D-BCBE-F77A02479BBC}">
      <dgm:prSet/>
      <dgm:spPr/>
      <dgm:t>
        <a:bodyPr/>
        <a:lstStyle/>
        <a:p>
          <a:endParaRPr lang="uk-UA"/>
        </a:p>
      </dgm:t>
    </dgm:pt>
    <dgm:pt modelId="{1D9136C3-16FA-4345-8D35-A11B4D5245B4}">
      <dgm:prSet phldrT="[Текст]" custT="1"/>
      <dgm:spPr/>
      <dgm:t>
        <a:bodyPr/>
        <a:lstStyle/>
        <a:p>
          <a:r>
            <a:rPr lang="uk-UA" sz="2400" b="1" dirty="0" smtClean="0"/>
            <a:t>Скласти план характеристики образів </a:t>
          </a:r>
          <a:r>
            <a:rPr lang="en-US" sz="2400" b="1" dirty="0" smtClean="0"/>
            <a:t>:</a:t>
          </a:r>
        </a:p>
        <a:p>
          <a:r>
            <a:rPr lang="en-US" sz="2400" b="1" dirty="0" smtClean="0"/>
            <a:t>1</a:t>
          </a:r>
          <a:r>
            <a:rPr lang="ru-RU" sz="2400" b="1" dirty="0" smtClean="0"/>
            <a:t>в. – Наталка</a:t>
          </a:r>
        </a:p>
        <a:p>
          <a:r>
            <a:rPr lang="ru-RU" sz="2400" b="1" dirty="0" smtClean="0"/>
            <a:t>2 в. - Петро</a:t>
          </a:r>
          <a:endParaRPr lang="uk-UA" sz="2400" b="1" dirty="0"/>
        </a:p>
      </dgm:t>
    </dgm:pt>
    <dgm:pt modelId="{467BC296-B8DE-44D8-8047-ED7441CCB0D7}" type="parTrans" cxnId="{BF954A93-CF63-4268-AE5C-42D858696781}">
      <dgm:prSet/>
      <dgm:spPr/>
      <dgm:t>
        <a:bodyPr/>
        <a:lstStyle/>
        <a:p>
          <a:endParaRPr lang="uk-UA"/>
        </a:p>
      </dgm:t>
    </dgm:pt>
    <dgm:pt modelId="{1C53FE4C-89E4-4B71-9194-ED36EB5BC527}" type="sibTrans" cxnId="{BF954A93-CF63-4268-AE5C-42D858696781}">
      <dgm:prSet/>
      <dgm:spPr/>
      <dgm:t>
        <a:bodyPr/>
        <a:lstStyle/>
        <a:p>
          <a:endParaRPr lang="uk-UA"/>
        </a:p>
      </dgm:t>
    </dgm:pt>
    <dgm:pt modelId="{BDA09776-82FC-441C-8325-9929BA905666}" type="pres">
      <dgm:prSet presAssocID="{D30FCE74-8CB9-41D8-B060-9B706644F147}" presName="linear" presStyleCnt="0">
        <dgm:presLayoutVars>
          <dgm:dir/>
          <dgm:animLvl val="lvl"/>
          <dgm:resizeHandles val="exact"/>
        </dgm:presLayoutVars>
      </dgm:prSet>
      <dgm:spPr/>
    </dgm:pt>
    <dgm:pt modelId="{2D280D4A-484F-46E7-9121-3DF85A358DAD}" type="pres">
      <dgm:prSet presAssocID="{068DEF4E-CF65-4DA3-B3C7-09A98809E87F}" presName="parentLin" presStyleCnt="0"/>
      <dgm:spPr/>
    </dgm:pt>
    <dgm:pt modelId="{913E856A-8775-4162-9F8C-8076F2840A39}" type="pres">
      <dgm:prSet presAssocID="{068DEF4E-CF65-4DA3-B3C7-09A98809E87F}" presName="parentLeftMargin" presStyleLbl="node1" presStyleIdx="0" presStyleCnt="3"/>
      <dgm:spPr/>
    </dgm:pt>
    <dgm:pt modelId="{B74934A0-0482-4F49-96DA-AEF3DFC09BEF}" type="pres">
      <dgm:prSet presAssocID="{068DEF4E-CF65-4DA3-B3C7-09A98809E87F}" presName="parentText" presStyleLbl="node1" presStyleIdx="0" presStyleCnt="3" custScaleX="120408" custScaleY="12039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75CEB9-D8CB-47A1-832A-4BB2AEDF1E95}" type="pres">
      <dgm:prSet presAssocID="{068DEF4E-CF65-4DA3-B3C7-09A98809E87F}" presName="negativeSpace" presStyleCnt="0"/>
      <dgm:spPr/>
    </dgm:pt>
    <dgm:pt modelId="{44B7DD02-6A75-4B63-997B-71ECFB4311E9}" type="pres">
      <dgm:prSet presAssocID="{068DEF4E-CF65-4DA3-B3C7-09A98809E87F}" presName="childText" presStyleLbl="conFgAcc1" presStyleIdx="0" presStyleCnt="3">
        <dgm:presLayoutVars>
          <dgm:bulletEnabled val="1"/>
        </dgm:presLayoutVars>
      </dgm:prSet>
      <dgm:spPr/>
    </dgm:pt>
    <dgm:pt modelId="{CB5E10DC-181E-4327-A493-1D6FB74741ED}" type="pres">
      <dgm:prSet presAssocID="{9131A9BD-41D7-424E-AE49-656D91DD1317}" presName="spaceBetweenRectangles" presStyleCnt="0"/>
      <dgm:spPr/>
    </dgm:pt>
    <dgm:pt modelId="{44DE5783-D9CD-440F-813E-97876DB8463D}" type="pres">
      <dgm:prSet presAssocID="{109080C2-AA04-47AB-A4D8-D97AAAA02EDD}" presName="parentLin" presStyleCnt="0"/>
      <dgm:spPr/>
    </dgm:pt>
    <dgm:pt modelId="{8769A6CC-7746-427F-A3F0-F46757106423}" type="pres">
      <dgm:prSet presAssocID="{109080C2-AA04-47AB-A4D8-D97AAAA02EDD}" presName="parentLeftMargin" presStyleLbl="node1" presStyleIdx="0" presStyleCnt="3"/>
      <dgm:spPr/>
    </dgm:pt>
    <dgm:pt modelId="{627122B6-1012-469A-8F78-06C8D5E3223B}" type="pres">
      <dgm:prSet presAssocID="{109080C2-AA04-47AB-A4D8-D97AAAA02EDD}" presName="parentText" presStyleLbl="node1" presStyleIdx="1" presStyleCnt="3" custScaleX="118111" custScaleY="12039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7FA683-5B6C-49F9-8C68-0A1D3537E4FF}" type="pres">
      <dgm:prSet presAssocID="{109080C2-AA04-47AB-A4D8-D97AAAA02EDD}" presName="negativeSpace" presStyleCnt="0"/>
      <dgm:spPr/>
    </dgm:pt>
    <dgm:pt modelId="{D1AAC8B2-3640-4207-BC6F-D2267A2F57E2}" type="pres">
      <dgm:prSet presAssocID="{109080C2-AA04-47AB-A4D8-D97AAAA02EDD}" presName="childText" presStyleLbl="conFgAcc1" presStyleIdx="1" presStyleCnt="3">
        <dgm:presLayoutVars>
          <dgm:bulletEnabled val="1"/>
        </dgm:presLayoutVars>
      </dgm:prSet>
      <dgm:spPr/>
    </dgm:pt>
    <dgm:pt modelId="{D16FFC97-A205-4BA7-8995-CD301B655605}" type="pres">
      <dgm:prSet presAssocID="{4A38958F-3BF6-483B-9DDE-DECE182EA9A4}" presName="spaceBetweenRectangles" presStyleCnt="0"/>
      <dgm:spPr/>
    </dgm:pt>
    <dgm:pt modelId="{F7621B5C-1D24-417F-9BE8-759E7F75FB11}" type="pres">
      <dgm:prSet presAssocID="{1D9136C3-16FA-4345-8D35-A11B4D5245B4}" presName="parentLin" presStyleCnt="0"/>
      <dgm:spPr/>
    </dgm:pt>
    <dgm:pt modelId="{8A89F361-60AC-466E-A770-C9909C5A1D2C}" type="pres">
      <dgm:prSet presAssocID="{1D9136C3-16FA-4345-8D35-A11B4D5245B4}" presName="parentLeftMargin" presStyleLbl="node1" presStyleIdx="1" presStyleCnt="3"/>
      <dgm:spPr/>
    </dgm:pt>
    <dgm:pt modelId="{CF4886A2-9489-4D68-9518-0AFCEAB4E196}" type="pres">
      <dgm:prSet presAssocID="{1D9136C3-16FA-4345-8D35-A11B4D5245B4}" presName="parentText" presStyleLbl="node1" presStyleIdx="2" presStyleCnt="3" custScaleX="129100" custScaleY="1860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8B5D6F-8D57-4504-991F-236D745A8A67}" type="pres">
      <dgm:prSet presAssocID="{1D9136C3-16FA-4345-8D35-A11B4D5245B4}" presName="negativeSpace" presStyleCnt="0"/>
      <dgm:spPr/>
    </dgm:pt>
    <dgm:pt modelId="{39EDDBB8-C0E7-4752-ACB0-82C765F08C37}" type="pres">
      <dgm:prSet presAssocID="{1D9136C3-16FA-4345-8D35-A11B4D5245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DC62F6-14C7-48E9-80F9-36BCF0B309C2}" srcId="{D30FCE74-8CB9-41D8-B060-9B706644F147}" destId="{068DEF4E-CF65-4DA3-B3C7-09A98809E87F}" srcOrd="0" destOrd="0" parTransId="{812298A3-67F0-4ED8-A86F-2A0258939C49}" sibTransId="{9131A9BD-41D7-424E-AE49-656D91DD1317}"/>
    <dgm:cxn modelId="{1BB0155D-B744-411D-A175-553C13CA6F0D}" type="presOf" srcId="{068DEF4E-CF65-4DA3-B3C7-09A98809E87F}" destId="{913E856A-8775-4162-9F8C-8076F2840A39}" srcOrd="0" destOrd="0" presId="urn:microsoft.com/office/officeart/2005/8/layout/list1"/>
    <dgm:cxn modelId="{6FD2500F-EC25-4A45-818E-7DB64F4D2280}" type="presOf" srcId="{1D9136C3-16FA-4345-8D35-A11B4D5245B4}" destId="{CF4886A2-9489-4D68-9518-0AFCEAB4E196}" srcOrd="1" destOrd="0" presId="urn:microsoft.com/office/officeart/2005/8/layout/list1"/>
    <dgm:cxn modelId="{6883730E-13B0-4A72-B9C1-0B30C10A63EF}" type="presOf" srcId="{1D9136C3-16FA-4345-8D35-A11B4D5245B4}" destId="{8A89F361-60AC-466E-A770-C9909C5A1D2C}" srcOrd="0" destOrd="0" presId="urn:microsoft.com/office/officeart/2005/8/layout/list1"/>
    <dgm:cxn modelId="{5F2475AA-D53A-47FF-B40B-7C235CD8746D}" type="presOf" srcId="{068DEF4E-CF65-4DA3-B3C7-09A98809E87F}" destId="{B74934A0-0482-4F49-96DA-AEF3DFC09BEF}" srcOrd="1" destOrd="0" presId="urn:microsoft.com/office/officeart/2005/8/layout/list1"/>
    <dgm:cxn modelId="{BF954A93-CF63-4268-AE5C-42D858696781}" srcId="{D30FCE74-8CB9-41D8-B060-9B706644F147}" destId="{1D9136C3-16FA-4345-8D35-A11B4D5245B4}" srcOrd="2" destOrd="0" parTransId="{467BC296-B8DE-44D8-8047-ED7441CCB0D7}" sibTransId="{1C53FE4C-89E4-4B71-9194-ED36EB5BC527}"/>
    <dgm:cxn modelId="{4534B16E-2637-487D-BCBE-F77A02479BBC}" srcId="{D30FCE74-8CB9-41D8-B060-9B706644F147}" destId="{109080C2-AA04-47AB-A4D8-D97AAAA02EDD}" srcOrd="1" destOrd="0" parTransId="{7CF3609C-7F37-48FB-BEB2-43CE698F6643}" sibTransId="{4A38958F-3BF6-483B-9DDE-DECE182EA9A4}"/>
    <dgm:cxn modelId="{0179D3C0-9948-4C9E-BE94-DCB3199BE2FD}" type="presOf" srcId="{D30FCE74-8CB9-41D8-B060-9B706644F147}" destId="{BDA09776-82FC-441C-8325-9929BA905666}" srcOrd="0" destOrd="0" presId="urn:microsoft.com/office/officeart/2005/8/layout/list1"/>
    <dgm:cxn modelId="{FC936416-2762-4807-B530-F82820E1CFB0}" type="presOf" srcId="{109080C2-AA04-47AB-A4D8-D97AAAA02EDD}" destId="{627122B6-1012-469A-8F78-06C8D5E3223B}" srcOrd="1" destOrd="0" presId="urn:microsoft.com/office/officeart/2005/8/layout/list1"/>
    <dgm:cxn modelId="{760772A1-93E5-4DA6-8CD9-FA90A8B33347}" type="presOf" srcId="{109080C2-AA04-47AB-A4D8-D97AAAA02EDD}" destId="{8769A6CC-7746-427F-A3F0-F46757106423}" srcOrd="0" destOrd="0" presId="urn:microsoft.com/office/officeart/2005/8/layout/list1"/>
    <dgm:cxn modelId="{63CC0351-D0AA-4531-A619-A51B964CD57F}" type="presParOf" srcId="{BDA09776-82FC-441C-8325-9929BA905666}" destId="{2D280D4A-484F-46E7-9121-3DF85A358DAD}" srcOrd="0" destOrd="0" presId="urn:microsoft.com/office/officeart/2005/8/layout/list1"/>
    <dgm:cxn modelId="{264E2BCC-0212-421D-A8E2-F13282E81335}" type="presParOf" srcId="{2D280D4A-484F-46E7-9121-3DF85A358DAD}" destId="{913E856A-8775-4162-9F8C-8076F2840A39}" srcOrd="0" destOrd="0" presId="urn:microsoft.com/office/officeart/2005/8/layout/list1"/>
    <dgm:cxn modelId="{A80D5443-B05A-4B9B-8587-10077EA0726A}" type="presParOf" srcId="{2D280D4A-484F-46E7-9121-3DF85A358DAD}" destId="{B74934A0-0482-4F49-96DA-AEF3DFC09BEF}" srcOrd="1" destOrd="0" presId="urn:microsoft.com/office/officeart/2005/8/layout/list1"/>
    <dgm:cxn modelId="{DC25B12F-4D15-4F92-8192-30F2459C8909}" type="presParOf" srcId="{BDA09776-82FC-441C-8325-9929BA905666}" destId="{8575CEB9-D8CB-47A1-832A-4BB2AEDF1E95}" srcOrd="1" destOrd="0" presId="urn:microsoft.com/office/officeart/2005/8/layout/list1"/>
    <dgm:cxn modelId="{0EFDB238-0C5C-439D-B634-EE2BF9CFC077}" type="presParOf" srcId="{BDA09776-82FC-441C-8325-9929BA905666}" destId="{44B7DD02-6A75-4B63-997B-71ECFB4311E9}" srcOrd="2" destOrd="0" presId="urn:microsoft.com/office/officeart/2005/8/layout/list1"/>
    <dgm:cxn modelId="{8FD03BE2-C78B-4FD8-825E-28332721C3FC}" type="presParOf" srcId="{BDA09776-82FC-441C-8325-9929BA905666}" destId="{CB5E10DC-181E-4327-A493-1D6FB74741ED}" srcOrd="3" destOrd="0" presId="urn:microsoft.com/office/officeart/2005/8/layout/list1"/>
    <dgm:cxn modelId="{560BDACF-E7F4-44A4-9426-EADFBFB8FFED}" type="presParOf" srcId="{BDA09776-82FC-441C-8325-9929BA905666}" destId="{44DE5783-D9CD-440F-813E-97876DB8463D}" srcOrd="4" destOrd="0" presId="urn:microsoft.com/office/officeart/2005/8/layout/list1"/>
    <dgm:cxn modelId="{40BE4B2D-9FE4-4992-A486-CC796E224671}" type="presParOf" srcId="{44DE5783-D9CD-440F-813E-97876DB8463D}" destId="{8769A6CC-7746-427F-A3F0-F46757106423}" srcOrd="0" destOrd="0" presId="urn:microsoft.com/office/officeart/2005/8/layout/list1"/>
    <dgm:cxn modelId="{F63FB797-4960-45AE-8811-2B8C64375932}" type="presParOf" srcId="{44DE5783-D9CD-440F-813E-97876DB8463D}" destId="{627122B6-1012-469A-8F78-06C8D5E3223B}" srcOrd="1" destOrd="0" presId="urn:microsoft.com/office/officeart/2005/8/layout/list1"/>
    <dgm:cxn modelId="{0F8CAF5D-5041-4349-ACEB-726ABA4F52B5}" type="presParOf" srcId="{BDA09776-82FC-441C-8325-9929BA905666}" destId="{587FA683-5B6C-49F9-8C68-0A1D3537E4FF}" srcOrd="5" destOrd="0" presId="urn:microsoft.com/office/officeart/2005/8/layout/list1"/>
    <dgm:cxn modelId="{EFF0F0F1-014E-47FC-B821-2DFF86734453}" type="presParOf" srcId="{BDA09776-82FC-441C-8325-9929BA905666}" destId="{D1AAC8B2-3640-4207-BC6F-D2267A2F57E2}" srcOrd="6" destOrd="0" presId="urn:microsoft.com/office/officeart/2005/8/layout/list1"/>
    <dgm:cxn modelId="{A2DC055F-D13C-4C6E-B76A-D575B1D777CF}" type="presParOf" srcId="{BDA09776-82FC-441C-8325-9929BA905666}" destId="{D16FFC97-A205-4BA7-8995-CD301B655605}" srcOrd="7" destOrd="0" presId="urn:microsoft.com/office/officeart/2005/8/layout/list1"/>
    <dgm:cxn modelId="{61D45FE9-817D-4265-8FAD-EEA5022CCD2A}" type="presParOf" srcId="{BDA09776-82FC-441C-8325-9929BA905666}" destId="{F7621B5C-1D24-417F-9BE8-759E7F75FB11}" srcOrd="8" destOrd="0" presId="urn:microsoft.com/office/officeart/2005/8/layout/list1"/>
    <dgm:cxn modelId="{352B62D6-694E-4086-8713-C802CAB64165}" type="presParOf" srcId="{F7621B5C-1D24-417F-9BE8-759E7F75FB11}" destId="{8A89F361-60AC-466E-A770-C9909C5A1D2C}" srcOrd="0" destOrd="0" presId="urn:microsoft.com/office/officeart/2005/8/layout/list1"/>
    <dgm:cxn modelId="{7741D3A6-0459-4984-859F-AD3FBEB2E826}" type="presParOf" srcId="{F7621B5C-1D24-417F-9BE8-759E7F75FB11}" destId="{CF4886A2-9489-4D68-9518-0AFCEAB4E196}" srcOrd="1" destOrd="0" presId="urn:microsoft.com/office/officeart/2005/8/layout/list1"/>
    <dgm:cxn modelId="{F0183EC2-3463-4688-8255-A75E08C901F0}" type="presParOf" srcId="{BDA09776-82FC-441C-8325-9929BA905666}" destId="{C68B5D6F-8D57-4504-991F-236D745A8A67}" srcOrd="9" destOrd="0" presId="urn:microsoft.com/office/officeart/2005/8/layout/list1"/>
    <dgm:cxn modelId="{BA4EA456-DAA2-4F0B-A594-11AB093A9DCF}" type="presParOf" srcId="{BDA09776-82FC-441C-8325-9929BA905666}" destId="{39EDDBB8-C0E7-4752-ACB0-82C765F08C37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1DAA5-0105-432A-9597-5EAB038408E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uk-UA"/>
        </a:p>
      </dgm:t>
    </dgm:pt>
    <dgm:pt modelId="{EDD5BE78-9206-445E-AC18-E30EBC8EEF23}">
      <dgm:prSet/>
      <dgm:spPr/>
      <dgm:t>
        <a:bodyPr/>
        <a:lstStyle/>
        <a:p>
          <a:pPr algn="r" rtl="0"/>
          <a:r>
            <a:rPr lang="uk-UA" b="0" i="0" baseline="0" dirty="0" smtClean="0"/>
            <a:t>Театр – це геніальне творіння людської думки, дивовижний світ ілюзій і фантазій, сміху і сліз, любові й ненависті, драми і комедії людського буття.</a:t>
          </a:r>
          <a:endParaRPr lang="uk-UA" b="0" i="0" baseline="0" dirty="0"/>
        </a:p>
      </dgm:t>
    </dgm:pt>
    <dgm:pt modelId="{B578A790-4278-4B4D-85B4-255BCB63B5D4}" type="parTrans" cxnId="{0DE47E07-AAEE-4502-B24F-3C0D288B5F77}">
      <dgm:prSet/>
      <dgm:spPr/>
      <dgm:t>
        <a:bodyPr/>
        <a:lstStyle/>
        <a:p>
          <a:endParaRPr lang="uk-UA"/>
        </a:p>
      </dgm:t>
    </dgm:pt>
    <dgm:pt modelId="{38D0871D-C314-4560-B98D-2E05CD845CB7}" type="sibTrans" cxnId="{0DE47E07-AAEE-4502-B24F-3C0D288B5F77}">
      <dgm:prSet/>
      <dgm:spPr/>
      <dgm:t>
        <a:bodyPr/>
        <a:lstStyle/>
        <a:p>
          <a:endParaRPr lang="uk-UA"/>
        </a:p>
      </dgm:t>
    </dgm:pt>
    <dgm:pt modelId="{E95AA7DC-C7E4-49B9-93EC-36918B186C19}" type="pres">
      <dgm:prSet presAssocID="{A0F1DAA5-0105-432A-9597-5EAB038408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F270F5E-6AAA-47CF-A8FE-35256657C350}" type="pres">
      <dgm:prSet presAssocID="{EDD5BE78-9206-445E-AC18-E30EBC8EEF23}" presName="parentText" presStyleLbl="node1" presStyleIdx="0" presStyleCnt="1" custLinFactNeighborX="3774" custLinFactNeighborY="-196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DE47E07-AAEE-4502-B24F-3C0D288B5F77}" srcId="{A0F1DAA5-0105-432A-9597-5EAB038408E5}" destId="{EDD5BE78-9206-445E-AC18-E30EBC8EEF23}" srcOrd="0" destOrd="0" parTransId="{B578A790-4278-4B4D-85B4-255BCB63B5D4}" sibTransId="{38D0871D-C314-4560-B98D-2E05CD845CB7}"/>
    <dgm:cxn modelId="{2C52EDD2-EE20-4391-BE60-597494899E52}" type="presOf" srcId="{EDD5BE78-9206-445E-AC18-E30EBC8EEF23}" destId="{FF270F5E-6AAA-47CF-A8FE-35256657C350}" srcOrd="0" destOrd="0" presId="urn:microsoft.com/office/officeart/2005/8/layout/vList2"/>
    <dgm:cxn modelId="{2FF16011-A9D9-4CF1-8560-D0BD49064DAD}" type="presOf" srcId="{A0F1DAA5-0105-432A-9597-5EAB038408E5}" destId="{E95AA7DC-C7E4-49B9-93EC-36918B186C19}" srcOrd="0" destOrd="0" presId="urn:microsoft.com/office/officeart/2005/8/layout/vList2"/>
    <dgm:cxn modelId="{D3C6A2C1-047B-4F81-B950-93AAB0357B0D}" type="presParOf" srcId="{E95AA7DC-C7E4-49B9-93EC-36918B186C19}" destId="{FF270F5E-6AAA-47CF-A8FE-35256657C350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7DEC87-17AE-4F7D-A132-38021C39055E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EBF91F2-C759-412D-ACE9-59B9A23B1A06}">
      <dgm:prSet/>
      <dgm:spPr/>
      <dgm:t>
        <a:bodyPr/>
        <a:lstStyle/>
        <a:p>
          <a:pPr algn="just" rtl="0"/>
          <a:r>
            <a:rPr lang="uk-UA" b="1" i="1" baseline="0" dirty="0" smtClean="0"/>
            <a:t>Т – творчість</a:t>
          </a:r>
          <a:endParaRPr lang="uk-UA" b="1" i="0" baseline="0" dirty="0"/>
        </a:p>
      </dgm:t>
    </dgm:pt>
    <dgm:pt modelId="{B077CA1F-2966-49F9-ABAD-E0D69E076164}" type="parTrans" cxnId="{7595E1AF-E362-4566-BDB4-3A93861BC0F1}">
      <dgm:prSet/>
      <dgm:spPr/>
      <dgm:t>
        <a:bodyPr/>
        <a:lstStyle/>
        <a:p>
          <a:pPr algn="just"/>
          <a:endParaRPr lang="uk-UA"/>
        </a:p>
      </dgm:t>
    </dgm:pt>
    <dgm:pt modelId="{D4F91ECE-E649-4BA5-A91C-DCBFC8664B28}" type="sibTrans" cxnId="{7595E1AF-E362-4566-BDB4-3A93861BC0F1}">
      <dgm:prSet/>
      <dgm:spPr/>
      <dgm:t>
        <a:bodyPr/>
        <a:lstStyle/>
        <a:p>
          <a:pPr algn="just"/>
          <a:endParaRPr lang="uk-UA"/>
        </a:p>
      </dgm:t>
    </dgm:pt>
    <dgm:pt modelId="{E631D2AF-C8BE-42EC-BF08-872E840D738F}">
      <dgm:prSet/>
      <dgm:spPr/>
      <dgm:t>
        <a:bodyPr/>
        <a:lstStyle/>
        <a:p>
          <a:pPr algn="just" rtl="0"/>
          <a:r>
            <a:rPr lang="uk-UA" b="1" i="1" baseline="0" dirty="0" smtClean="0"/>
            <a:t>А- артист</a:t>
          </a:r>
          <a:endParaRPr lang="uk-UA" b="1" i="0" baseline="0" dirty="0"/>
        </a:p>
      </dgm:t>
    </dgm:pt>
    <dgm:pt modelId="{81EB5145-826F-4ABA-A023-59B4EE68E1EC}" type="parTrans" cxnId="{A80F99FA-0936-4DB2-8EE8-D3A61FED5198}">
      <dgm:prSet/>
      <dgm:spPr/>
      <dgm:t>
        <a:bodyPr/>
        <a:lstStyle/>
        <a:p>
          <a:pPr algn="just"/>
          <a:endParaRPr lang="uk-UA"/>
        </a:p>
      </dgm:t>
    </dgm:pt>
    <dgm:pt modelId="{816DF1C4-8742-4A32-96EF-DCA38DFBC886}" type="sibTrans" cxnId="{A80F99FA-0936-4DB2-8EE8-D3A61FED5198}">
      <dgm:prSet/>
      <dgm:spPr/>
      <dgm:t>
        <a:bodyPr/>
        <a:lstStyle/>
        <a:p>
          <a:pPr algn="just"/>
          <a:endParaRPr lang="uk-UA"/>
        </a:p>
      </dgm:t>
    </dgm:pt>
    <dgm:pt modelId="{C6D07872-A62B-4578-A933-9D1E9AD56D83}">
      <dgm:prSet/>
      <dgm:spPr/>
      <dgm:t>
        <a:bodyPr/>
        <a:lstStyle/>
        <a:p>
          <a:pPr algn="just" rtl="0"/>
          <a:r>
            <a:rPr lang="uk-UA" b="1" i="1" baseline="0" dirty="0" smtClean="0"/>
            <a:t>Е – ерудиція</a:t>
          </a:r>
          <a:endParaRPr lang="uk-UA" b="1" i="0" baseline="0" dirty="0"/>
        </a:p>
      </dgm:t>
    </dgm:pt>
    <dgm:pt modelId="{611E270A-B4DA-4C5C-9BC6-0C88D0C0A41C}" type="parTrans" cxnId="{39F5C7FD-9D18-4295-AB10-CAE1A44ACEA8}">
      <dgm:prSet/>
      <dgm:spPr/>
      <dgm:t>
        <a:bodyPr/>
        <a:lstStyle/>
        <a:p>
          <a:pPr algn="just"/>
          <a:endParaRPr lang="uk-UA"/>
        </a:p>
      </dgm:t>
    </dgm:pt>
    <dgm:pt modelId="{5CF57BEE-2FDD-4200-99EB-EC3DD39EBD55}" type="sibTrans" cxnId="{39F5C7FD-9D18-4295-AB10-CAE1A44ACEA8}">
      <dgm:prSet/>
      <dgm:spPr/>
      <dgm:t>
        <a:bodyPr/>
        <a:lstStyle/>
        <a:p>
          <a:pPr algn="just"/>
          <a:endParaRPr lang="uk-UA"/>
        </a:p>
      </dgm:t>
    </dgm:pt>
    <dgm:pt modelId="{C5066C56-A027-4E7B-BE2C-7E2436976D94}">
      <dgm:prSet/>
      <dgm:spPr/>
      <dgm:t>
        <a:bodyPr/>
        <a:lstStyle/>
        <a:p>
          <a:pPr algn="just" rtl="0"/>
          <a:r>
            <a:rPr lang="uk-UA" b="1" i="1" baseline="0" dirty="0" smtClean="0"/>
            <a:t>Т- твори, трупа</a:t>
          </a:r>
          <a:endParaRPr lang="uk-UA" b="1" i="0" baseline="0" dirty="0"/>
        </a:p>
      </dgm:t>
    </dgm:pt>
    <dgm:pt modelId="{08862619-0395-4356-8A0E-64C38C2941B2}" type="parTrans" cxnId="{3ED3A997-2801-4DFC-A7C9-81E04A5A5656}">
      <dgm:prSet/>
      <dgm:spPr/>
      <dgm:t>
        <a:bodyPr/>
        <a:lstStyle/>
        <a:p>
          <a:pPr algn="just"/>
          <a:endParaRPr lang="uk-UA"/>
        </a:p>
      </dgm:t>
    </dgm:pt>
    <dgm:pt modelId="{F95126C3-9FCE-4457-A3CD-8BBF1BC20186}" type="sibTrans" cxnId="{3ED3A997-2801-4DFC-A7C9-81E04A5A5656}">
      <dgm:prSet/>
      <dgm:spPr/>
      <dgm:t>
        <a:bodyPr/>
        <a:lstStyle/>
        <a:p>
          <a:pPr algn="just"/>
          <a:endParaRPr lang="uk-UA"/>
        </a:p>
      </dgm:t>
    </dgm:pt>
    <dgm:pt modelId="{AB79B624-6DF6-4EB4-89D9-6B394A7F88AF}">
      <dgm:prSet/>
      <dgm:spPr/>
      <dgm:t>
        <a:bodyPr/>
        <a:lstStyle/>
        <a:p>
          <a:pPr algn="just" rtl="0"/>
          <a:r>
            <a:rPr lang="uk-UA" b="1" i="1" baseline="0" dirty="0" smtClean="0"/>
            <a:t>Р- репертуар</a:t>
          </a:r>
          <a:endParaRPr lang="uk-UA" b="1" i="0" baseline="0" dirty="0"/>
        </a:p>
      </dgm:t>
    </dgm:pt>
    <dgm:pt modelId="{4C4FCAE4-9C3F-43BB-BD74-56F5B070C408}" type="parTrans" cxnId="{204C6D8B-8B1C-4AC6-BCBE-45B114E94FE1}">
      <dgm:prSet/>
      <dgm:spPr/>
      <dgm:t>
        <a:bodyPr/>
        <a:lstStyle/>
        <a:p>
          <a:pPr algn="just"/>
          <a:endParaRPr lang="uk-UA"/>
        </a:p>
      </dgm:t>
    </dgm:pt>
    <dgm:pt modelId="{79D9A89D-C747-457C-A14A-B6C54ECD2F61}" type="sibTrans" cxnId="{204C6D8B-8B1C-4AC6-BCBE-45B114E94FE1}">
      <dgm:prSet/>
      <dgm:spPr/>
      <dgm:t>
        <a:bodyPr/>
        <a:lstStyle/>
        <a:p>
          <a:pPr algn="just"/>
          <a:endParaRPr lang="uk-UA"/>
        </a:p>
      </dgm:t>
    </dgm:pt>
    <dgm:pt modelId="{14912933-79D1-442F-80F0-29B3E26579AC}" type="pres">
      <dgm:prSet presAssocID="{187DEC87-17AE-4F7D-A132-38021C3905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7AF9EEF-E827-4824-96E2-758898DAEED1}" type="pres">
      <dgm:prSet presAssocID="{2EBF91F2-C759-412D-ACE9-59B9A23B1A06}" presName="parentText" presStyleLbl="node1" presStyleIdx="0" presStyleCnt="5" custLinFactNeighborX="-8065" custLinFactNeighborY="-6073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069A2C-38B0-4E79-9086-219A48197AD6}" type="pres">
      <dgm:prSet presAssocID="{D4F91ECE-E649-4BA5-A91C-DCBFC8664B28}" presName="spacer" presStyleCnt="0"/>
      <dgm:spPr/>
    </dgm:pt>
    <dgm:pt modelId="{05964873-7441-4FE9-924E-064BC441DBC9}" type="pres">
      <dgm:prSet presAssocID="{C6D07872-A62B-4578-A933-9D1E9AD56D8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8F9C30-C72B-4730-85FF-5BA92C7D955A}" type="pres">
      <dgm:prSet presAssocID="{5CF57BEE-2FDD-4200-99EB-EC3DD39EBD55}" presName="spacer" presStyleCnt="0"/>
      <dgm:spPr/>
    </dgm:pt>
    <dgm:pt modelId="{F5F05979-016C-41E3-88E5-8645514D1949}" type="pres">
      <dgm:prSet presAssocID="{E631D2AF-C8BE-42EC-BF08-872E840D738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72ED5A-1E62-420F-A8BB-8B9FA3F160FB}" type="pres">
      <dgm:prSet presAssocID="{816DF1C4-8742-4A32-96EF-DCA38DFBC886}" presName="spacer" presStyleCnt="0"/>
      <dgm:spPr/>
    </dgm:pt>
    <dgm:pt modelId="{16268FD6-6633-4CCD-A9E7-7D85C4E12BB7}" type="pres">
      <dgm:prSet presAssocID="{C5066C56-A027-4E7B-BE2C-7E2436976D9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12E40D-09EA-4169-8F7E-8AF1F278F8E4}" type="pres">
      <dgm:prSet presAssocID="{F95126C3-9FCE-4457-A3CD-8BBF1BC20186}" presName="spacer" presStyleCnt="0"/>
      <dgm:spPr/>
    </dgm:pt>
    <dgm:pt modelId="{32C9C423-DE1D-4C0E-B79C-85E8CC4F754D}" type="pres">
      <dgm:prSet presAssocID="{AB79B624-6DF6-4EB4-89D9-6B394A7F88A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96E92D2-3C32-4CA3-84C8-702B3AD7BAD2}" type="presOf" srcId="{2EBF91F2-C759-412D-ACE9-59B9A23B1A06}" destId="{37AF9EEF-E827-4824-96E2-758898DAEED1}" srcOrd="0" destOrd="0" presId="urn:microsoft.com/office/officeart/2005/8/layout/vList2"/>
    <dgm:cxn modelId="{8294190A-6C90-4D1D-B982-72FF3659369A}" type="presOf" srcId="{187DEC87-17AE-4F7D-A132-38021C39055E}" destId="{14912933-79D1-442F-80F0-29B3E26579AC}" srcOrd="0" destOrd="0" presId="urn:microsoft.com/office/officeart/2005/8/layout/vList2"/>
    <dgm:cxn modelId="{7FB27466-EBEC-4CAA-A3E6-1AA2705A88D3}" type="presOf" srcId="{C5066C56-A027-4E7B-BE2C-7E2436976D94}" destId="{16268FD6-6633-4CCD-A9E7-7D85C4E12BB7}" srcOrd="0" destOrd="0" presId="urn:microsoft.com/office/officeart/2005/8/layout/vList2"/>
    <dgm:cxn modelId="{6E1695EF-BF56-458C-93F0-6AF039AA0797}" type="presOf" srcId="{AB79B624-6DF6-4EB4-89D9-6B394A7F88AF}" destId="{32C9C423-DE1D-4C0E-B79C-85E8CC4F754D}" srcOrd="0" destOrd="0" presId="urn:microsoft.com/office/officeart/2005/8/layout/vList2"/>
    <dgm:cxn modelId="{204C6D8B-8B1C-4AC6-BCBE-45B114E94FE1}" srcId="{187DEC87-17AE-4F7D-A132-38021C39055E}" destId="{AB79B624-6DF6-4EB4-89D9-6B394A7F88AF}" srcOrd="4" destOrd="0" parTransId="{4C4FCAE4-9C3F-43BB-BD74-56F5B070C408}" sibTransId="{79D9A89D-C747-457C-A14A-B6C54ECD2F61}"/>
    <dgm:cxn modelId="{7595E1AF-E362-4566-BDB4-3A93861BC0F1}" srcId="{187DEC87-17AE-4F7D-A132-38021C39055E}" destId="{2EBF91F2-C759-412D-ACE9-59B9A23B1A06}" srcOrd="0" destOrd="0" parTransId="{B077CA1F-2966-49F9-ABAD-E0D69E076164}" sibTransId="{D4F91ECE-E649-4BA5-A91C-DCBFC8664B28}"/>
    <dgm:cxn modelId="{D2CF244F-C3E9-46C4-8327-F12D6C22149A}" type="presOf" srcId="{E631D2AF-C8BE-42EC-BF08-872E840D738F}" destId="{F5F05979-016C-41E3-88E5-8645514D1949}" srcOrd="0" destOrd="0" presId="urn:microsoft.com/office/officeart/2005/8/layout/vList2"/>
    <dgm:cxn modelId="{49CDD5E6-A51B-4ABE-AFCE-E96F34DD019E}" type="presOf" srcId="{C6D07872-A62B-4578-A933-9D1E9AD56D83}" destId="{05964873-7441-4FE9-924E-064BC441DBC9}" srcOrd="0" destOrd="0" presId="urn:microsoft.com/office/officeart/2005/8/layout/vList2"/>
    <dgm:cxn modelId="{39F5C7FD-9D18-4295-AB10-CAE1A44ACEA8}" srcId="{187DEC87-17AE-4F7D-A132-38021C39055E}" destId="{C6D07872-A62B-4578-A933-9D1E9AD56D83}" srcOrd="1" destOrd="0" parTransId="{611E270A-B4DA-4C5C-9BC6-0C88D0C0A41C}" sibTransId="{5CF57BEE-2FDD-4200-99EB-EC3DD39EBD55}"/>
    <dgm:cxn modelId="{A80F99FA-0936-4DB2-8EE8-D3A61FED5198}" srcId="{187DEC87-17AE-4F7D-A132-38021C39055E}" destId="{E631D2AF-C8BE-42EC-BF08-872E840D738F}" srcOrd="2" destOrd="0" parTransId="{81EB5145-826F-4ABA-A023-59B4EE68E1EC}" sibTransId="{816DF1C4-8742-4A32-96EF-DCA38DFBC886}"/>
    <dgm:cxn modelId="{3ED3A997-2801-4DFC-A7C9-81E04A5A5656}" srcId="{187DEC87-17AE-4F7D-A132-38021C39055E}" destId="{C5066C56-A027-4E7B-BE2C-7E2436976D94}" srcOrd="3" destOrd="0" parTransId="{08862619-0395-4356-8A0E-64C38C2941B2}" sibTransId="{F95126C3-9FCE-4457-A3CD-8BBF1BC20186}"/>
    <dgm:cxn modelId="{1324476D-AD02-468F-9A99-82903FB91253}" type="presParOf" srcId="{14912933-79D1-442F-80F0-29B3E26579AC}" destId="{37AF9EEF-E827-4824-96E2-758898DAEED1}" srcOrd="0" destOrd="0" presId="urn:microsoft.com/office/officeart/2005/8/layout/vList2"/>
    <dgm:cxn modelId="{1974DA6D-345E-44BD-9C9B-66D21C5EE334}" type="presParOf" srcId="{14912933-79D1-442F-80F0-29B3E26579AC}" destId="{E5069A2C-38B0-4E79-9086-219A48197AD6}" srcOrd="1" destOrd="0" presId="urn:microsoft.com/office/officeart/2005/8/layout/vList2"/>
    <dgm:cxn modelId="{001B638A-D9F6-45BA-A361-9783B3DCBF7F}" type="presParOf" srcId="{14912933-79D1-442F-80F0-29B3E26579AC}" destId="{05964873-7441-4FE9-924E-064BC441DBC9}" srcOrd="2" destOrd="0" presId="urn:microsoft.com/office/officeart/2005/8/layout/vList2"/>
    <dgm:cxn modelId="{9BBFE45D-EFB1-463B-93EC-660C8C22BC5C}" type="presParOf" srcId="{14912933-79D1-442F-80F0-29B3E26579AC}" destId="{4F8F9C30-C72B-4730-85FF-5BA92C7D955A}" srcOrd="3" destOrd="0" presId="urn:microsoft.com/office/officeart/2005/8/layout/vList2"/>
    <dgm:cxn modelId="{89DC3A64-D5A4-4E7F-8676-C604B1A14F44}" type="presParOf" srcId="{14912933-79D1-442F-80F0-29B3E26579AC}" destId="{F5F05979-016C-41E3-88E5-8645514D1949}" srcOrd="4" destOrd="0" presId="urn:microsoft.com/office/officeart/2005/8/layout/vList2"/>
    <dgm:cxn modelId="{2BA1B51A-E28A-436D-A9F5-6DF52050D953}" type="presParOf" srcId="{14912933-79D1-442F-80F0-29B3E26579AC}" destId="{B272ED5A-1E62-420F-A8BB-8B9FA3F160FB}" srcOrd="5" destOrd="0" presId="urn:microsoft.com/office/officeart/2005/8/layout/vList2"/>
    <dgm:cxn modelId="{193DBB11-743C-4BDE-B48E-991369553313}" type="presParOf" srcId="{14912933-79D1-442F-80F0-29B3E26579AC}" destId="{16268FD6-6633-4CCD-A9E7-7D85C4E12BB7}" srcOrd="6" destOrd="0" presId="urn:microsoft.com/office/officeart/2005/8/layout/vList2"/>
    <dgm:cxn modelId="{71D136E2-1D16-4ADD-B196-32B0CB5C2ED8}" type="presParOf" srcId="{14912933-79D1-442F-80F0-29B3E26579AC}" destId="{6612E40D-09EA-4169-8F7E-8AF1F278F8E4}" srcOrd="7" destOrd="0" presId="urn:microsoft.com/office/officeart/2005/8/layout/vList2"/>
    <dgm:cxn modelId="{7E5BF38B-F83C-4853-B842-D0F7ABD6A470}" type="presParOf" srcId="{14912933-79D1-442F-80F0-29B3E26579AC}" destId="{32C9C423-DE1D-4C0E-B79C-85E8CC4F754D}" srcOrd="8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5ECA3D-D6D2-4637-9B0F-502DFFB41CD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DCF7694-A5D3-42BE-9216-E07EBC8F9502}">
      <dgm:prSet custT="1"/>
      <dgm:spPr/>
      <dgm:t>
        <a:bodyPr/>
        <a:lstStyle/>
        <a:p>
          <a:pPr algn="ctr" rtl="0"/>
          <a:r>
            <a:rPr lang="uk-UA" sz="2800" b="1" i="1" baseline="0" dirty="0" smtClean="0">
              <a:latin typeface="+mn-lt"/>
            </a:rPr>
            <a:t>я вважаю, що на цьому уроці ми…</a:t>
          </a:r>
          <a:endParaRPr lang="uk-UA" sz="2800" b="1" i="1" baseline="0" dirty="0">
            <a:latin typeface="+mn-lt"/>
          </a:endParaRPr>
        </a:p>
      </dgm:t>
    </dgm:pt>
    <dgm:pt modelId="{63E2D051-E8ED-4CC7-AF76-4407A409417D}" type="parTrans" cxnId="{3D0B8111-E360-46B1-8269-642D75A2B9F9}">
      <dgm:prSet/>
      <dgm:spPr/>
      <dgm:t>
        <a:bodyPr/>
        <a:lstStyle/>
        <a:p>
          <a:endParaRPr lang="uk-UA"/>
        </a:p>
      </dgm:t>
    </dgm:pt>
    <dgm:pt modelId="{68F33764-6D52-4696-BB86-2BD94E059EEF}" type="sibTrans" cxnId="{3D0B8111-E360-46B1-8269-642D75A2B9F9}">
      <dgm:prSet/>
      <dgm:spPr/>
      <dgm:t>
        <a:bodyPr/>
        <a:lstStyle/>
        <a:p>
          <a:endParaRPr lang="uk-UA"/>
        </a:p>
      </dgm:t>
    </dgm:pt>
    <dgm:pt modelId="{057CE62D-7EA2-4FEF-B80D-A3748A6F6A66}">
      <dgm:prSet custT="1"/>
      <dgm:spPr/>
      <dgm:t>
        <a:bodyPr/>
        <a:lstStyle/>
        <a:p>
          <a:pPr algn="ctr" rtl="0"/>
          <a:r>
            <a:rPr lang="uk-UA" sz="2800" b="1" i="1" baseline="0" dirty="0" smtClean="0"/>
            <a:t>сьогодні йтиме мова про…</a:t>
          </a:r>
          <a:endParaRPr lang="uk-UA" sz="2800" b="1" i="1" baseline="0" dirty="0"/>
        </a:p>
      </dgm:t>
    </dgm:pt>
    <dgm:pt modelId="{1AA853B2-EB1C-404A-A868-6E30E81B7F2E}" type="parTrans" cxnId="{2FBB1881-18C5-418A-950B-5F95C7B10D26}">
      <dgm:prSet/>
      <dgm:spPr/>
      <dgm:t>
        <a:bodyPr/>
        <a:lstStyle/>
        <a:p>
          <a:endParaRPr lang="uk-UA"/>
        </a:p>
      </dgm:t>
    </dgm:pt>
    <dgm:pt modelId="{B4EFF584-A5F8-4C96-AAD0-85054A30D0C0}" type="sibTrans" cxnId="{2FBB1881-18C5-418A-950B-5F95C7B10D26}">
      <dgm:prSet/>
      <dgm:spPr/>
      <dgm:t>
        <a:bodyPr/>
        <a:lstStyle/>
        <a:p>
          <a:endParaRPr lang="uk-UA"/>
        </a:p>
      </dgm:t>
    </dgm:pt>
    <dgm:pt modelId="{F0ABC6C7-F292-4B7A-A39D-29C9A5F7D987}">
      <dgm:prSet custT="1"/>
      <dgm:spPr/>
      <dgm:t>
        <a:bodyPr/>
        <a:lstStyle/>
        <a:p>
          <a:pPr algn="ctr" rtl="0"/>
          <a:r>
            <a:rPr lang="uk-UA" sz="2800" b="1" i="1" baseline="0" dirty="0" smtClean="0"/>
            <a:t>на уроці ми продемонструємо…</a:t>
          </a:r>
          <a:endParaRPr lang="uk-UA" sz="2800" b="1" i="1" baseline="0" dirty="0"/>
        </a:p>
      </dgm:t>
    </dgm:pt>
    <dgm:pt modelId="{EFE12B42-3FD0-4A12-81EE-1FF5215CD1EA}" type="parTrans" cxnId="{ADDFFCD5-B3BF-42B6-8FF2-C72539431A4D}">
      <dgm:prSet/>
      <dgm:spPr/>
      <dgm:t>
        <a:bodyPr/>
        <a:lstStyle/>
        <a:p>
          <a:endParaRPr lang="uk-UA"/>
        </a:p>
      </dgm:t>
    </dgm:pt>
    <dgm:pt modelId="{35887951-0A02-4141-A286-6F9855394828}" type="sibTrans" cxnId="{ADDFFCD5-B3BF-42B6-8FF2-C72539431A4D}">
      <dgm:prSet/>
      <dgm:spPr/>
      <dgm:t>
        <a:bodyPr/>
        <a:lstStyle/>
        <a:p>
          <a:endParaRPr lang="uk-UA"/>
        </a:p>
      </dgm:t>
    </dgm:pt>
    <dgm:pt modelId="{39C7C9B1-26C7-43D2-88BC-0B1BF05CADB7}">
      <dgm:prSet custT="1"/>
      <dgm:spPr/>
      <dgm:t>
        <a:bodyPr/>
        <a:lstStyle/>
        <a:p>
          <a:pPr algn="ctr" rtl="0"/>
          <a:r>
            <a:rPr lang="uk-UA" sz="2800" b="1" i="1" noProof="0" dirty="0" smtClean="0">
              <a:latin typeface="+mn-lt"/>
            </a:rPr>
            <a:t>що повинні розвивати?</a:t>
          </a:r>
          <a:endParaRPr lang="uk-UA" sz="2800" b="1" i="1" baseline="0" noProof="0" dirty="0">
            <a:latin typeface="+mn-lt"/>
          </a:endParaRPr>
        </a:p>
      </dgm:t>
    </dgm:pt>
    <dgm:pt modelId="{8F1AD1D0-C0C6-4D68-9378-F8ADF43156C3}" type="parTrans" cxnId="{257F1207-80A4-4A15-87DD-6EC5D9C2CD49}">
      <dgm:prSet/>
      <dgm:spPr/>
    </dgm:pt>
    <dgm:pt modelId="{0340C2B9-08E2-4C5F-A043-45A43E589C01}" type="sibTrans" cxnId="{257F1207-80A4-4A15-87DD-6EC5D9C2CD49}">
      <dgm:prSet/>
      <dgm:spPr/>
    </dgm:pt>
    <dgm:pt modelId="{39AC1588-1F91-4E3F-B154-C803673F477E}">
      <dgm:prSet custT="1"/>
      <dgm:spPr/>
      <dgm:t>
        <a:bodyPr/>
        <a:lstStyle/>
        <a:p>
          <a:pPr algn="ctr" rtl="0"/>
          <a:r>
            <a:rPr lang="uk-UA" sz="2800" b="1" i="1" noProof="0" dirty="0" smtClean="0">
              <a:latin typeface="+mn-lt"/>
            </a:rPr>
            <a:t>що маємо виховувати в собі?</a:t>
          </a:r>
          <a:endParaRPr lang="uk-UA" sz="2800" b="1" i="1" baseline="0" noProof="0" dirty="0">
            <a:latin typeface="+mn-lt"/>
          </a:endParaRPr>
        </a:p>
      </dgm:t>
    </dgm:pt>
    <dgm:pt modelId="{5354427B-FD0F-4E28-9DAA-45E10574F293}" type="parTrans" cxnId="{49169D4A-01A3-4CF9-B360-961C01E7A1AB}">
      <dgm:prSet/>
      <dgm:spPr/>
    </dgm:pt>
    <dgm:pt modelId="{55D7E0DA-C4B3-4C30-B498-76ACB530949B}" type="sibTrans" cxnId="{49169D4A-01A3-4CF9-B360-961C01E7A1AB}">
      <dgm:prSet/>
      <dgm:spPr/>
    </dgm:pt>
    <dgm:pt modelId="{2DDEF83D-26DF-476A-B2E6-57BE3A4678B4}" type="pres">
      <dgm:prSet presAssocID="{795ECA3D-D6D2-4637-9B0F-502DFFB41C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8BEA7C0-6D12-4C32-AF0A-6C667000BD2E}" type="pres">
      <dgm:prSet presAssocID="{EDCF7694-A5D3-42BE-9216-E07EBC8F950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A04ADF-ED55-4532-BCB4-845DD17E0272}" type="pres">
      <dgm:prSet presAssocID="{68F33764-6D52-4696-BB86-2BD94E059EEF}" presName="spacer" presStyleCnt="0"/>
      <dgm:spPr/>
    </dgm:pt>
    <dgm:pt modelId="{45223F04-28A2-4724-A046-9FCF70C9D39A}" type="pres">
      <dgm:prSet presAssocID="{057CE62D-7EA2-4FEF-B80D-A3748A6F6A6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3AAC32-48C9-44EE-A53A-2197AF034F9D}" type="pres">
      <dgm:prSet presAssocID="{B4EFF584-A5F8-4C96-AAD0-85054A30D0C0}" presName="spacer" presStyleCnt="0"/>
      <dgm:spPr/>
    </dgm:pt>
    <dgm:pt modelId="{99198085-A483-47E6-A01A-FC908C4797CA}" type="pres">
      <dgm:prSet presAssocID="{F0ABC6C7-F292-4B7A-A39D-29C9A5F7D98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4BCF8C-9A69-4F8A-9E64-C7132963FBCD}" type="pres">
      <dgm:prSet presAssocID="{35887951-0A02-4141-A286-6F9855394828}" presName="spacer" presStyleCnt="0"/>
      <dgm:spPr/>
    </dgm:pt>
    <dgm:pt modelId="{F2D476AB-2369-4B4E-8AD0-938F40A50434}" type="pres">
      <dgm:prSet presAssocID="{39C7C9B1-26C7-43D2-88BC-0B1BF05CAD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E94F3C-8369-4E70-B024-160568A6DD43}" type="pres">
      <dgm:prSet presAssocID="{0340C2B9-08E2-4C5F-A043-45A43E589C01}" presName="spacer" presStyleCnt="0"/>
      <dgm:spPr/>
    </dgm:pt>
    <dgm:pt modelId="{4476D782-32E1-4325-A56C-291FF9CB3766}" type="pres">
      <dgm:prSet presAssocID="{39AC1588-1F91-4E3F-B154-C803673F477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9169D4A-01A3-4CF9-B360-961C01E7A1AB}" srcId="{795ECA3D-D6D2-4637-9B0F-502DFFB41CD2}" destId="{39AC1588-1F91-4E3F-B154-C803673F477E}" srcOrd="4" destOrd="0" parTransId="{5354427B-FD0F-4E28-9DAA-45E10574F293}" sibTransId="{55D7E0DA-C4B3-4C30-B498-76ACB530949B}"/>
    <dgm:cxn modelId="{D4D92468-67EC-4CEA-B87F-982492D32813}" type="presOf" srcId="{EDCF7694-A5D3-42BE-9216-E07EBC8F9502}" destId="{B8BEA7C0-6D12-4C32-AF0A-6C667000BD2E}" srcOrd="0" destOrd="0" presId="urn:microsoft.com/office/officeart/2005/8/layout/vList2"/>
    <dgm:cxn modelId="{7F6C5C26-15A4-4077-8BD9-3D5D29132CA6}" type="presOf" srcId="{F0ABC6C7-F292-4B7A-A39D-29C9A5F7D987}" destId="{99198085-A483-47E6-A01A-FC908C4797CA}" srcOrd="0" destOrd="0" presId="urn:microsoft.com/office/officeart/2005/8/layout/vList2"/>
    <dgm:cxn modelId="{D441F444-3193-43B3-8127-54F0B4A06477}" type="presOf" srcId="{057CE62D-7EA2-4FEF-B80D-A3748A6F6A66}" destId="{45223F04-28A2-4724-A046-9FCF70C9D39A}" srcOrd="0" destOrd="0" presId="urn:microsoft.com/office/officeart/2005/8/layout/vList2"/>
    <dgm:cxn modelId="{2FBB1881-18C5-418A-950B-5F95C7B10D26}" srcId="{795ECA3D-D6D2-4637-9B0F-502DFFB41CD2}" destId="{057CE62D-7EA2-4FEF-B80D-A3748A6F6A66}" srcOrd="1" destOrd="0" parTransId="{1AA853B2-EB1C-404A-A868-6E30E81B7F2E}" sibTransId="{B4EFF584-A5F8-4C96-AAD0-85054A30D0C0}"/>
    <dgm:cxn modelId="{3DF4FDBC-D35F-4071-974B-1A1DEEE569DB}" type="presOf" srcId="{39C7C9B1-26C7-43D2-88BC-0B1BF05CADB7}" destId="{F2D476AB-2369-4B4E-8AD0-938F40A50434}" srcOrd="0" destOrd="0" presId="urn:microsoft.com/office/officeart/2005/8/layout/vList2"/>
    <dgm:cxn modelId="{3D0B8111-E360-46B1-8269-642D75A2B9F9}" srcId="{795ECA3D-D6D2-4637-9B0F-502DFFB41CD2}" destId="{EDCF7694-A5D3-42BE-9216-E07EBC8F9502}" srcOrd="0" destOrd="0" parTransId="{63E2D051-E8ED-4CC7-AF76-4407A409417D}" sibTransId="{68F33764-6D52-4696-BB86-2BD94E059EEF}"/>
    <dgm:cxn modelId="{ADDFFCD5-B3BF-42B6-8FF2-C72539431A4D}" srcId="{795ECA3D-D6D2-4637-9B0F-502DFFB41CD2}" destId="{F0ABC6C7-F292-4B7A-A39D-29C9A5F7D987}" srcOrd="2" destOrd="0" parTransId="{EFE12B42-3FD0-4A12-81EE-1FF5215CD1EA}" sibTransId="{35887951-0A02-4141-A286-6F9855394828}"/>
    <dgm:cxn modelId="{267EEF21-43FF-4D5F-9BFF-DF582BB52D78}" type="presOf" srcId="{795ECA3D-D6D2-4637-9B0F-502DFFB41CD2}" destId="{2DDEF83D-26DF-476A-B2E6-57BE3A4678B4}" srcOrd="0" destOrd="0" presId="urn:microsoft.com/office/officeart/2005/8/layout/vList2"/>
    <dgm:cxn modelId="{257F1207-80A4-4A15-87DD-6EC5D9C2CD49}" srcId="{795ECA3D-D6D2-4637-9B0F-502DFFB41CD2}" destId="{39C7C9B1-26C7-43D2-88BC-0B1BF05CADB7}" srcOrd="3" destOrd="0" parTransId="{8F1AD1D0-C0C6-4D68-9378-F8ADF43156C3}" sibTransId="{0340C2B9-08E2-4C5F-A043-45A43E589C01}"/>
    <dgm:cxn modelId="{77395CE2-907B-4CA8-AD00-0599768050A9}" type="presOf" srcId="{39AC1588-1F91-4E3F-B154-C803673F477E}" destId="{4476D782-32E1-4325-A56C-291FF9CB3766}" srcOrd="0" destOrd="0" presId="urn:microsoft.com/office/officeart/2005/8/layout/vList2"/>
    <dgm:cxn modelId="{14FBA5CD-23CE-4420-ABDC-D4A7FC6E0D54}" type="presParOf" srcId="{2DDEF83D-26DF-476A-B2E6-57BE3A4678B4}" destId="{B8BEA7C0-6D12-4C32-AF0A-6C667000BD2E}" srcOrd="0" destOrd="0" presId="urn:microsoft.com/office/officeart/2005/8/layout/vList2"/>
    <dgm:cxn modelId="{6AC69968-3645-4FA2-B74F-D936D1933EA7}" type="presParOf" srcId="{2DDEF83D-26DF-476A-B2E6-57BE3A4678B4}" destId="{32A04ADF-ED55-4532-BCB4-845DD17E0272}" srcOrd="1" destOrd="0" presId="urn:microsoft.com/office/officeart/2005/8/layout/vList2"/>
    <dgm:cxn modelId="{D1932B08-19EA-473B-AA83-66863BE1CAF8}" type="presParOf" srcId="{2DDEF83D-26DF-476A-B2E6-57BE3A4678B4}" destId="{45223F04-28A2-4724-A046-9FCF70C9D39A}" srcOrd="2" destOrd="0" presId="urn:microsoft.com/office/officeart/2005/8/layout/vList2"/>
    <dgm:cxn modelId="{8DBBAA8B-B8A7-4BFB-A2E7-5B2A500959B9}" type="presParOf" srcId="{2DDEF83D-26DF-476A-B2E6-57BE3A4678B4}" destId="{053AAC32-48C9-44EE-A53A-2197AF034F9D}" srcOrd="3" destOrd="0" presId="urn:microsoft.com/office/officeart/2005/8/layout/vList2"/>
    <dgm:cxn modelId="{FE3507CF-C465-47A3-983E-F7796B3BD4E3}" type="presParOf" srcId="{2DDEF83D-26DF-476A-B2E6-57BE3A4678B4}" destId="{99198085-A483-47E6-A01A-FC908C4797CA}" srcOrd="4" destOrd="0" presId="urn:microsoft.com/office/officeart/2005/8/layout/vList2"/>
    <dgm:cxn modelId="{98A02325-54A1-441E-9338-9D38236322B2}" type="presParOf" srcId="{2DDEF83D-26DF-476A-B2E6-57BE3A4678B4}" destId="{5C4BCF8C-9A69-4F8A-9E64-C7132963FBCD}" srcOrd="5" destOrd="0" presId="urn:microsoft.com/office/officeart/2005/8/layout/vList2"/>
    <dgm:cxn modelId="{1A4F8E39-B1DE-473F-ABAC-271561E2B702}" type="presParOf" srcId="{2DDEF83D-26DF-476A-B2E6-57BE3A4678B4}" destId="{F2D476AB-2369-4B4E-8AD0-938F40A50434}" srcOrd="6" destOrd="0" presId="urn:microsoft.com/office/officeart/2005/8/layout/vList2"/>
    <dgm:cxn modelId="{A6CD96CC-1158-44E4-A08C-B7C2BE8E98A7}" type="presParOf" srcId="{2DDEF83D-26DF-476A-B2E6-57BE3A4678B4}" destId="{A7E94F3C-8369-4E70-B024-160568A6DD43}" srcOrd="7" destOrd="0" presId="urn:microsoft.com/office/officeart/2005/8/layout/vList2"/>
    <dgm:cxn modelId="{D41A38D5-10B1-4573-85E1-927EE921302E}" type="presParOf" srcId="{2DDEF83D-26DF-476A-B2E6-57BE3A4678B4}" destId="{4476D782-32E1-4325-A56C-291FF9CB3766}" srcOrd="8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11B0AA-7242-4C4E-9194-57D9A2CB04C0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DB2D340A-47F7-4016-BC31-4959E8BB0B3D}">
      <dgm:prSet custT="1"/>
      <dgm:spPr/>
      <dgm:t>
        <a:bodyPr/>
        <a:lstStyle/>
        <a:p>
          <a:pPr algn="ctr" rtl="0"/>
          <a:r>
            <a:rPr lang="uk-UA" sz="2800" b="1" dirty="0" smtClean="0"/>
            <a:t>Першою роль Наталки виконувала артистка Полтавського театру  Катерина </a:t>
          </a:r>
          <a:r>
            <a:rPr lang="uk-UA" sz="2800" b="1" dirty="0" err="1" smtClean="0"/>
            <a:t>Нальотова</a:t>
          </a:r>
          <a:endParaRPr lang="uk-UA" sz="2800" dirty="0"/>
        </a:p>
      </dgm:t>
    </dgm:pt>
    <dgm:pt modelId="{1D989F5F-2F99-40FC-8EA6-E13A0BB0AE8F}" type="parTrans" cxnId="{C325B1CD-AAE5-4941-AFFA-79B5475076E5}">
      <dgm:prSet/>
      <dgm:spPr/>
      <dgm:t>
        <a:bodyPr/>
        <a:lstStyle/>
        <a:p>
          <a:endParaRPr lang="uk-UA"/>
        </a:p>
      </dgm:t>
    </dgm:pt>
    <dgm:pt modelId="{17A08030-137B-4004-8EC2-EB23B74F763A}" type="sibTrans" cxnId="{C325B1CD-AAE5-4941-AFFA-79B5475076E5}">
      <dgm:prSet/>
      <dgm:spPr/>
      <dgm:t>
        <a:bodyPr/>
        <a:lstStyle/>
        <a:p>
          <a:endParaRPr lang="uk-UA"/>
        </a:p>
      </dgm:t>
    </dgm:pt>
    <dgm:pt modelId="{D460EFA6-CDC3-4329-B91C-8EB41F95C75C}" type="pres">
      <dgm:prSet presAssocID="{9E11B0AA-7242-4C4E-9194-57D9A2CB04C0}" presName="linear" presStyleCnt="0">
        <dgm:presLayoutVars>
          <dgm:animLvl val="lvl"/>
          <dgm:resizeHandles val="exact"/>
        </dgm:presLayoutVars>
      </dgm:prSet>
      <dgm:spPr/>
    </dgm:pt>
    <dgm:pt modelId="{8954FB83-C89F-4D75-BF31-6BF20A367EE2}" type="pres">
      <dgm:prSet presAssocID="{DB2D340A-47F7-4016-BC31-4959E8BB0B3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DA4ECF7-190A-477F-B1CD-BDCC78064F0A}" type="presOf" srcId="{DB2D340A-47F7-4016-BC31-4959E8BB0B3D}" destId="{8954FB83-C89F-4D75-BF31-6BF20A367EE2}" srcOrd="0" destOrd="0" presId="urn:microsoft.com/office/officeart/2005/8/layout/vList2"/>
    <dgm:cxn modelId="{7995F838-C1BA-45BA-964C-6661DEC7A513}" type="presOf" srcId="{9E11B0AA-7242-4C4E-9194-57D9A2CB04C0}" destId="{D460EFA6-CDC3-4329-B91C-8EB41F95C75C}" srcOrd="0" destOrd="0" presId="urn:microsoft.com/office/officeart/2005/8/layout/vList2"/>
    <dgm:cxn modelId="{C325B1CD-AAE5-4941-AFFA-79B5475076E5}" srcId="{9E11B0AA-7242-4C4E-9194-57D9A2CB04C0}" destId="{DB2D340A-47F7-4016-BC31-4959E8BB0B3D}" srcOrd="0" destOrd="0" parTransId="{1D989F5F-2F99-40FC-8EA6-E13A0BB0AE8F}" sibTransId="{17A08030-137B-4004-8EC2-EB23B74F763A}"/>
    <dgm:cxn modelId="{56241359-9497-4AC6-9738-5F714A0071B4}" type="presParOf" srcId="{D460EFA6-CDC3-4329-B91C-8EB41F95C75C}" destId="{8954FB83-C89F-4D75-BF31-6BF20A367EE2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9714A7-A72C-4A87-8976-2B62BE9B3E51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B44F12C5-1FFF-4C05-89D5-AA3389B68D59}">
      <dgm:prSet custT="1"/>
      <dgm:spPr/>
      <dgm:t>
        <a:bodyPr/>
        <a:lstStyle/>
        <a:p>
          <a:pPr algn="ctr" rtl="0"/>
          <a:r>
            <a:rPr lang="uk-UA" sz="2400" b="1" dirty="0" smtClean="0"/>
            <a:t>Майстерною грою відзначалися актори-корифеї українського театру</a:t>
          </a:r>
          <a:endParaRPr lang="uk-UA" sz="2400" b="1" dirty="0"/>
        </a:p>
      </dgm:t>
    </dgm:pt>
    <dgm:pt modelId="{E2642CAF-0C05-4C75-BA49-4362F935C53C}" type="parTrans" cxnId="{A24F65F2-F73C-42D6-8D8B-38B93316E6D2}">
      <dgm:prSet/>
      <dgm:spPr/>
      <dgm:t>
        <a:bodyPr/>
        <a:lstStyle/>
        <a:p>
          <a:endParaRPr lang="uk-UA"/>
        </a:p>
      </dgm:t>
    </dgm:pt>
    <dgm:pt modelId="{636A23D5-AEAB-49E5-977E-283ADF183A96}" type="sibTrans" cxnId="{A24F65F2-F73C-42D6-8D8B-38B93316E6D2}">
      <dgm:prSet/>
      <dgm:spPr/>
      <dgm:t>
        <a:bodyPr/>
        <a:lstStyle/>
        <a:p>
          <a:endParaRPr lang="uk-UA"/>
        </a:p>
      </dgm:t>
    </dgm:pt>
    <dgm:pt modelId="{EA1D04D5-8176-417D-AE16-1479BFD496D9}" type="pres">
      <dgm:prSet presAssocID="{A19714A7-A72C-4A87-8976-2B62BE9B3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A716B95-576F-424B-B2F4-6F700741C35A}" type="pres">
      <dgm:prSet presAssocID="{B44F12C5-1FFF-4C05-89D5-AA3389B68D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24F65F2-F73C-42D6-8D8B-38B93316E6D2}" srcId="{A19714A7-A72C-4A87-8976-2B62BE9B3E51}" destId="{B44F12C5-1FFF-4C05-89D5-AA3389B68D59}" srcOrd="0" destOrd="0" parTransId="{E2642CAF-0C05-4C75-BA49-4362F935C53C}" sibTransId="{636A23D5-AEAB-49E5-977E-283ADF183A96}"/>
    <dgm:cxn modelId="{041AD566-E650-458B-BB83-BF71BFCDE03F}" type="presOf" srcId="{A19714A7-A72C-4A87-8976-2B62BE9B3E51}" destId="{EA1D04D5-8176-417D-AE16-1479BFD496D9}" srcOrd="0" destOrd="0" presId="urn:microsoft.com/office/officeart/2005/8/layout/vList2"/>
    <dgm:cxn modelId="{B4B3AD0E-B0D8-46C3-9364-DA4AB0EC6346}" type="presOf" srcId="{B44F12C5-1FFF-4C05-89D5-AA3389B68D59}" destId="{FA716B95-576F-424B-B2F4-6F700741C35A}" srcOrd="0" destOrd="0" presId="urn:microsoft.com/office/officeart/2005/8/layout/vList2"/>
    <dgm:cxn modelId="{B8BE1422-B82B-46E6-B179-68329BD2AAA3}" type="presParOf" srcId="{EA1D04D5-8176-417D-AE16-1479BFD496D9}" destId="{FA716B95-576F-424B-B2F4-6F700741C35A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C67567-C846-4E16-A3F6-8E725837C7ED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uk-UA"/>
        </a:p>
      </dgm:t>
    </dgm:pt>
    <dgm:pt modelId="{264FC9DF-996F-4142-95FA-D828EE049AE5}">
      <dgm:prSet custT="1"/>
      <dgm:spPr/>
      <dgm:t>
        <a:bodyPr/>
        <a:lstStyle/>
        <a:p>
          <a:pPr algn="ctr" rtl="0"/>
          <a:r>
            <a:rPr lang="uk-UA" sz="2800" b="1" dirty="0" smtClean="0"/>
            <a:t>Виконавиці</a:t>
          </a:r>
          <a:r>
            <a:rPr lang="uk-UA" sz="2400" b="1" dirty="0" smtClean="0"/>
            <a:t> ролі Наталки</a:t>
          </a:r>
          <a:endParaRPr lang="uk-UA" sz="2400" b="1" dirty="0"/>
        </a:p>
      </dgm:t>
    </dgm:pt>
    <dgm:pt modelId="{60CE5B6C-86EE-4B9A-A250-1E638E2CE4B1}" type="parTrans" cxnId="{B0F6DFC1-C276-4345-8173-930B32F76C58}">
      <dgm:prSet/>
      <dgm:spPr/>
      <dgm:t>
        <a:bodyPr/>
        <a:lstStyle/>
        <a:p>
          <a:endParaRPr lang="uk-UA"/>
        </a:p>
      </dgm:t>
    </dgm:pt>
    <dgm:pt modelId="{3C67F15A-4B7D-4058-BB83-CCBB0EDEC6DA}" type="sibTrans" cxnId="{B0F6DFC1-C276-4345-8173-930B32F76C58}">
      <dgm:prSet/>
      <dgm:spPr/>
      <dgm:t>
        <a:bodyPr/>
        <a:lstStyle/>
        <a:p>
          <a:endParaRPr lang="uk-UA"/>
        </a:p>
      </dgm:t>
    </dgm:pt>
    <dgm:pt modelId="{0736DF1D-BE1D-4704-ABB1-242256F6EF3E}" type="pres">
      <dgm:prSet presAssocID="{3AC67567-C846-4E16-A3F6-8E725837C7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EE812C1-CC0E-4191-BE5B-4485C2442893}" type="pres">
      <dgm:prSet presAssocID="{264FC9DF-996F-4142-95FA-D828EE049A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F6DFC1-C276-4345-8173-930B32F76C58}" srcId="{3AC67567-C846-4E16-A3F6-8E725837C7ED}" destId="{264FC9DF-996F-4142-95FA-D828EE049AE5}" srcOrd="0" destOrd="0" parTransId="{60CE5B6C-86EE-4B9A-A250-1E638E2CE4B1}" sibTransId="{3C67F15A-4B7D-4058-BB83-CCBB0EDEC6DA}"/>
    <dgm:cxn modelId="{CDB8A10B-658F-4DCB-A1E8-6B069F31674B}" type="presOf" srcId="{3AC67567-C846-4E16-A3F6-8E725837C7ED}" destId="{0736DF1D-BE1D-4704-ABB1-242256F6EF3E}" srcOrd="0" destOrd="0" presId="urn:microsoft.com/office/officeart/2005/8/layout/vList2"/>
    <dgm:cxn modelId="{DB29192E-FB61-4652-BA71-D65B67E83435}" type="presOf" srcId="{264FC9DF-996F-4142-95FA-D828EE049AE5}" destId="{1EE812C1-CC0E-4191-BE5B-4485C2442893}" srcOrd="0" destOrd="0" presId="urn:microsoft.com/office/officeart/2005/8/layout/vList2"/>
    <dgm:cxn modelId="{FA8D978E-EF2E-474D-9450-1B58C3802133}" type="presParOf" srcId="{0736DF1D-BE1D-4704-ABB1-242256F6EF3E}" destId="{1EE812C1-CC0E-4191-BE5B-4485C2442893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E2520C-9355-4FBA-A569-AAF50BD3E82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uk-UA"/>
        </a:p>
      </dgm:t>
    </dgm:pt>
    <dgm:pt modelId="{1B46033E-846B-4967-BE7D-7E6FBE23DB51}">
      <dgm:prSet custT="1"/>
      <dgm:spPr/>
      <dgm:t>
        <a:bodyPr/>
        <a:lstStyle/>
        <a:p>
          <a:pPr algn="ctr" rtl="0"/>
          <a:r>
            <a:rPr lang="uk-UA" sz="3200" b="1" dirty="0" smtClean="0">
              <a:latin typeface="+mn-lt"/>
            </a:rPr>
            <a:t>Робота в групах</a:t>
          </a:r>
          <a:endParaRPr lang="uk-UA" sz="3200" b="1" dirty="0">
            <a:latin typeface="+mn-lt"/>
          </a:endParaRPr>
        </a:p>
      </dgm:t>
    </dgm:pt>
    <dgm:pt modelId="{06BF6CF6-2B28-41CF-9D0E-4D6A7CF45F19}" type="parTrans" cxnId="{E5B72ED1-90B5-4125-AB3E-9C62B132F97C}">
      <dgm:prSet/>
      <dgm:spPr/>
      <dgm:t>
        <a:bodyPr/>
        <a:lstStyle/>
        <a:p>
          <a:endParaRPr lang="uk-UA"/>
        </a:p>
      </dgm:t>
    </dgm:pt>
    <dgm:pt modelId="{D7CA760A-A025-4335-A861-1898AFA0172F}" type="sibTrans" cxnId="{E5B72ED1-90B5-4125-AB3E-9C62B132F97C}">
      <dgm:prSet/>
      <dgm:spPr/>
      <dgm:t>
        <a:bodyPr/>
        <a:lstStyle/>
        <a:p>
          <a:endParaRPr lang="uk-UA"/>
        </a:p>
      </dgm:t>
    </dgm:pt>
    <dgm:pt modelId="{C728CA7F-6616-4BA8-B33E-9239E11455D5}" type="pres">
      <dgm:prSet presAssocID="{B7E2520C-9355-4FBA-A569-AAF50BD3E829}" presName="linear" presStyleCnt="0">
        <dgm:presLayoutVars>
          <dgm:animLvl val="lvl"/>
          <dgm:resizeHandles val="exact"/>
        </dgm:presLayoutVars>
      </dgm:prSet>
      <dgm:spPr/>
    </dgm:pt>
    <dgm:pt modelId="{CD9BACD1-C124-4D87-A8AD-0EA2223622DB}" type="pres">
      <dgm:prSet presAssocID="{1B46033E-846B-4967-BE7D-7E6FBE23DB51}" presName="parentText" presStyleLbl="node1" presStyleIdx="0" presStyleCnt="1" custLinFactNeighborX="-16000" custLinFactNeighborY="-47077">
        <dgm:presLayoutVars>
          <dgm:chMax val="0"/>
          <dgm:bulletEnabled val="1"/>
        </dgm:presLayoutVars>
      </dgm:prSet>
      <dgm:spPr/>
    </dgm:pt>
  </dgm:ptLst>
  <dgm:cxnLst>
    <dgm:cxn modelId="{E5B72ED1-90B5-4125-AB3E-9C62B132F97C}" srcId="{B7E2520C-9355-4FBA-A569-AAF50BD3E829}" destId="{1B46033E-846B-4967-BE7D-7E6FBE23DB51}" srcOrd="0" destOrd="0" parTransId="{06BF6CF6-2B28-41CF-9D0E-4D6A7CF45F19}" sibTransId="{D7CA760A-A025-4335-A861-1898AFA0172F}"/>
    <dgm:cxn modelId="{B0DF8367-5B45-4185-979E-870E2B81EA5E}" type="presOf" srcId="{1B46033E-846B-4967-BE7D-7E6FBE23DB51}" destId="{CD9BACD1-C124-4D87-A8AD-0EA2223622DB}" srcOrd="0" destOrd="0" presId="urn:microsoft.com/office/officeart/2005/8/layout/vList2"/>
    <dgm:cxn modelId="{D6295B18-1E27-426B-920D-ADE82AD50901}" type="presOf" srcId="{B7E2520C-9355-4FBA-A569-AAF50BD3E829}" destId="{C728CA7F-6616-4BA8-B33E-9239E11455D5}" srcOrd="0" destOrd="0" presId="urn:microsoft.com/office/officeart/2005/8/layout/vList2"/>
    <dgm:cxn modelId="{DEA3B5DB-53D8-4ABB-A374-DDE6E0B4D2E1}" type="presParOf" srcId="{C728CA7F-6616-4BA8-B33E-9239E11455D5}" destId="{CD9BACD1-C124-4D87-A8AD-0EA2223622DB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92C88D-A827-46D9-8A13-F0AAAAF2510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5A9D0F5-A46C-4069-A23C-DC7BFB5162FE}">
      <dgm:prSet phldrT="[Текст]" custT="1"/>
      <dgm:spPr/>
      <dgm:t>
        <a:bodyPr/>
        <a:lstStyle/>
        <a:p>
          <a:pPr algn="ctr"/>
          <a:r>
            <a:rPr lang="uk-UA" sz="2800" b="1" smtClean="0"/>
            <a:t>1 група</a:t>
          </a:r>
          <a:endParaRPr lang="uk-UA" sz="2800" b="1" dirty="0"/>
        </a:p>
      </dgm:t>
    </dgm:pt>
    <dgm:pt modelId="{44B76F04-EFFC-4DC5-A978-28C7974CBE4F}" type="parTrans" cxnId="{A8361817-EBBF-4335-8BE5-9AC6010A0F85}">
      <dgm:prSet/>
      <dgm:spPr/>
      <dgm:t>
        <a:bodyPr/>
        <a:lstStyle/>
        <a:p>
          <a:endParaRPr lang="uk-UA"/>
        </a:p>
      </dgm:t>
    </dgm:pt>
    <dgm:pt modelId="{78AB8211-34CF-4F9D-B8D2-4E965914E4F5}" type="sibTrans" cxnId="{A8361817-EBBF-4335-8BE5-9AC6010A0F85}">
      <dgm:prSet/>
      <dgm:spPr/>
      <dgm:t>
        <a:bodyPr/>
        <a:lstStyle/>
        <a:p>
          <a:endParaRPr lang="uk-UA"/>
        </a:p>
      </dgm:t>
    </dgm:pt>
    <dgm:pt modelId="{1C3299EB-A108-48F3-B3D1-83C0433C30B6}">
      <dgm:prSet phldrT="[Текст]" custT="1"/>
      <dgm:spPr/>
      <dgm:t>
        <a:bodyPr/>
        <a:lstStyle/>
        <a:p>
          <a:r>
            <a:rPr lang="uk-UA" sz="3200" b="1" dirty="0" smtClean="0"/>
            <a:t>Визначити тему, ідею та жанр твору</a:t>
          </a:r>
          <a:endParaRPr lang="uk-UA" sz="3200" b="1" dirty="0"/>
        </a:p>
      </dgm:t>
    </dgm:pt>
    <dgm:pt modelId="{67104975-32E9-4A37-BFEA-7ABBCC7082FC}" type="parTrans" cxnId="{8B453C9E-4FFB-45D2-AAE5-B75C517FD036}">
      <dgm:prSet/>
      <dgm:spPr/>
      <dgm:t>
        <a:bodyPr/>
        <a:lstStyle/>
        <a:p>
          <a:endParaRPr lang="uk-UA"/>
        </a:p>
      </dgm:t>
    </dgm:pt>
    <dgm:pt modelId="{55B06ECD-075E-45CF-BF41-CC2F4E66E3BB}" type="sibTrans" cxnId="{8B453C9E-4FFB-45D2-AAE5-B75C517FD036}">
      <dgm:prSet/>
      <dgm:spPr/>
      <dgm:t>
        <a:bodyPr/>
        <a:lstStyle/>
        <a:p>
          <a:endParaRPr lang="uk-UA"/>
        </a:p>
      </dgm:t>
    </dgm:pt>
    <dgm:pt modelId="{7ABC45AC-CB1B-48D4-9888-E4E3AA631679}">
      <dgm:prSet phldrT="[Текст]" custT="1"/>
      <dgm:spPr/>
      <dgm:t>
        <a:bodyPr/>
        <a:lstStyle/>
        <a:p>
          <a:pPr algn="ctr"/>
          <a:r>
            <a:rPr lang="uk-UA" sz="2800" b="1" smtClean="0"/>
            <a:t>2 група</a:t>
          </a:r>
          <a:endParaRPr lang="uk-UA" sz="2800" b="1" dirty="0"/>
        </a:p>
      </dgm:t>
    </dgm:pt>
    <dgm:pt modelId="{B34F9AC4-7E6C-49B1-9EB2-327CE5A1A24F}" type="parTrans" cxnId="{95563B67-575A-4D10-8D43-BEF0574D6470}">
      <dgm:prSet/>
      <dgm:spPr/>
      <dgm:t>
        <a:bodyPr/>
        <a:lstStyle/>
        <a:p>
          <a:endParaRPr lang="uk-UA"/>
        </a:p>
      </dgm:t>
    </dgm:pt>
    <dgm:pt modelId="{9C044EEE-387B-4515-9602-8A13058339F4}" type="sibTrans" cxnId="{95563B67-575A-4D10-8D43-BEF0574D6470}">
      <dgm:prSet/>
      <dgm:spPr/>
      <dgm:t>
        <a:bodyPr/>
        <a:lstStyle/>
        <a:p>
          <a:endParaRPr lang="uk-UA"/>
        </a:p>
      </dgm:t>
    </dgm:pt>
    <dgm:pt modelId="{615EEA54-9E4C-4387-B7B0-731E81E48869}">
      <dgm:prSet phldrT="[Текст]" custT="1"/>
      <dgm:spPr/>
      <dgm:t>
        <a:bodyPr/>
        <a:lstStyle/>
        <a:p>
          <a:r>
            <a:rPr lang="uk-UA" sz="3200" b="1" dirty="0" smtClean="0"/>
            <a:t>Визначити основну думку. Про які обряди розповідається у п</a:t>
          </a:r>
          <a:r>
            <a:rPr lang="en-US" sz="3200" b="1" dirty="0" smtClean="0"/>
            <a:t>’</a:t>
          </a:r>
          <a:r>
            <a:rPr lang="uk-UA" sz="3200" b="1" dirty="0" err="1" smtClean="0"/>
            <a:t>єсі</a:t>
          </a:r>
          <a:r>
            <a:rPr lang="en-US" sz="3200" b="1" dirty="0" smtClean="0"/>
            <a:t>?</a:t>
          </a:r>
          <a:r>
            <a:rPr lang="uk-UA" sz="3200" b="1" dirty="0" smtClean="0"/>
            <a:t> </a:t>
          </a:r>
          <a:endParaRPr lang="uk-UA" sz="3200" b="1" dirty="0"/>
        </a:p>
      </dgm:t>
    </dgm:pt>
    <dgm:pt modelId="{5CF8841A-5CB0-43F6-98B7-055892B2A5A9}" type="parTrans" cxnId="{B610F7ED-8B7F-4CD4-BDBE-6FF62BB47D31}">
      <dgm:prSet/>
      <dgm:spPr/>
      <dgm:t>
        <a:bodyPr/>
        <a:lstStyle/>
        <a:p>
          <a:endParaRPr lang="uk-UA"/>
        </a:p>
      </dgm:t>
    </dgm:pt>
    <dgm:pt modelId="{D2E18C32-8BE0-4453-ABD2-E89E68600E8D}" type="sibTrans" cxnId="{B610F7ED-8B7F-4CD4-BDBE-6FF62BB47D31}">
      <dgm:prSet/>
      <dgm:spPr/>
      <dgm:t>
        <a:bodyPr/>
        <a:lstStyle/>
        <a:p>
          <a:endParaRPr lang="uk-UA"/>
        </a:p>
      </dgm:t>
    </dgm:pt>
    <dgm:pt modelId="{E3F1CA79-0E75-4B6B-80FC-3010A8B5733B}">
      <dgm:prSet phldrT="[Текст]" custT="1"/>
      <dgm:spPr/>
      <dgm:t>
        <a:bodyPr/>
        <a:lstStyle/>
        <a:p>
          <a:r>
            <a:rPr lang="uk-UA" sz="3200" b="1" dirty="0" smtClean="0"/>
            <a:t>Дослідити композицію твору</a:t>
          </a:r>
          <a:endParaRPr lang="uk-UA" sz="3200" b="1" dirty="0"/>
        </a:p>
      </dgm:t>
    </dgm:pt>
    <dgm:pt modelId="{4F2BE67B-8970-4090-B451-3C5E90A4010A}" type="parTrans" cxnId="{BD2943E5-97C3-4516-A861-F0D4B2336155}">
      <dgm:prSet/>
      <dgm:spPr/>
      <dgm:t>
        <a:bodyPr/>
        <a:lstStyle/>
        <a:p>
          <a:endParaRPr lang="uk-UA"/>
        </a:p>
      </dgm:t>
    </dgm:pt>
    <dgm:pt modelId="{C0DA7625-2D74-43B1-AB25-BCD8305E3F5F}" type="sibTrans" cxnId="{BD2943E5-97C3-4516-A861-F0D4B2336155}">
      <dgm:prSet/>
      <dgm:spPr/>
      <dgm:t>
        <a:bodyPr/>
        <a:lstStyle/>
        <a:p>
          <a:endParaRPr lang="uk-UA"/>
        </a:p>
      </dgm:t>
    </dgm:pt>
    <dgm:pt modelId="{B2E2DBFB-4956-4018-8625-B6BF1807DD4F}">
      <dgm:prSet phldrT="[Текст]" custT="1"/>
      <dgm:spPr/>
      <dgm:t>
        <a:bodyPr/>
        <a:lstStyle/>
        <a:p>
          <a:pPr algn="ctr"/>
          <a:r>
            <a:rPr lang="uk-UA" sz="2800" b="1" smtClean="0"/>
            <a:t>3 група</a:t>
          </a:r>
          <a:endParaRPr lang="uk-UA" sz="2800" b="1" dirty="0"/>
        </a:p>
      </dgm:t>
    </dgm:pt>
    <dgm:pt modelId="{6ACE7D54-AC62-4A7D-8DDA-6D2917DAE282}" type="parTrans" cxnId="{9F56BBC9-9974-4814-9816-21025396B937}">
      <dgm:prSet/>
      <dgm:spPr/>
      <dgm:t>
        <a:bodyPr/>
        <a:lstStyle/>
        <a:p>
          <a:endParaRPr lang="uk-UA"/>
        </a:p>
      </dgm:t>
    </dgm:pt>
    <dgm:pt modelId="{17AFF1E7-8D90-4110-8014-B4D7A711C1DA}" type="sibTrans" cxnId="{9F56BBC9-9974-4814-9816-21025396B937}">
      <dgm:prSet/>
      <dgm:spPr/>
      <dgm:t>
        <a:bodyPr/>
        <a:lstStyle/>
        <a:p>
          <a:endParaRPr lang="uk-UA"/>
        </a:p>
      </dgm:t>
    </dgm:pt>
    <dgm:pt modelId="{77C3899F-ABBF-430B-93A8-0681A786C023}" type="pres">
      <dgm:prSet presAssocID="{D892C88D-A827-46D9-8A13-F0AAAAF25107}" presName="linear" presStyleCnt="0">
        <dgm:presLayoutVars>
          <dgm:animLvl val="lvl"/>
          <dgm:resizeHandles val="exact"/>
        </dgm:presLayoutVars>
      </dgm:prSet>
      <dgm:spPr/>
    </dgm:pt>
    <dgm:pt modelId="{57408161-0D34-4FAA-8C78-6BBEE85F5C05}" type="pres">
      <dgm:prSet presAssocID="{C5A9D0F5-A46C-4069-A23C-DC7BFB5162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68D207-E7B4-4AF6-A588-8488BF4BD48E}" type="pres">
      <dgm:prSet presAssocID="{C5A9D0F5-A46C-4069-A23C-DC7BFB5162FE}" presName="childText" presStyleLbl="revTx" presStyleIdx="0" presStyleCnt="3">
        <dgm:presLayoutVars>
          <dgm:bulletEnabled val="1"/>
        </dgm:presLayoutVars>
      </dgm:prSet>
      <dgm:spPr/>
    </dgm:pt>
    <dgm:pt modelId="{46BFC594-CF13-401B-B5BD-E1D8BCECBC45}" type="pres">
      <dgm:prSet presAssocID="{7ABC45AC-CB1B-48D4-9888-E4E3AA6316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AF57AD-DF7B-4793-A505-5AA59B38A9B6}" type="pres">
      <dgm:prSet presAssocID="{7ABC45AC-CB1B-48D4-9888-E4E3AA63167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851847-EBBD-4F90-8B2C-B95A041AF4EC}" type="pres">
      <dgm:prSet presAssocID="{B2E2DBFB-4956-4018-8625-B6BF1807DD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5BEB793-5715-4327-9EAC-8B599FD8C0D4}" type="pres">
      <dgm:prSet presAssocID="{B2E2DBFB-4956-4018-8625-B6BF1807DD4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C80547F-5455-4E2E-9081-364077C3D212}" type="presOf" srcId="{C5A9D0F5-A46C-4069-A23C-DC7BFB5162FE}" destId="{57408161-0D34-4FAA-8C78-6BBEE85F5C05}" srcOrd="0" destOrd="0" presId="urn:microsoft.com/office/officeart/2005/8/layout/vList2"/>
    <dgm:cxn modelId="{CE698B33-E6E8-4DD4-890C-E8557AA2F624}" type="presOf" srcId="{1C3299EB-A108-48F3-B3D1-83C0433C30B6}" destId="{5268D207-E7B4-4AF6-A588-8488BF4BD48E}" srcOrd="0" destOrd="0" presId="urn:microsoft.com/office/officeart/2005/8/layout/vList2"/>
    <dgm:cxn modelId="{B2847C39-A970-4E99-848C-B0499A951071}" type="presOf" srcId="{D892C88D-A827-46D9-8A13-F0AAAAF25107}" destId="{77C3899F-ABBF-430B-93A8-0681A786C023}" srcOrd="0" destOrd="0" presId="urn:microsoft.com/office/officeart/2005/8/layout/vList2"/>
    <dgm:cxn modelId="{AF1848A3-7CF3-47EF-86FC-DF863D978156}" type="presOf" srcId="{615EEA54-9E4C-4387-B7B0-731E81E48869}" destId="{8AAF57AD-DF7B-4793-A505-5AA59B38A9B6}" srcOrd="0" destOrd="0" presId="urn:microsoft.com/office/officeart/2005/8/layout/vList2"/>
    <dgm:cxn modelId="{410518E6-BD12-476E-ADA4-B689611A1A3D}" type="presOf" srcId="{7ABC45AC-CB1B-48D4-9888-E4E3AA631679}" destId="{46BFC594-CF13-401B-B5BD-E1D8BCECBC45}" srcOrd="0" destOrd="0" presId="urn:microsoft.com/office/officeart/2005/8/layout/vList2"/>
    <dgm:cxn modelId="{B610F7ED-8B7F-4CD4-BDBE-6FF62BB47D31}" srcId="{7ABC45AC-CB1B-48D4-9888-E4E3AA631679}" destId="{615EEA54-9E4C-4387-B7B0-731E81E48869}" srcOrd="0" destOrd="0" parTransId="{5CF8841A-5CB0-43F6-98B7-055892B2A5A9}" sibTransId="{D2E18C32-8BE0-4453-ABD2-E89E68600E8D}"/>
    <dgm:cxn modelId="{9F56BBC9-9974-4814-9816-21025396B937}" srcId="{D892C88D-A827-46D9-8A13-F0AAAAF25107}" destId="{B2E2DBFB-4956-4018-8625-B6BF1807DD4F}" srcOrd="2" destOrd="0" parTransId="{6ACE7D54-AC62-4A7D-8DDA-6D2917DAE282}" sibTransId="{17AFF1E7-8D90-4110-8014-B4D7A711C1DA}"/>
    <dgm:cxn modelId="{A8361817-EBBF-4335-8BE5-9AC6010A0F85}" srcId="{D892C88D-A827-46D9-8A13-F0AAAAF25107}" destId="{C5A9D0F5-A46C-4069-A23C-DC7BFB5162FE}" srcOrd="0" destOrd="0" parTransId="{44B76F04-EFFC-4DC5-A978-28C7974CBE4F}" sibTransId="{78AB8211-34CF-4F9D-B8D2-4E965914E4F5}"/>
    <dgm:cxn modelId="{BD2943E5-97C3-4516-A861-F0D4B2336155}" srcId="{B2E2DBFB-4956-4018-8625-B6BF1807DD4F}" destId="{E3F1CA79-0E75-4B6B-80FC-3010A8B5733B}" srcOrd="0" destOrd="0" parTransId="{4F2BE67B-8970-4090-B451-3C5E90A4010A}" sibTransId="{C0DA7625-2D74-43B1-AB25-BCD8305E3F5F}"/>
    <dgm:cxn modelId="{95563B67-575A-4D10-8D43-BEF0574D6470}" srcId="{D892C88D-A827-46D9-8A13-F0AAAAF25107}" destId="{7ABC45AC-CB1B-48D4-9888-E4E3AA631679}" srcOrd="1" destOrd="0" parTransId="{B34F9AC4-7E6C-49B1-9EB2-327CE5A1A24F}" sibTransId="{9C044EEE-387B-4515-9602-8A13058339F4}"/>
    <dgm:cxn modelId="{2D74C206-7712-4C71-8314-968A6A2BA0DA}" type="presOf" srcId="{B2E2DBFB-4956-4018-8625-B6BF1807DD4F}" destId="{E2851847-EBBD-4F90-8B2C-B95A041AF4EC}" srcOrd="0" destOrd="0" presId="urn:microsoft.com/office/officeart/2005/8/layout/vList2"/>
    <dgm:cxn modelId="{98BAFE38-2B31-415A-B07D-8BCC2C2195EF}" type="presOf" srcId="{E3F1CA79-0E75-4B6B-80FC-3010A8B5733B}" destId="{65BEB793-5715-4327-9EAC-8B599FD8C0D4}" srcOrd="0" destOrd="0" presId="urn:microsoft.com/office/officeart/2005/8/layout/vList2"/>
    <dgm:cxn modelId="{8B453C9E-4FFB-45D2-AAE5-B75C517FD036}" srcId="{C5A9D0F5-A46C-4069-A23C-DC7BFB5162FE}" destId="{1C3299EB-A108-48F3-B3D1-83C0433C30B6}" srcOrd="0" destOrd="0" parTransId="{67104975-32E9-4A37-BFEA-7ABBCC7082FC}" sibTransId="{55B06ECD-075E-45CF-BF41-CC2F4E66E3BB}"/>
    <dgm:cxn modelId="{A1BF6102-B5A5-40D2-B632-4CFCBEFA51F8}" type="presParOf" srcId="{77C3899F-ABBF-430B-93A8-0681A786C023}" destId="{57408161-0D34-4FAA-8C78-6BBEE85F5C05}" srcOrd="0" destOrd="0" presId="urn:microsoft.com/office/officeart/2005/8/layout/vList2"/>
    <dgm:cxn modelId="{B593647C-D449-4306-B125-35A6549EAC27}" type="presParOf" srcId="{77C3899F-ABBF-430B-93A8-0681A786C023}" destId="{5268D207-E7B4-4AF6-A588-8488BF4BD48E}" srcOrd="1" destOrd="0" presId="urn:microsoft.com/office/officeart/2005/8/layout/vList2"/>
    <dgm:cxn modelId="{CCE4C185-BAF2-4AD3-A8DD-D8A082656EF4}" type="presParOf" srcId="{77C3899F-ABBF-430B-93A8-0681A786C023}" destId="{46BFC594-CF13-401B-B5BD-E1D8BCECBC45}" srcOrd="2" destOrd="0" presId="urn:microsoft.com/office/officeart/2005/8/layout/vList2"/>
    <dgm:cxn modelId="{E74B8BB0-DEBC-4D90-9072-97B51E18F8BF}" type="presParOf" srcId="{77C3899F-ABBF-430B-93A8-0681A786C023}" destId="{8AAF57AD-DF7B-4793-A505-5AA59B38A9B6}" srcOrd="3" destOrd="0" presId="urn:microsoft.com/office/officeart/2005/8/layout/vList2"/>
    <dgm:cxn modelId="{AF45DF3D-BCE8-4D13-BA61-5F9B46BEC834}" type="presParOf" srcId="{77C3899F-ABBF-430B-93A8-0681A786C023}" destId="{E2851847-EBBD-4F90-8B2C-B95A041AF4EC}" srcOrd="4" destOrd="0" presId="urn:microsoft.com/office/officeart/2005/8/layout/vList2"/>
    <dgm:cxn modelId="{A60144BB-71EE-4DAA-A682-63EE4FA22293}" type="presParOf" srcId="{77C3899F-ABBF-430B-93A8-0681A786C023}" destId="{65BEB793-5715-4327-9EAC-8B599FD8C0D4}" srcOrd="5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68F76A-9D89-4B10-BBBA-DD5308F4A433}" type="datetimeFigureOut">
              <a:rPr lang="uk-UA" smtClean="0"/>
              <a:pPr/>
              <a:t>23.11.2017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0F7F15-7A21-432C-B8E5-783C51D32B31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0.jpeg"/><Relationship Id="rId7" Type="http://schemas.openxmlformats.org/officeDocument/2006/relationships/diagramData" Target="../diagrams/data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6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Картинки по запросу посмішка малю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66"/>
            <a:ext cx="4071934" cy="407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14356"/>
            <a:ext cx="85724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Вона нічого не варта, та багато дає.</a:t>
            </a:r>
            <a:endParaRPr kumimoji="0" lang="uk-UA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Вона збагачує тих, хто її отримує, і не робить біднішими тих, хто її дарує.</a:t>
            </a:r>
            <a:endParaRPr kumimoji="0" lang="uk-UA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Вона триває мить, а в пам’яті, часом, залишається назавжди.</a:t>
            </a:r>
            <a:endParaRPr kumimoji="0" lang="uk-UA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Її неможливо купити, виростити, позичити чи вкрасти, бо сама по собі вона нічого не варта, поки її не віддали!</a:t>
            </a:r>
            <a:endParaRPr kumimoji="0" lang="uk-UA" sz="40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4857760"/>
            <a:ext cx="223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Дейл Карнегі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214950"/>
            <a:ext cx="193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М. Заньковецька</a:t>
            </a:r>
            <a:endParaRPr lang="uk-UA" dirty="0"/>
          </a:p>
        </p:txBody>
      </p:sp>
      <p:pic>
        <p:nvPicPr>
          <p:cNvPr id="24578" name="Picture 2" descr="Картинки по запросу М. Заньковець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2571768" cy="393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28926" y="5214950"/>
            <a:ext cx="265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М. </a:t>
            </a:r>
            <a:r>
              <a:rPr lang="uk-UA" dirty="0" err="1" smtClean="0"/>
              <a:t>Садовська-Барілотті</a:t>
            </a:r>
            <a:endParaRPr lang="uk-UA" dirty="0"/>
          </a:p>
        </p:txBody>
      </p:sp>
      <p:pic>
        <p:nvPicPr>
          <p:cNvPr id="24580" name="Picture 4" descr="Картинки по запросу М. Садовська-Барілотт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402" y="1214421"/>
            <a:ext cx="2529292" cy="392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Картинки по запросу О. Петрусен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9656" y="1214422"/>
            <a:ext cx="287214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357950" y="5214950"/>
            <a:ext cx="1692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О. Петрусенко</a:t>
            </a:r>
            <a:endParaRPr lang="uk-UA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714480" y="571480"/>
          <a:ext cx="5143536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то катерина нальотова"/>
          <p:cNvPicPr>
            <a:picLocks noChangeAspect="1" noChangeArrowheads="1"/>
          </p:cNvPicPr>
          <p:nvPr/>
        </p:nvPicPr>
        <p:blipFill>
          <a:blip r:embed="rId2"/>
          <a:srcRect l="2384" r="16562" b="11249"/>
          <a:stretch>
            <a:fillRect/>
          </a:stretch>
        </p:blipFill>
        <p:spPr bwMode="auto">
          <a:xfrm>
            <a:off x="785786" y="285728"/>
            <a:ext cx="7643866" cy="627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1"/>
            <a:ext cx="8001056" cy="600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00364" y="428604"/>
          <a:ext cx="357190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71472" y="1714488"/>
          <a:ext cx="838201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357422" y="642918"/>
          <a:ext cx="507209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071538" y="2143116"/>
          <a:ext cx="7715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Картинки по запросу драматичний театр у полтаві"/>
          <p:cNvPicPr>
            <a:picLocks noChangeAspect="1" noChangeArrowheads="1"/>
          </p:cNvPicPr>
          <p:nvPr/>
        </p:nvPicPr>
        <p:blipFill>
          <a:blip r:embed="rId2"/>
          <a:srcRect b="4135"/>
          <a:stretch>
            <a:fillRect/>
          </a:stretch>
        </p:blipFill>
        <p:spPr bwMode="auto">
          <a:xfrm>
            <a:off x="5000628" y="4071942"/>
            <a:ext cx="3929050" cy="250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Картинки по запросу драматичний театр у полтав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43434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 descr="Картинки по запросу драматичний театр у полтав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000108"/>
            <a:ext cx="514675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642918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Відгадайте слово, </a:t>
            </a:r>
            <a:r>
              <a:rPr lang="uk-UA" sz="2800" b="1" dirty="0"/>
              <a:t>яке об’єднує ці три фото?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643042" y="3000372"/>
          <a:ext cx="6715172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214414" y="785794"/>
          <a:ext cx="7572428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14480" y="2428868"/>
            <a:ext cx="3968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i="1" dirty="0"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аші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асоціації</a:t>
            </a:r>
            <a:r>
              <a:rPr kumimoji="0" lang="uk-UA" sz="2400" b="1" i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із</a:t>
            </a:r>
            <a:r>
              <a:rPr lang="uk-UA" sz="2400" b="1" i="1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словом</a:t>
            </a:r>
            <a:endParaRPr kumimoji="0" lang="uk-UA" sz="3600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3108" y="1142984"/>
          <a:ext cx="535785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785794"/>
            <a:ext cx="69294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/>
              <a:t>Соціально-побутова драма </a:t>
            </a:r>
            <a:r>
              <a:rPr lang="uk-UA" sz="4000" b="1" dirty="0" err="1" smtClean="0"/>
              <a:t>“Наталка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Полтавка”</a:t>
            </a:r>
            <a:r>
              <a:rPr lang="uk-UA" sz="4000" b="1" dirty="0" smtClean="0"/>
              <a:t> </a:t>
            </a:r>
          </a:p>
          <a:p>
            <a:pPr algn="ctr"/>
            <a:r>
              <a:rPr lang="uk-UA" sz="4000" b="1" dirty="0" smtClean="0"/>
              <a:t>І. </a:t>
            </a:r>
            <a:r>
              <a:rPr lang="uk-UA" sz="4000" b="1" dirty="0" err="1" smtClean="0"/>
              <a:t>Котляревського–</a:t>
            </a:r>
            <a:r>
              <a:rPr lang="uk-UA" sz="4000" b="1" dirty="0" smtClean="0"/>
              <a:t> перший твір нової  української драматургії. </a:t>
            </a:r>
          </a:p>
          <a:p>
            <a:pPr algn="ctr"/>
            <a:r>
              <a:rPr lang="uk-UA" sz="4000" b="1" dirty="0" smtClean="0"/>
              <a:t>ЇЇ довготривале сценічне життя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285852" y="1714488"/>
          <a:ext cx="692948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7290" y="92867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Цілі та завдання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428728" y="357166"/>
          <a:ext cx="7072362" cy="162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Картинки по запросу фото катерина нальотова"/>
          <p:cNvPicPr>
            <a:picLocks noChangeAspect="1" noChangeArrowheads="1"/>
          </p:cNvPicPr>
          <p:nvPr/>
        </p:nvPicPr>
        <p:blipFill>
          <a:blip r:embed="rId6"/>
          <a:srcRect l="43125" t="28750" r="16562" b="11249"/>
          <a:stretch>
            <a:fillRect/>
          </a:stretch>
        </p:blipFill>
        <p:spPr bwMode="auto">
          <a:xfrm>
            <a:off x="2786050" y="2071678"/>
            <a:ext cx="4071966" cy="454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театр щепкина су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525397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Картинки по запросу фото катерина нальотова"/>
          <p:cNvPicPr>
            <a:picLocks noChangeAspect="1" noChangeArrowheads="1"/>
          </p:cNvPicPr>
          <p:nvPr/>
        </p:nvPicPr>
        <p:blipFill>
          <a:blip r:embed="rId3"/>
          <a:srcRect l="1875" t="26250" r="60625" b="8749"/>
          <a:stretch>
            <a:fillRect/>
          </a:stretch>
        </p:blipFill>
        <p:spPr bwMode="auto">
          <a:xfrm>
            <a:off x="4786314" y="1714488"/>
            <a:ext cx="357190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43636" y="6286520"/>
            <a:ext cx="1546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М. </a:t>
            </a:r>
            <a:r>
              <a:rPr lang="uk-UA" sz="2000" b="1" dirty="0" err="1" smtClean="0"/>
              <a:t>Щепкін</a:t>
            </a:r>
            <a:endParaRPr lang="uk-U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0057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Сумський драматичний театр ім. М. </a:t>
            </a:r>
            <a:r>
              <a:rPr lang="uk-UA" sz="2400" b="1" dirty="0" err="1" smtClean="0"/>
              <a:t>Щепкіна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Картинки по запросу П. Саксагансь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71546"/>
            <a:ext cx="2078348" cy="297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b="7845"/>
          <a:stretch>
            <a:fillRect/>
          </a:stretch>
        </p:blipFill>
        <p:spPr bwMode="auto">
          <a:xfrm>
            <a:off x="4000496" y="3357562"/>
            <a:ext cx="2286016" cy="301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Картинки по запросу І. Карпенко-Кар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2357454" cy="310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Картинки по запросу М. Старицький"/>
          <p:cNvPicPr>
            <a:picLocks noChangeAspect="1" noChangeArrowheads="1"/>
          </p:cNvPicPr>
          <p:nvPr/>
        </p:nvPicPr>
        <p:blipFill>
          <a:blip r:embed="rId5" cstate="print"/>
          <a:srcRect l="15280" r="12138" b="32434"/>
          <a:stretch>
            <a:fillRect/>
          </a:stretch>
        </p:blipFill>
        <p:spPr bwMode="auto">
          <a:xfrm>
            <a:off x="142844" y="714356"/>
            <a:ext cx="228033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71934" y="6286520"/>
            <a:ext cx="222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М. Кропивницький</a:t>
            </a:r>
            <a:endParaRPr lang="uk-UA" dirty="0"/>
          </a:p>
        </p:txBody>
      </p:sp>
      <p:sp>
        <p:nvSpPr>
          <p:cNvPr id="1028" name="AutoShape 4" descr="Картинки по запросу М. Кропивниц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Картинки по запросу М. Кропивниц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Картинки по запросу М. Кропивниць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429000"/>
            <a:ext cx="178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М. Старицький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6286520"/>
            <a:ext cx="2157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І. Карпенко-Карий</a:t>
            </a:r>
            <a:endParaRPr lang="uk-UA" dirty="0"/>
          </a:p>
        </p:txBody>
      </p:sp>
      <p:pic>
        <p:nvPicPr>
          <p:cNvPr id="1040" name="Picture 16" descr="Картинки по запросу М. Садовськи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000108"/>
            <a:ext cx="2071702" cy="306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786050" y="3786190"/>
            <a:ext cx="175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М. Садовський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4071942"/>
            <a:ext cx="20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П. Саксаганський</a:t>
            </a:r>
            <a:endParaRPr lang="uk-UA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214414" y="142852"/>
          <a:ext cx="678661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</TotalTime>
  <Words>311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21</cp:revision>
  <dcterms:created xsi:type="dcterms:W3CDTF">2017-11-22T13:09:21Z</dcterms:created>
  <dcterms:modified xsi:type="dcterms:W3CDTF">2017-11-23T16:57:04Z</dcterms:modified>
</cp:coreProperties>
</file>