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sldIdLst>
    <p:sldId id="260" r:id="rId2"/>
    <p:sldId id="256" r:id="rId3"/>
    <p:sldId id="257" r:id="rId4"/>
    <p:sldId id="261" r:id="rId5"/>
    <p:sldId id="259" r:id="rId6"/>
    <p:sldId id="258" r:id="rId7"/>
    <p:sldId id="262" r:id="rId8"/>
    <p:sldId id="263" r:id="rId9"/>
    <p:sldId id="273" r:id="rId10"/>
    <p:sldId id="274" r:id="rId11"/>
    <p:sldId id="275" r:id="rId12"/>
    <p:sldId id="276" r:id="rId13"/>
    <p:sldId id="277" r:id="rId14"/>
    <p:sldId id="278" r:id="rId15"/>
    <p:sldId id="264" r:id="rId16"/>
    <p:sldId id="265" r:id="rId17"/>
    <p:sldId id="266" r:id="rId18"/>
    <p:sldId id="267" r:id="rId19"/>
    <p:sldId id="268" r:id="rId20"/>
    <p:sldId id="272" r:id="rId21"/>
    <p:sldId id="271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6600"/>
    <a:srgbClr val="66FFF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C48494-934C-4643-B617-1ABFDC873E34}" type="doc">
      <dgm:prSet loTypeId="urn:microsoft.com/office/officeart/2005/8/layout/process1" loCatId="process" qsTypeId="urn:microsoft.com/office/officeart/2005/8/quickstyle/simple1" qsCatId="simple" csTypeId="urn:microsoft.com/office/officeart/2005/8/colors/colorful3" csCatId="colorful" phldr="1"/>
      <dgm:spPr/>
    </dgm:pt>
    <dgm:pt modelId="{E6AA7EBB-79B2-4D01-8EB6-5A33B697DDE4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dirty="0" smtClean="0">
              <a:solidFill>
                <a:schemeClr val="accent1">
                  <a:lumMod val="75000"/>
                </a:schemeClr>
              </a:solidFill>
            </a:rPr>
            <a:t>Єврейський хлопчик-раб, що виховувався в привілеях, але не втратив зв</a:t>
          </a:r>
          <a:r>
            <a:rPr lang="en-US" b="1" dirty="0" smtClean="0">
              <a:solidFill>
                <a:schemeClr val="accent1">
                  <a:lumMod val="75000"/>
                </a:schemeClr>
              </a:solidFill>
            </a:rPr>
            <a:t>’</a:t>
          </a:r>
          <a:r>
            <a:rPr lang="uk-UA" b="1" dirty="0" err="1" smtClean="0">
              <a:solidFill>
                <a:schemeClr val="accent1">
                  <a:lumMod val="75000"/>
                </a:schemeClr>
              </a:solidFill>
            </a:rPr>
            <a:t>язку</a:t>
          </a:r>
          <a:r>
            <a:rPr lang="uk-UA" b="1" dirty="0" smtClean="0">
              <a:solidFill>
                <a:schemeClr val="accent1">
                  <a:lumMod val="75000"/>
                </a:schemeClr>
              </a:solidFill>
            </a:rPr>
            <a:t> з народом</a:t>
          </a:r>
          <a:endParaRPr lang="ru-RU" b="1" dirty="0">
            <a:solidFill>
              <a:schemeClr val="accent1">
                <a:lumMod val="75000"/>
              </a:schemeClr>
            </a:solidFill>
          </a:endParaRPr>
        </a:p>
      </dgm:t>
    </dgm:pt>
    <dgm:pt modelId="{24705EDB-E5F1-4E75-B5E0-541FFA360F9F}" type="parTrans" cxnId="{A1C0C13F-D7E9-452C-8C89-74AF00E54E19}">
      <dgm:prSet/>
      <dgm:spPr/>
      <dgm:t>
        <a:bodyPr/>
        <a:lstStyle/>
        <a:p>
          <a:endParaRPr lang="ru-RU"/>
        </a:p>
      </dgm:t>
    </dgm:pt>
    <dgm:pt modelId="{5835DF1F-D6AC-4322-8BB8-5B564C13D50C}" type="sibTrans" cxnId="{A1C0C13F-D7E9-452C-8C89-74AF00E54E19}">
      <dgm:prSet/>
      <dgm:spPr/>
      <dgm:t>
        <a:bodyPr/>
        <a:lstStyle/>
        <a:p>
          <a:endParaRPr lang="ru-RU"/>
        </a:p>
      </dgm:t>
    </dgm:pt>
    <dgm:pt modelId="{9C3E8762-C07A-4A20-838D-4097139CE927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dirty="0" smtClean="0">
              <a:solidFill>
                <a:schemeClr val="accent1">
                  <a:lumMod val="75000"/>
                </a:schemeClr>
              </a:solidFill>
            </a:rPr>
            <a:t>Закликаний Богом вивести єврейський народ із рабства і привести в землю обіцяну</a:t>
          </a:r>
          <a:endParaRPr lang="ru-RU" b="1" dirty="0">
            <a:solidFill>
              <a:schemeClr val="accent1">
                <a:lumMod val="75000"/>
              </a:schemeClr>
            </a:solidFill>
          </a:endParaRPr>
        </a:p>
      </dgm:t>
    </dgm:pt>
    <dgm:pt modelId="{96D2026A-E984-42E1-9E6E-8DC80F504B87}" type="parTrans" cxnId="{39E39AEC-17E0-4AF0-9102-46CCD6EC7897}">
      <dgm:prSet/>
      <dgm:spPr/>
      <dgm:t>
        <a:bodyPr/>
        <a:lstStyle/>
        <a:p>
          <a:endParaRPr lang="ru-RU"/>
        </a:p>
      </dgm:t>
    </dgm:pt>
    <dgm:pt modelId="{47512954-DC4F-44BE-89A5-C56BA866258D}" type="sibTrans" cxnId="{39E39AEC-17E0-4AF0-9102-46CCD6EC7897}">
      <dgm:prSet/>
      <dgm:spPr/>
      <dgm:t>
        <a:bodyPr/>
        <a:lstStyle/>
        <a:p>
          <a:endParaRPr lang="ru-RU"/>
        </a:p>
      </dgm:t>
    </dgm:pt>
    <dgm:pt modelId="{40BB907D-53C7-46D5-A5A9-20F746AAFCDB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dirty="0" smtClean="0">
              <a:solidFill>
                <a:schemeClr val="accent1">
                  <a:lumMod val="75000"/>
                </a:schemeClr>
              </a:solidFill>
            </a:rPr>
            <a:t>Став вождем, провідником і пророком єврейського народу </a:t>
          </a:r>
          <a:endParaRPr lang="ru-RU" b="1" dirty="0">
            <a:solidFill>
              <a:schemeClr val="accent1">
                <a:lumMod val="75000"/>
              </a:schemeClr>
            </a:solidFill>
          </a:endParaRPr>
        </a:p>
      </dgm:t>
    </dgm:pt>
    <dgm:pt modelId="{3D97026F-5959-4251-9EE7-7325F2F09017}" type="parTrans" cxnId="{34A5CB29-C188-4208-9A57-73BA6240FDA3}">
      <dgm:prSet/>
      <dgm:spPr/>
      <dgm:t>
        <a:bodyPr/>
        <a:lstStyle/>
        <a:p>
          <a:endParaRPr lang="ru-RU"/>
        </a:p>
      </dgm:t>
    </dgm:pt>
    <dgm:pt modelId="{D0E6CAC0-89BF-450F-9CB3-31221A620116}" type="sibTrans" cxnId="{34A5CB29-C188-4208-9A57-73BA6240FDA3}">
      <dgm:prSet/>
      <dgm:spPr/>
      <dgm:t>
        <a:bodyPr/>
        <a:lstStyle/>
        <a:p>
          <a:endParaRPr lang="ru-RU"/>
        </a:p>
      </dgm:t>
    </dgm:pt>
    <dgm:pt modelId="{F105FEB5-1DE1-4B33-8D52-7EA64659C21D}" type="pres">
      <dgm:prSet presAssocID="{76C48494-934C-4643-B617-1ABFDC873E34}" presName="Name0" presStyleCnt="0">
        <dgm:presLayoutVars>
          <dgm:dir/>
          <dgm:resizeHandles val="exact"/>
        </dgm:presLayoutVars>
      </dgm:prSet>
      <dgm:spPr/>
    </dgm:pt>
    <dgm:pt modelId="{F1DD5384-E683-4DE3-B4D8-48478F0FD32A}" type="pres">
      <dgm:prSet presAssocID="{E6AA7EBB-79B2-4D01-8EB6-5A33B697DDE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E149DC-534D-4787-9250-83B033968C6F}" type="pres">
      <dgm:prSet presAssocID="{5835DF1F-D6AC-4322-8BB8-5B564C13D50C}" presName="sibTrans" presStyleLbl="sibTrans2D1" presStyleIdx="0" presStyleCnt="2"/>
      <dgm:spPr/>
      <dgm:t>
        <a:bodyPr/>
        <a:lstStyle/>
        <a:p>
          <a:endParaRPr lang="ru-RU"/>
        </a:p>
      </dgm:t>
    </dgm:pt>
    <dgm:pt modelId="{EA8BF45E-8107-4AE5-9286-935C4FD9ABCE}" type="pres">
      <dgm:prSet presAssocID="{5835DF1F-D6AC-4322-8BB8-5B564C13D50C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D01F0437-7A21-4B24-A942-FC43BAA6978D}" type="pres">
      <dgm:prSet presAssocID="{9C3E8762-C07A-4A20-838D-4097139CE92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F4D409-D148-4BF5-9D2E-E9DBF2A1852D}" type="pres">
      <dgm:prSet presAssocID="{47512954-DC4F-44BE-89A5-C56BA866258D}" presName="sibTrans" presStyleLbl="sibTrans2D1" presStyleIdx="1" presStyleCnt="2"/>
      <dgm:spPr/>
      <dgm:t>
        <a:bodyPr/>
        <a:lstStyle/>
        <a:p>
          <a:endParaRPr lang="ru-RU"/>
        </a:p>
      </dgm:t>
    </dgm:pt>
    <dgm:pt modelId="{9DEBFB0E-888A-4771-8222-B8C1C9DA4DA0}" type="pres">
      <dgm:prSet presAssocID="{47512954-DC4F-44BE-89A5-C56BA866258D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396C4464-2DA8-41B2-9209-CDE1ABE60DF1}" type="pres">
      <dgm:prSet presAssocID="{40BB907D-53C7-46D5-A5A9-20F746AAFCD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D567CD-FDDB-4F9A-91D6-3FAB0C737A87}" type="presOf" srcId="{5835DF1F-D6AC-4322-8BB8-5B564C13D50C}" destId="{4DE149DC-534D-4787-9250-83B033968C6F}" srcOrd="0" destOrd="0" presId="urn:microsoft.com/office/officeart/2005/8/layout/process1"/>
    <dgm:cxn modelId="{A1C0C13F-D7E9-452C-8C89-74AF00E54E19}" srcId="{76C48494-934C-4643-B617-1ABFDC873E34}" destId="{E6AA7EBB-79B2-4D01-8EB6-5A33B697DDE4}" srcOrd="0" destOrd="0" parTransId="{24705EDB-E5F1-4E75-B5E0-541FFA360F9F}" sibTransId="{5835DF1F-D6AC-4322-8BB8-5B564C13D50C}"/>
    <dgm:cxn modelId="{34A5CB29-C188-4208-9A57-73BA6240FDA3}" srcId="{76C48494-934C-4643-B617-1ABFDC873E34}" destId="{40BB907D-53C7-46D5-A5A9-20F746AAFCDB}" srcOrd="2" destOrd="0" parTransId="{3D97026F-5959-4251-9EE7-7325F2F09017}" sibTransId="{D0E6CAC0-89BF-450F-9CB3-31221A620116}"/>
    <dgm:cxn modelId="{39E39AEC-17E0-4AF0-9102-46CCD6EC7897}" srcId="{76C48494-934C-4643-B617-1ABFDC873E34}" destId="{9C3E8762-C07A-4A20-838D-4097139CE927}" srcOrd="1" destOrd="0" parTransId="{96D2026A-E984-42E1-9E6E-8DC80F504B87}" sibTransId="{47512954-DC4F-44BE-89A5-C56BA866258D}"/>
    <dgm:cxn modelId="{F08911C9-DA26-4A97-8EAD-49219912A24A}" type="presOf" srcId="{E6AA7EBB-79B2-4D01-8EB6-5A33B697DDE4}" destId="{F1DD5384-E683-4DE3-B4D8-48478F0FD32A}" srcOrd="0" destOrd="0" presId="urn:microsoft.com/office/officeart/2005/8/layout/process1"/>
    <dgm:cxn modelId="{3ADC7182-9D0C-49DF-A6AE-DC56B96DF8F2}" type="presOf" srcId="{47512954-DC4F-44BE-89A5-C56BA866258D}" destId="{5CF4D409-D148-4BF5-9D2E-E9DBF2A1852D}" srcOrd="0" destOrd="0" presId="urn:microsoft.com/office/officeart/2005/8/layout/process1"/>
    <dgm:cxn modelId="{12BBFB29-2ED7-4E80-BC57-6B633DD563B8}" type="presOf" srcId="{47512954-DC4F-44BE-89A5-C56BA866258D}" destId="{9DEBFB0E-888A-4771-8222-B8C1C9DA4DA0}" srcOrd="1" destOrd="0" presId="urn:microsoft.com/office/officeart/2005/8/layout/process1"/>
    <dgm:cxn modelId="{5B3F8F7E-9C2B-4535-9747-5978BB41264C}" type="presOf" srcId="{9C3E8762-C07A-4A20-838D-4097139CE927}" destId="{D01F0437-7A21-4B24-A942-FC43BAA6978D}" srcOrd="0" destOrd="0" presId="urn:microsoft.com/office/officeart/2005/8/layout/process1"/>
    <dgm:cxn modelId="{55B99DA6-C137-412C-A710-30872F3B1FC1}" type="presOf" srcId="{5835DF1F-D6AC-4322-8BB8-5B564C13D50C}" destId="{EA8BF45E-8107-4AE5-9286-935C4FD9ABCE}" srcOrd="1" destOrd="0" presId="urn:microsoft.com/office/officeart/2005/8/layout/process1"/>
    <dgm:cxn modelId="{81C851BA-E707-4208-928A-08055F41AE70}" type="presOf" srcId="{40BB907D-53C7-46D5-A5A9-20F746AAFCDB}" destId="{396C4464-2DA8-41B2-9209-CDE1ABE60DF1}" srcOrd="0" destOrd="0" presId="urn:microsoft.com/office/officeart/2005/8/layout/process1"/>
    <dgm:cxn modelId="{727F1E37-1B3E-46FB-B5CE-6096126F283B}" type="presOf" srcId="{76C48494-934C-4643-B617-1ABFDC873E34}" destId="{F105FEB5-1DE1-4B33-8D52-7EA64659C21D}" srcOrd="0" destOrd="0" presId="urn:microsoft.com/office/officeart/2005/8/layout/process1"/>
    <dgm:cxn modelId="{735D1B40-02C8-4675-8375-1F88384B8B74}" type="presParOf" srcId="{F105FEB5-1DE1-4B33-8D52-7EA64659C21D}" destId="{F1DD5384-E683-4DE3-B4D8-48478F0FD32A}" srcOrd="0" destOrd="0" presId="urn:microsoft.com/office/officeart/2005/8/layout/process1"/>
    <dgm:cxn modelId="{9067FBC2-260E-4AA1-946A-2B882BFB0E3D}" type="presParOf" srcId="{F105FEB5-1DE1-4B33-8D52-7EA64659C21D}" destId="{4DE149DC-534D-4787-9250-83B033968C6F}" srcOrd="1" destOrd="0" presId="urn:microsoft.com/office/officeart/2005/8/layout/process1"/>
    <dgm:cxn modelId="{FFCD54FC-7835-4D16-BF2C-E51FA0FDD2BD}" type="presParOf" srcId="{4DE149DC-534D-4787-9250-83B033968C6F}" destId="{EA8BF45E-8107-4AE5-9286-935C4FD9ABCE}" srcOrd="0" destOrd="0" presId="urn:microsoft.com/office/officeart/2005/8/layout/process1"/>
    <dgm:cxn modelId="{E0AF79EA-EE1E-424E-9B23-9A64F6E326F8}" type="presParOf" srcId="{F105FEB5-1DE1-4B33-8D52-7EA64659C21D}" destId="{D01F0437-7A21-4B24-A942-FC43BAA6978D}" srcOrd="2" destOrd="0" presId="urn:microsoft.com/office/officeart/2005/8/layout/process1"/>
    <dgm:cxn modelId="{390D398A-569C-4E37-8BAB-B989A459444B}" type="presParOf" srcId="{F105FEB5-1DE1-4B33-8D52-7EA64659C21D}" destId="{5CF4D409-D148-4BF5-9D2E-E9DBF2A1852D}" srcOrd="3" destOrd="0" presId="urn:microsoft.com/office/officeart/2005/8/layout/process1"/>
    <dgm:cxn modelId="{1FDBE1C8-6DDB-4429-A02E-183E4BE8FEBF}" type="presParOf" srcId="{5CF4D409-D148-4BF5-9D2E-E9DBF2A1852D}" destId="{9DEBFB0E-888A-4771-8222-B8C1C9DA4DA0}" srcOrd="0" destOrd="0" presId="urn:microsoft.com/office/officeart/2005/8/layout/process1"/>
    <dgm:cxn modelId="{1C3035E1-F4F2-4645-9FB0-72C6FD55DC07}" type="presParOf" srcId="{F105FEB5-1DE1-4B33-8D52-7EA64659C21D}" destId="{396C4464-2DA8-41B2-9209-CDE1ABE60DF1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13F9BD-BB63-49CE-8363-15953BFBEF70}" type="doc">
      <dgm:prSet loTypeId="urn:microsoft.com/office/officeart/2008/layout/RadialCluster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0AA35D1-2E69-4EAD-AC51-5C890ACEE1F8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Пролог до поеми</a:t>
          </a:r>
          <a:endParaRPr lang="ru-RU" b="1" dirty="0">
            <a:solidFill>
              <a:schemeClr val="tx1"/>
            </a:solidFill>
          </a:endParaRPr>
        </a:p>
      </dgm:t>
    </dgm:pt>
    <dgm:pt modelId="{A23C4869-3A68-4C94-B578-5960BC4B34CB}" type="parTrans" cxnId="{0FAD8050-4408-4A50-B31B-F3FEB1937998}">
      <dgm:prSet/>
      <dgm:spPr/>
      <dgm:t>
        <a:bodyPr/>
        <a:lstStyle/>
        <a:p>
          <a:endParaRPr lang="ru-RU"/>
        </a:p>
      </dgm:t>
    </dgm:pt>
    <dgm:pt modelId="{802DAFD9-F516-4170-B22D-BC64EA141193}" type="sibTrans" cxnId="{0FAD8050-4408-4A50-B31B-F3FEB1937998}">
      <dgm:prSet/>
      <dgm:spPr/>
      <dgm:t>
        <a:bodyPr/>
        <a:lstStyle/>
        <a:p>
          <a:endParaRPr lang="ru-RU"/>
        </a:p>
      </dgm:t>
    </dgm:pt>
    <dgm:pt modelId="{AD0DCA60-7134-42BD-9B1E-2AF9C83F5672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Пророцтво </a:t>
          </a:r>
          <a:r>
            <a:rPr lang="uk-UA" b="1" dirty="0" err="1" smtClean="0">
              <a:solidFill>
                <a:schemeClr val="tx1"/>
              </a:solidFill>
            </a:rPr>
            <a:t>І.Франка</a:t>
          </a:r>
          <a:endParaRPr lang="ru-RU" b="1" dirty="0">
            <a:solidFill>
              <a:schemeClr val="tx1"/>
            </a:solidFill>
          </a:endParaRPr>
        </a:p>
      </dgm:t>
    </dgm:pt>
    <dgm:pt modelId="{587043BF-0DD6-4978-965E-CAB30B0E33A8}" type="parTrans" cxnId="{5164969B-FA92-4865-8F7E-501A0A74F7C4}">
      <dgm:prSet/>
      <dgm:spPr/>
      <dgm:t>
        <a:bodyPr/>
        <a:lstStyle/>
        <a:p>
          <a:endParaRPr lang="ru-RU"/>
        </a:p>
      </dgm:t>
    </dgm:pt>
    <dgm:pt modelId="{B0737AD9-E711-4E86-A10D-89AD9EF96919}" type="sibTrans" cxnId="{5164969B-FA92-4865-8F7E-501A0A74F7C4}">
      <dgm:prSet/>
      <dgm:spPr/>
      <dgm:t>
        <a:bodyPr/>
        <a:lstStyle/>
        <a:p>
          <a:endParaRPr lang="ru-RU"/>
        </a:p>
      </dgm:t>
    </dgm:pt>
    <dgm:pt modelId="{7E49937E-A4DD-41D1-8028-C13F8CBC4352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Палка віра</a:t>
          </a:r>
          <a:endParaRPr lang="ru-RU" b="1" dirty="0">
            <a:solidFill>
              <a:schemeClr val="tx1"/>
            </a:solidFill>
          </a:endParaRPr>
        </a:p>
      </dgm:t>
    </dgm:pt>
    <dgm:pt modelId="{78EB9711-FF48-4C8B-A991-8D3DB55EED4F}" type="parTrans" cxnId="{DE17818D-645F-4C12-948E-6BCF4D011DC9}">
      <dgm:prSet/>
      <dgm:spPr/>
      <dgm:t>
        <a:bodyPr/>
        <a:lstStyle/>
        <a:p>
          <a:endParaRPr lang="ru-RU"/>
        </a:p>
      </dgm:t>
    </dgm:pt>
    <dgm:pt modelId="{62BFE651-7EC2-40EE-861E-66D2CA6976D2}" type="sibTrans" cxnId="{DE17818D-645F-4C12-948E-6BCF4D011DC9}">
      <dgm:prSet/>
      <dgm:spPr/>
      <dgm:t>
        <a:bodyPr/>
        <a:lstStyle/>
        <a:p>
          <a:endParaRPr lang="ru-RU"/>
        </a:p>
      </dgm:t>
    </dgm:pt>
    <dgm:pt modelId="{654416A4-0898-482F-81BF-AD513904E2D6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Пекучий біль </a:t>
          </a:r>
          <a:endParaRPr lang="ru-RU" b="1" dirty="0">
            <a:solidFill>
              <a:schemeClr val="tx1"/>
            </a:solidFill>
          </a:endParaRPr>
        </a:p>
      </dgm:t>
    </dgm:pt>
    <dgm:pt modelId="{D7ABB43F-BA80-4594-8DFE-72F2956D79BE}" type="parTrans" cxnId="{35AF75EB-F787-407D-A8C9-550B1C3B0F9A}">
      <dgm:prSet/>
      <dgm:spPr/>
      <dgm:t>
        <a:bodyPr/>
        <a:lstStyle/>
        <a:p>
          <a:endParaRPr lang="ru-RU"/>
        </a:p>
      </dgm:t>
    </dgm:pt>
    <dgm:pt modelId="{A99CB0F4-9FAE-457D-9CB5-26298164B63D}" type="sibTrans" cxnId="{35AF75EB-F787-407D-A8C9-550B1C3B0F9A}">
      <dgm:prSet/>
      <dgm:spPr/>
      <dgm:t>
        <a:bodyPr/>
        <a:lstStyle/>
        <a:p>
          <a:endParaRPr lang="ru-RU"/>
        </a:p>
      </dgm:t>
    </dgm:pt>
    <dgm:pt modelId="{F438D8D2-0BA6-42B5-AB7A-269B8A24C186}" type="pres">
      <dgm:prSet presAssocID="{9313F9BD-BB63-49CE-8363-15953BFBEF7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84605BA-71C3-452D-AA6B-82C2866E1CC7}" type="pres">
      <dgm:prSet presAssocID="{50AA35D1-2E69-4EAD-AC51-5C890ACEE1F8}" presName="singleCycle" presStyleCnt="0"/>
      <dgm:spPr/>
    </dgm:pt>
    <dgm:pt modelId="{67B5DE1D-CA1F-4A08-B0DF-EAEEC6F0E1A0}" type="pres">
      <dgm:prSet presAssocID="{50AA35D1-2E69-4EAD-AC51-5C890ACEE1F8}" presName="singleCenter" presStyleLbl="node1" presStyleIdx="0" presStyleCnt="4" custScaleX="174984" custScaleY="65620" custLinFactNeighborX="-85" custLinFactNeighborY="-8803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D9EB67E6-E390-4982-B480-D84F38C1D7E7}" type="pres">
      <dgm:prSet presAssocID="{587043BF-0DD6-4978-965E-CAB30B0E33A8}" presName="Name56" presStyleLbl="parChTrans1D2" presStyleIdx="0" presStyleCnt="3"/>
      <dgm:spPr/>
      <dgm:t>
        <a:bodyPr/>
        <a:lstStyle/>
        <a:p>
          <a:endParaRPr lang="ru-RU"/>
        </a:p>
      </dgm:t>
    </dgm:pt>
    <dgm:pt modelId="{644A053D-526F-4CB9-BA81-D056616EFFE9}" type="pres">
      <dgm:prSet presAssocID="{AD0DCA60-7134-42BD-9B1E-2AF9C83F5672}" presName="text0" presStyleLbl="node1" presStyleIdx="1" presStyleCnt="4" custScaleX="206219" custRadScaleRad="84794" custRadScaleInc="-4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E2C905-401A-4A9E-8AB7-68F542F80E39}" type="pres">
      <dgm:prSet presAssocID="{78EB9711-FF48-4C8B-A991-8D3DB55EED4F}" presName="Name56" presStyleLbl="parChTrans1D2" presStyleIdx="1" presStyleCnt="3"/>
      <dgm:spPr/>
      <dgm:t>
        <a:bodyPr/>
        <a:lstStyle/>
        <a:p>
          <a:endParaRPr lang="ru-RU"/>
        </a:p>
      </dgm:t>
    </dgm:pt>
    <dgm:pt modelId="{C8F39E41-FC8F-4D23-BAE0-B9D0B4492903}" type="pres">
      <dgm:prSet presAssocID="{7E49937E-A4DD-41D1-8028-C13F8CBC4352}" presName="text0" presStyleLbl="node1" presStyleIdx="2" presStyleCnt="4" custScaleX="164765" custRadScaleRad="78607" custRadScaleInc="39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69A171-9710-4EF9-8592-F04D369AA892}" type="pres">
      <dgm:prSet presAssocID="{D7ABB43F-BA80-4594-8DFE-72F2956D79BE}" presName="Name56" presStyleLbl="parChTrans1D2" presStyleIdx="2" presStyleCnt="3"/>
      <dgm:spPr/>
      <dgm:t>
        <a:bodyPr/>
        <a:lstStyle/>
        <a:p>
          <a:endParaRPr lang="ru-RU"/>
        </a:p>
      </dgm:t>
    </dgm:pt>
    <dgm:pt modelId="{7BE8E65C-6E49-4469-A4C6-D13FD5E3E6A9}" type="pres">
      <dgm:prSet presAssocID="{654416A4-0898-482F-81BF-AD513904E2D6}" presName="text0" presStyleLbl="node1" presStyleIdx="3" presStyleCnt="4" custScaleX="188396" custRadScaleRad="77383" custRadScaleInc="-16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C4C128-27AD-4E2F-A57E-3AA3415A1CC5}" type="presOf" srcId="{78EB9711-FF48-4C8B-A991-8D3DB55EED4F}" destId="{22E2C905-401A-4A9E-8AB7-68F542F80E39}" srcOrd="0" destOrd="0" presId="urn:microsoft.com/office/officeart/2008/layout/RadialCluster"/>
    <dgm:cxn modelId="{0FAD8050-4408-4A50-B31B-F3FEB1937998}" srcId="{9313F9BD-BB63-49CE-8363-15953BFBEF70}" destId="{50AA35D1-2E69-4EAD-AC51-5C890ACEE1F8}" srcOrd="0" destOrd="0" parTransId="{A23C4869-3A68-4C94-B578-5960BC4B34CB}" sibTransId="{802DAFD9-F516-4170-B22D-BC64EA141193}"/>
    <dgm:cxn modelId="{8891EC20-369F-41E3-80C3-05555A9C74FC}" type="presOf" srcId="{7E49937E-A4DD-41D1-8028-C13F8CBC4352}" destId="{C8F39E41-FC8F-4D23-BAE0-B9D0B4492903}" srcOrd="0" destOrd="0" presId="urn:microsoft.com/office/officeart/2008/layout/RadialCluster"/>
    <dgm:cxn modelId="{35AF75EB-F787-407D-A8C9-550B1C3B0F9A}" srcId="{50AA35D1-2E69-4EAD-AC51-5C890ACEE1F8}" destId="{654416A4-0898-482F-81BF-AD513904E2D6}" srcOrd="2" destOrd="0" parTransId="{D7ABB43F-BA80-4594-8DFE-72F2956D79BE}" sibTransId="{A99CB0F4-9FAE-457D-9CB5-26298164B63D}"/>
    <dgm:cxn modelId="{3C672240-DC8B-4003-9195-B28BA6B872B0}" type="presOf" srcId="{654416A4-0898-482F-81BF-AD513904E2D6}" destId="{7BE8E65C-6E49-4469-A4C6-D13FD5E3E6A9}" srcOrd="0" destOrd="0" presId="urn:microsoft.com/office/officeart/2008/layout/RadialCluster"/>
    <dgm:cxn modelId="{5164969B-FA92-4865-8F7E-501A0A74F7C4}" srcId="{50AA35D1-2E69-4EAD-AC51-5C890ACEE1F8}" destId="{AD0DCA60-7134-42BD-9B1E-2AF9C83F5672}" srcOrd="0" destOrd="0" parTransId="{587043BF-0DD6-4978-965E-CAB30B0E33A8}" sibTransId="{B0737AD9-E711-4E86-A10D-89AD9EF96919}"/>
    <dgm:cxn modelId="{DE17818D-645F-4C12-948E-6BCF4D011DC9}" srcId="{50AA35D1-2E69-4EAD-AC51-5C890ACEE1F8}" destId="{7E49937E-A4DD-41D1-8028-C13F8CBC4352}" srcOrd="1" destOrd="0" parTransId="{78EB9711-FF48-4C8B-A991-8D3DB55EED4F}" sibTransId="{62BFE651-7EC2-40EE-861E-66D2CA6976D2}"/>
    <dgm:cxn modelId="{35F76462-F562-4EAF-B1BF-CD675B1E05E5}" type="presOf" srcId="{9313F9BD-BB63-49CE-8363-15953BFBEF70}" destId="{F438D8D2-0BA6-42B5-AB7A-269B8A24C186}" srcOrd="0" destOrd="0" presId="urn:microsoft.com/office/officeart/2008/layout/RadialCluster"/>
    <dgm:cxn modelId="{B51A4048-CF01-4DB1-91BB-B06667838677}" type="presOf" srcId="{D7ABB43F-BA80-4594-8DFE-72F2956D79BE}" destId="{5D69A171-9710-4EF9-8592-F04D369AA892}" srcOrd="0" destOrd="0" presId="urn:microsoft.com/office/officeart/2008/layout/RadialCluster"/>
    <dgm:cxn modelId="{F863ABE3-05F8-41BD-9053-ACDD4A02D37B}" type="presOf" srcId="{50AA35D1-2E69-4EAD-AC51-5C890ACEE1F8}" destId="{67B5DE1D-CA1F-4A08-B0DF-EAEEC6F0E1A0}" srcOrd="0" destOrd="0" presId="urn:microsoft.com/office/officeart/2008/layout/RadialCluster"/>
    <dgm:cxn modelId="{612D482C-8707-47A4-9424-AA8BF192D08A}" type="presOf" srcId="{AD0DCA60-7134-42BD-9B1E-2AF9C83F5672}" destId="{644A053D-526F-4CB9-BA81-D056616EFFE9}" srcOrd="0" destOrd="0" presId="urn:microsoft.com/office/officeart/2008/layout/RadialCluster"/>
    <dgm:cxn modelId="{BE0801EC-0590-4AAC-B94D-08BAFFE2B40B}" type="presOf" srcId="{587043BF-0DD6-4978-965E-CAB30B0E33A8}" destId="{D9EB67E6-E390-4982-B480-D84F38C1D7E7}" srcOrd="0" destOrd="0" presId="urn:microsoft.com/office/officeart/2008/layout/RadialCluster"/>
    <dgm:cxn modelId="{8CAED4B6-75ED-4EA2-93FD-C97890FA5FC8}" type="presParOf" srcId="{F438D8D2-0BA6-42B5-AB7A-269B8A24C186}" destId="{784605BA-71C3-452D-AA6B-82C2866E1CC7}" srcOrd="0" destOrd="0" presId="urn:microsoft.com/office/officeart/2008/layout/RadialCluster"/>
    <dgm:cxn modelId="{6CFA39B0-2A2F-4BE8-956F-572DC75F917F}" type="presParOf" srcId="{784605BA-71C3-452D-AA6B-82C2866E1CC7}" destId="{67B5DE1D-CA1F-4A08-B0DF-EAEEC6F0E1A0}" srcOrd="0" destOrd="0" presId="urn:microsoft.com/office/officeart/2008/layout/RadialCluster"/>
    <dgm:cxn modelId="{254FD8E6-758B-45E6-949A-F388AC46A04E}" type="presParOf" srcId="{784605BA-71C3-452D-AA6B-82C2866E1CC7}" destId="{D9EB67E6-E390-4982-B480-D84F38C1D7E7}" srcOrd="1" destOrd="0" presId="urn:microsoft.com/office/officeart/2008/layout/RadialCluster"/>
    <dgm:cxn modelId="{8B8A6447-3E02-41F9-B31C-B6D870B8B6BC}" type="presParOf" srcId="{784605BA-71C3-452D-AA6B-82C2866E1CC7}" destId="{644A053D-526F-4CB9-BA81-D056616EFFE9}" srcOrd="2" destOrd="0" presId="urn:microsoft.com/office/officeart/2008/layout/RadialCluster"/>
    <dgm:cxn modelId="{7D564155-D889-4A0A-B655-4ED0AC8937C5}" type="presParOf" srcId="{784605BA-71C3-452D-AA6B-82C2866E1CC7}" destId="{22E2C905-401A-4A9E-8AB7-68F542F80E39}" srcOrd="3" destOrd="0" presId="urn:microsoft.com/office/officeart/2008/layout/RadialCluster"/>
    <dgm:cxn modelId="{13B9571D-B4E4-4A06-BE4D-539A7B9C80E7}" type="presParOf" srcId="{784605BA-71C3-452D-AA6B-82C2866E1CC7}" destId="{C8F39E41-FC8F-4D23-BAE0-B9D0B4492903}" srcOrd="4" destOrd="0" presId="urn:microsoft.com/office/officeart/2008/layout/RadialCluster"/>
    <dgm:cxn modelId="{EA708E9F-9F0F-4B04-893C-95AF2051E003}" type="presParOf" srcId="{784605BA-71C3-452D-AA6B-82C2866E1CC7}" destId="{5D69A171-9710-4EF9-8592-F04D369AA892}" srcOrd="5" destOrd="0" presId="urn:microsoft.com/office/officeart/2008/layout/RadialCluster"/>
    <dgm:cxn modelId="{24D8571E-2227-4963-836D-806D3ADA1C11}" type="presParOf" srcId="{784605BA-71C3-452D-AA6B-82C2866E1CC7}" destId="{7BE8E65C-6E49-4469-A4C6-D13FD5E3E6A9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DD5384-E683-4DE3-B4D8-48478F0FD32A}">
      <dsp:nvSpPr>
        <dsp:cNvPr id="0" name=""/>
        <dsp:cNvSpPr/>
      </dsp:nvSpPr>
      <dsp:spPr>
        <a:xfrm>
          <a:off x="9548" y="1070462"/>
          <a:ext cx="2853821" cy="1712292"/>
        </a:xfrm>
        <a:prstGeom prst="roundRect">
          <a:avLst>
            <a:gd name="adj" fmla="val 10000"/>
          </a:avLst>
        </a:prstGeom>
        <a:solidFill>
          <a:schemeClr val="accent4">
            <a:tint val="69000"/>
            <a:satMod val="105000"/>
            <a:lumMod val="110000"/>
          </a:schemeClr>
        </a:solidFill>
        <a:ln w="9525" cap="flat" cmpd="sng" algn="ctr">
          <a:solidFill>
            <a:schemeClr val="accent4">
              <a:shade val="60000"/>
            </a:schemeClr>
          </a:solidFill>
          <a:prstDash val="solid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accent1">
                  <a:lumMod val="75000"/>
                </a:schemeClr>
              </a:solidFill>
            </a:rPr>
            <a:t>Єврейський хлопчик-раб, що виховувався в привілеях, але не втратив зв</a:t>
          </a:r>
          <a:r>
            <a:rPr lang="en-US" sz="2000" b="1" kern="1200" dirty="0" smtClean="0">
              <a:solidFill>
                <a:schemeClr val="accent1">
                  <a:lumMod val="75000"/>
                </a:schemeClr>
              </a:solidFill>
            </a:rPr>
            <a:t>’</a:t>
          </a:r>
          <a:r>
            <a:rPr lang="uk-UA" sz="2000" b="1" kern="1200" dirty="0" err="1" smtClean="0">
              <a:solidFill>
                <a:schemeClr val="accent1">
                  <a:lumMod val="75000"/>
                </a:schemeClr>
              </a:solidFill>
            </a:rPr>
            <a:t>язку</a:t>
          </a:r>
          <a:r>
            <a:rPr lang="uk-UA" sz="2000" b="1" kern="1200" dirty="0" smtClean="0">
              <a:solidFill>
                <a:schemeClr val="accent1">
                  <a:lumMod val="75000"/>
                </a:schemeClr>
              </a:solidFill>
            </a:rPr>
            <a:t> з народом</a:t>
          </a:r>
          <a:endParaRPr lang="ru-RU" sz="2000" b="1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59699" y="1120613"/>
        <a:ext cx="2753519" cy="1611990"/>
      </dsp:txXfrm>
    </dsp:sp>
    <dsp:sp modelId="{4DE149DC-534D-4787-9250-83B033968C6F}">
      <dsp:nvSpPr>
        <dsp:cNvPr id="0" name=""/>
        <dsp:cNvSpPr/>
      </dsp:nvSpPr>
      <dsp:spPr>
        <a:xfrm>
          <a:off x="3148751" y="1572735"/>
          <a:ext cx="605010" cy="7077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3148751" y="1714284"/>
        <a:ext cx="423507" cy="424649"/>
      </dsp:txXfrm>
    </dsp:sp>
    <dsp:sp modelId="{D01F0437-7A21-4B24-A942-FC43BAA6978D}">
      <dsp:nvSpPr>
        <dsp:cNvPr id="0" name=""/>
        <dsp:cNvSpPr/>
      </dsp:nvSpPr>
      <dsp:spPr>
        <a:xfrm>
          <a:off x="4004898" y="1070462"/>
          <a:ext cx="2853821" cy="1712292"/>
        </a:xfrm>
        <a:prstGeom prst="roundRect">
          <a:avLst>
            <a:gd name="adj" fmla="val 10000"/>
          </a:avLst>
        </a:prstGeom>
        <a:solidFill>
          <a:schemeClr val="accent4">
            <a:tint val="69000"/>
            <a:satMod val="105000"/>
            <a:lumMod val="110000"/>
          </a:schemeClr>
        </a:solidFill>
        <a:ln w="9525" cap="flat" cmpd="sng" algn="ctr">
          <a:solidFill>
            <a:schemeClr val="accent4">
              <a:shade val="60000"/>
            </a:schemeClr>
          </a:solidFill>
          <a:prstDash val="solid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accent1">
                  <a:lumMod val="75000"/>
                </a:schemeClr>
              </a:solidFill>
            </a:rPr>
            <a:t>Закликаний Богом вивести єврейський народ із рабства і привести в землю обіцяну</a:t>
          </a:r>
          <a:endParaRPr lang="ru-RU" sz="2000" b="1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4055049" y="1120613"/>
        <a:ext cx="2753519" cy="1611990"/>
      </dsp:txXfrm>
    </dsp:sp>
    <dsp:sp modelId="{5CF4D409-D148-4BF5-9D2E-E9DBF2A1852D}">
      <dsp:nvSpPr>
        <dsp:cNvPr id="0" name=""/>
        <dsp:cNvSpPr/>
      </dsp:nvSpPr>
      <dsp:spPr>
        <a:xfrm>
          <a:off x="7144101" y="1572735"/>
          <a:ext cx="605010" cy="7077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56040"/>
            <a:satOff val="-50806"/>
            <a:lumOff val="784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7144101" y="1714284"/>
        <a:ext cx="423507" cy="424649"/>
      </dsp:txXfrm>
    </dsp:sp>
    <dsp:sp modelId="{396C4464-2DA8-41B2-9209-CDE1ABE60DF1}">
      <dsp:nvSpPr>
        <dsp:cNvPr id="0" name=""/>
        <dsp:cNvSpPr/>
      </dsp:nvSpPr>
      <dsp:spPr>
        <a:xfrm>
          <a:off x="8000248" y="1070462"/>
          <a:ext cx="2853821" cy="1712292"/>
        </a:xfrm>
        <a:prstGeom prst="roundRect">
          <a:avLst>
            <a:gd name="adj" fmla="val 10000"/>
          </a:avLst>
        </a:prstGeom>
        <a:solidFill>
          <a:schemeClr val="accent4">
            <a:tint val="69000"/>
            <a:satMod val="105000"/>
            <a:lumMod val="110000"/>
          </a:schemeClr>
        </a:solidFill>
        <a:ln w="9525" cap="flat" cmpd="sng" algn="ctr">
          <a:solidFill>
            <a:schemeClr val="accent4">
              <a:shade val="60000"/>
            </a:schemeClr>
          </a:solidFill>
          <a:prstDash val="solid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accent1">
                  <a:lumMod val="75000"/>
                </a:schemeClr>
              </a:solidFill>
            </a:rPr>
            <a:t>Став вождем, провідником і пророком єврейського народу </a:t>
          </a:r>
          <a:endParaRPr lang="ru-RU" sz="2000" b="1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8050399" y="1120613"/>
        <a:ext cx="2753519" cy="16119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B5DE1D-CA1F-4A08-B0DF-EAEEC6F0E1A0}">
      <dsp:nvSpPr>
        <dsp:cNvPr id="0" name=""/>
        <dsp:cNvSpPr/>
      </dsp:nvSpPr>
      <dsp:spPr>
        <a:xfrm>
          <a:off x="2701828" y="2360651"/>
          <a:ext cx="2844540" cy="1066718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3660" tIns="73660" rIns="73660" bIns="7366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b="1" kern="1200" dirty="0" smtClean="0">
              <a:solidFill>
                <a:schemeClr val="tx1"/>
              </a:solidFill>
            </a:rPr>
            <a:t>Пролог до поеми</a:t>
          </a:r>
          <a:endParaRPr lang="ru-RU" sz="2900" b="1" kern="1200" dirty="0">
            <a:solidFill>
              <a:schemeClr val="tx1"/>
            </a:solidFill>
          </a:endParaRPr>
        </a:p>
      </dsp:txBody>
      <dsp:txXfrm>
        <a:off x="2753901" y="2412724"/>
        <a:ext cx="2740394" cy="962572"/>
      </dsp:txXfrm>
    </dsp:sp>
    <dsp:sp modelId="{D9EB67E6-E390-4982-B480-D84F38C1D7E7}">
      <dsp:nvSpPr>
        <dsp:cNvPr id="0" name=""/>
        <dsp:cNvSpPr/>
      </dsp:nvSpPr>
      <dsp:spPr>
        <a:xfrm rot="16188571">
          <a:off x="3821238" y="2060564"/>
          <a:ext cx="60017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00177" y="0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4A053D-526F-4CB9-BA81-D056616EFFE9}">
      <dsp:nvSpPr>
        <dsp:cNvPr id="0" name=""/>
        <dsp:cNvSpPr/>
      </dsp:nvSpPr>
      <dsp:spPr>
        <a:xfrm>
          <a:off x="2995500" y="671325"/>
          <a:ext cx="2246038" cy="1089152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3660" tIns="73660" rIns="73660" bIns="7366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b="1" kern="1200" dirty="0" smtClean="0">
              <a:solidFill>
                <a:schemeClr val="tx1"/>
              </a:solidFill>
            </a:rPr>
            <a:t>Пророцтво </a:t>
          </a:r>
          <a:r>
            <a:rPr lang="uk-UA" sz="2900" b="1" kern="1200" dirty="0" err="1" smtClean="0">
              <a:solidFill>
                <a:schemeClr val="tx1"/>
              </a:solidFill>
            </a:rPr>
            <a:t>І.Франка</a:t>
          </a:r>
          <a:endParaRPr lang="ru-RU" sz="2900" b="1" kern="1200" dirty="0">
            <a:solidFill>
              <a:schemeClr val="tx1"/>
            </a:solidFill>
          </a:endParaRPr>
        </a:p>
      </dsp:txBody>
      <dsp:txXfrm>
        <a:off x="3048668" y="724493"/>
        <a:ext cx="2139702" cy="982816"/>
      </dsp:txXfrm>
    </dsp:sp>
    <dsp:sp modelId="{22E2C905-401A-4A9E-8AB7-68F542F80E39}">
      <dsp:nvSpPr>
        <dsp:cNvPr id="0" name=""/>
        <dsp:cNvSpPr/>
      </dsp:nvSpPr>
      <dsp:spPr>
        <a:xfrm rot="2514432">
          <a:off x="4639178" y="3634216"/>
          <a:ext cx="61936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9369" y="0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F39E41-FC8F-4D23-BAE0-B9D0B4492903}">
      <dsp:nvSpPr>
        <dsp:cNvPr id="0" name=""/>
        <dsp:cNvSpPr/>
      </dsp:nvSpPr>
      <dsp:spPr>
        <a:xfrm>
          <a:off x="4888854" y="3841063"/>
          <a:ext cx="1794541" cy="1089152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3660" tIns="73660" rIns="73660" bIns="7366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b="1" kern="1200" dirty="0" smtClean="0">
              <a:solidFill>
                <a:schemeClr val="tx1"/>
              </a:solidFill>
            </a:rPr>
            <a:t>Палка віра</a:t>
          </a:r>
          <a:endParaRPr lang="ru-RU" sz="2900" b="1" kern="1200" dirty="0">
            <a:solidFill>
              <a:schemeClr val="tx1"/>
            </a:solidFill>
          </a:endParaRPr>
        </a:p>
      </dsp:txBody>
      <dsp:txXfrm>
        <a:off x="4942022" y="3894231"/>
        <a:ext cx="1688205" cy="982816"/>
      </dsp:txXfrm>
    </dsp:sp>
    <dsp:sp modelId="{5D69A171-9710-4EF9-8592-F04D369AA892}">
      <dsp:nvSpPr>
        <dsp:cNvPr id="0" name=""/>
        <dsp:cNvSpPr/>
      </dsp:nvSpPr>
      <dsp:spPr>
        <a:xfrm rot="8341217">
          <a:off x="3031865" y="3606078"/>
          <a:ext cx="54501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45013" y="0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E8E65C-6E49-4469-A4C6-D13FD5E3E6A9}">
      <dsp:nvSpPr>
        <dsp:cNvPr id="0" name=""/>
        <dsp:cNvSpPr/>
      </dsp:nvSpPr>
      <dsp:spPr>
        <a:xfrm>
          <a:off x="1445775" y="3784785"/>
          <a:ext cx="2051918" cy="1089152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3660" tIns="73660" rIns="73660" bIns="7366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b="1" kern="1200" dirty="0" smtClean="0">
              <a:solidFill>
                <a:schemeClr val="tx1"/>
              </a:solidFill>
            </a:rPr>
            <a:t>Пекучий біль </a:t>
          </a:r>
          <a:endParaRPr lang="ru-RU" sz="2900" b="1" kern="1200" dirty="0">
            <a:solidFill>
              <a:schemeClr val="tx1"/>
            </a:solidFill>
          </a:endParaRPr>
        </a:p>
      </dsp:txBody>
      <dsp:txXfrm>
        <a:off x="1498943" y="3837953"/>
        <a:ext cx="1945582" cy="9828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854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11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816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857186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0627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0852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855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4803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375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479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845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122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619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640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118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650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151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F39B31B-4D47-4089-AB6F-888C99229A2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A9A37D9-7B83-40BC-B56D-50709FA9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33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  <p:sldLayoutId id="2147483952" r:id="rId12"/>
    <p:sldLayoutId id="2147483953" r:id="rId13"/>
    <p:sldLayoutId id="2147483954" r:id="rId14"/>
    <p:sldLayoutId id="2147483955" r:id="rId15"/>
    <p:sldLayoutId id="2147483956" r:id="rId16"/>
    <p:sldLayoutId id="214748395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slideLayout" Target="../slideLayouts/slideLayout2.xml"/><Relationship Id="rId7" Type="http://schemas.openxmlformats.org/officeDocument/2006/relationships/diagramLayout" Target="../diagrams/layout2.xml"/><Relationship Id="rId12" Type="http://schemas.openxmlformats.org/officeDocument/2006/relationships/slide" Target="slide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diagramData" Target="../diagrams/data2.xml"/><Relationship Id="rId11" Type="http://schemas.openxmlformats.org/officeDocument/2006/relationships/image" Target="../media/image20.png"/><Relationship Id="rId5" Type="http://schemas.openxmlformats.org/officeDocument/2006/relationships/slide" Target="slide16.xml"/><Relationship Id="rId10" Type="http://schemas.microsoft.com/office/2007/relationships/diagramDrawing" Target="../diagrams/drawing2.xml"/><Relationship Id="rId4" Type="http://schemas.openxmlformats.org/officeDocument/2006/relationships/image" Target="../media/image21.jpg"/><Relationship Id="rId9" Type="http://schemas.openxmlformats.org/officeDocument/2006/relationships/diagramColors" Target="../diagrams/colors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20.xml"/><Relationship Id="rId7" Type="http://schemas.openxmlformats.org/officeDocument/2006/relationships/slide" Target="slide1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8.jpg"/><Relationship Id="rId10" Type="http://schemas.openxmlformats.org/officeDocument/2006/relationships/slide" Target="slide18.xml"/><Relationship Id="rId4" Type="http://schemas.openxmlformats.org/officeDocument/2006/relationships/image" Target="../media/image7.jpeg"/><Relationship Id="rId9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10.jpg"/><Relationship Id="rId7" Type="http://schemas.openxmlformats.org/officeDocument/2006/relationships/image" Target="../media/image13.jpg"/><Relationship Id="rId12" Type="http://schemas.openxmlformats.org/officeDocument/2006/relationships/image" Target="../media/image18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11" Type="http://schemas.openxmlformats.org/officeDocument/2006/relationships/image" Target="../media/image17.jpg"/><Relationship Id="rId5" Type="http://schemas.openxmlformats.org/officeDocument/2006/relationships/slide" Target="slide6.xml"/><Relationship Id="rId10" Type="http://schemas.openxmlformats.org/officeDocument/2006/relationships/image" Target="../media/image16.jpg"/><Relationship Id="rId4" Type="http://schemas.openxmlformats.org/officeDocument/2006/relationships/image" Target="../media/image11.jpg"/><Relationship Id="rId9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6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0.png"/><Relationship Id="rId5" Type="http://schemas.openxmlformats.org/officeDocument/2006/relationships/slide" Target="slide4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27" y="282204"/>
            <a:ext cx="10364451" cy="1596177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витоки МУДРОСТІ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489" y="1878381"/>
            <a:ext cx="5853988" cy="439049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24" y="1878381"/>
            <a:ext cx="4405500" cy="43859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088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49" y="700404"/>
            <a:ext cx="10364451" cy="732611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в групах</a:t>
            </a:r>
            <a:endParaRPr lang="ru-RU" sz="4000" b="1" dirty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149" y="1433015"/>
            <a:ext cx="10363826" cy="40988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</a:rPr>
              <a:t>Запитання для другої групи:</a:t>
            </a:r>
          </a:p>
          <a:p>
            <a:pPr marL="0" indent="0">
              <a:buNone/>
            </a:pP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752410"/>
              </p:ext>
            </p:extLst>
          </p:nvPr>
        </p:nvGraphicFramePr>
        <p:xfrm>
          <a:off x="1433013" y="2047165"/>
          <a:ext cx="9584653" cy="4158822"/>
        </p:xfrm>
        <a:graphic>
          <a:graphicData uri="http://schemas.openxmlformats.org/drawingml/2006/table">
            <a:tbl>
              <a:tblPr firstRow="1" firstCol="1" bandRow="1"/>
              <a:tblGrid>
                <a:gridCol w="9584653"/>
              </a:tblGrid>
              <a:tr h="84616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Проаналізуйте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анархічні ідеї </a:t>
                      </a:r>
                      <a:r>
                        <a:rPr lang="uk-UA" sz="2400" b="1" i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Авірона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й </a:t>
                      </a:r>
                      <a:r>
                        <a:rPr lang="uk-UA" sz="2400" b="1" i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Датана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Чи дійсно вагомі були причини, щоб не шукати землі обіцяної?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320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Чи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звучать подібні ідеї в наш час? Наведіть приклади.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4641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Чому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після звинувачень </a:t>
                      </a:r>
                      <a:r>
                        <a:rPr lang="uk-UA" sz="2400" b="1" i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Датана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й </a:t>
                      </a:r>
                      <a:r>
                        <a:rPr lang="uk-UA" sz="2400" b="1" i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Авірона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Мойсей не замовк, а вийшов промовляти до </a:t>
                      </a: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народу?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Чи можна назвати цей вчинок мужнім?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4641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Як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зрозуміти слова </a:t>
                      </a: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Мойсея: «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 те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серце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Єгова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вложив,</a:t>
                      </a:r>
                      <a:r>
                        <a:rPr lang="ru-RU" sz="2400" b="1" i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Наче квас в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прісне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тісто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2400" b="1" i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Творчі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сили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-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ті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гнатимуть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вас</a:t>
                      </a:r>
                      <a:r>
                        <a:rPr lang="ru-RU" sz="2400" b="1" i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призначене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місто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Чи можна сказати, що йдеться про національну мету, </a:t>
                      </a:r>
                      <a:r>
                        <a:rPr lang="uk-UA" sz="2400" b="1" i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движиму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національною свідомістю.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56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49" y="700404"/>
            <a:ext cx="10364451" cy="732611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в групах</a:t>
            </a:r>
            <a:endParaRPr lang="ru-RU" sz="4000" b="1" dirty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149" y="1433015"/>
            <a:ext cx="10363826" cy="40988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</a:rPr>
              <a:t>Запитання для третьої групи:</a:t>
            </a:r>
          </a:p>
          <a:p>
            <a:pPr marL="0" indent="0">
              <a:buNone/>
            </a:pP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757946"/>
              </p:ext>
            </p:extLst>
          </p:nvPr>
        </p:nvGraphicFramePr>
        <p:xfrm>
          <a:off x="1433013" y="2129051"/>
          <a:ext cx="9584653" cy="3544327"/>
        </p:xfrm>
        <a:graphic>
          <a:graphicData uri="http://schemas.openxmlformats.org/drawingml/2006/table">
            <a:tbl>
              <a:tblPr firstRow="1" firstCol="1" bandRow="1"/>
              <a:tblGrid>
                <a:gridCol w="9584653"/>
              </a:tblGrid>
              <a:tr h="6960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Для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чого Франко вводить в поему притчу про терен?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320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Як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Мойсей трактує місію ізраїльського народу?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968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Як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зневажив Мойсея </a:t>
                      </a:r>
                      <a:r>
                        <a:rPr lang="uk-UA" sz="2400" b="1" i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Авірон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 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2400" b="1" i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</a:t>
                      </a: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чому звинуватив Мойсея </a:t>
                      </a:r>
                      <a:r>
                        <a:rPr lang="uk-UA" sz="2400" b="1" i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Датан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4641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Поясніть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значення пророцтва </a:t>
                      </a: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Мойсея: «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коли вас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осяє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Господь</a:t>
                      </a:r>
                      <a:r>
                        <a:rPr lang="ru-RU" sz="2400" b="1" i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Ласки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своїм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промінням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2400" b="1" i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послів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і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пророків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його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Поб’єте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все </a:t>
                      </a:r>
                      <a:r>
                        <a:rPr lang="ru-RU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камінням</a:t>
                      </a:r>
                      <a:r>
                        <a:rPr lang="ru-RU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014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49" y="700404"/>
            <a:ext cx="10364451" cy="732611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в групах</a:t>
            </a:r>
            <a:endParaRPr lang="ru-RU" sz="4000" b="1" dirty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149" y="1433015"/>
            <a:ext cx="10363826" cy="40988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</a:rPr>
              <a:t>Запитання для четвертої групи:</a:t>
            </a:r>
          </a:p>
          <a:p>
            <a:pPr marL="0" indent="0">
              <a:buNone/>
            </a:pP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160007"/>
              </p:ext>
            </p:extLst>
          </p:nvPr>
        </p:nvGraphicFramePr>
        <p:xfrm>
          <a:off x="1433013" y="2129051"/>
          <a:ext cx="9584653" cy="3698888"/>
        </p:xfrm>
        <a:graphic>
          <a:graphicData uri="http://schemas.openxmlformats.org/drawingml/2006/table">
            <a:tbl>
              <a:tblPr firstRow="1" firstCol="1" bandRow="1"/>
              <a:tblGrid>
                <a:gridCol w="9584653"/>
              </a:tblGrid>
              <a:tr h="80521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Мойсей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пішов з табору. Як змінюється конфлікт? У чому зізнається невизнаний пророк?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320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Яким</a:t>
                      </a:r>
                      <a:r>
                        <a:rPr lang="uk-UA" sz="2400" b="1" i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мудрим речам</a:t>
                      </a: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навчає Мойсей </a:t>
                      </a: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молоде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покоління?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968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Що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керувало Мойсеєм у його місії: покірність Богу чи бажання вивести свій народ зі стану рабів? Як він пояснює, чому такий довгий шлях доводиться долати до землі обіцяної?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4641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2400" b="1" i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У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чому ж сумнівається Мойсей?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142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49" y="700404"/>
            <a:ext cx="10364451" cy="732611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в групах</a:t>
            </a:r>
            <a:endParaRPr lang="ru-RU" sz="4000" b="1" dirty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149" y="1433015"/>
            <a:ext cx="10363826" cy="40988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</a:rPr>
              <a:t>Запитання для п</a:t>
            </a:r>
            <a:r>
              <a:rPr lang="en-US" sz="2800" b="1" dirty="0" smtClean="0">
                <a:solidFill>
                  <a:srgbClr val="002060"/>
                </a:solidFill>
              </a:rPr>
              <a:t>’</a:t>
            </a:r>
            <a:r>
              <a:rPr lang="uk-UA" sz="2800" b="1" dirty="0" err="1" smtClean="0">
                <a:solidFill>
                  <a:srgbClr val="002060"/>
                </a:solidFill>
              </a:rPr>
              <a:t>ятої</a:t>
            </a:r>
            <a:r>
              <a:rPr lang="uk-UA" sz="2800" b="1" dirty="0" smtClean="0">
                <a:solidFill>
                  <a:srgbClr val="002060"/>
                </a:solidFill>
              </a:rPr>
              <a:t> групи:</a:t>
            </a:r>
          </a:p>
          <a:p>
            <a:pPr marL="0" indent="0">
              <a:buNone/>
            </a:pP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897991"/>
              </p:ext>
            </p:extLst>
          </p:nvPr>
        </p:nvGraphicFramePr>
        <p:xfrm>
          <a:off x="1433013" y="2129051"/>
          <a:ext cx="9584653" cy="3517031"/>
        </p:xfrm>
        <a:graphic>
          <a:graphicData uri="http://schemas.openxmlformats.org/drawingml/2006/table">
            <a:tbl>
              <a:tblPr firstRow="1" firstCol="1" bandRow="1"/>
              <a:tblGrid>
                <a:gridCol w="9584653"/>
              </a:tblGrid>
              <a:tr h="80521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Якими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сумнівами поглиблюється внутрішня криза Мойсея?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320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У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який момент внутрішніх переживань Мойсея з</a:t>
                      </a:r>
                      <a:r>
                        <a:rPr lang="ru-RU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являється </a:t>
                      </a:r>
                      <a:r>
                        <a:rPr lang="uk-UA" sz="2400" b="1" i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Азазель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968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Яка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суть пісні про Оріона? Для чого </a:t>
                      </a:r>
                      <a:r>
                        <a:rPr lang="uk-UA" sz="2400" b="1" i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Азазель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нагадує цю пісню Мойсеєві? 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4641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Який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останній аргумент для послаблення віри Мойсея використав </a:t>
                      </a:r>
                      <a:r>
                        <a:rPr lang="uk-UA" sz="2400" b="1" i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Азазель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467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49" y="700404"/>
            <a:ext cx="10364451" cy="732611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в групах</a:t>
            </a:r>
            <a:endParaRPr lang="ru-RU" sz="4000" b="1" dirty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149" y="1433015"/>
            <a:ext cx="10363826" cy="40988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</a:rPr>
              <a:t>Запитання для шостої групи:</a:t>
            </a:r>
          </a:p>
          <a:p>
            <a:pPr marL="0" indent="0">
              <a:buNone/>
            </a:pP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431372"/>
              </p:ext>
            </p:extLst>
          </p:nvPr>
        </p:nvGraphicFramePr>
        <p:xfrm>
          <a:off x="1433013" y="2129051"/>
          <a:ext cx="9584653" cy="3234519"/>
        </p:xfrm>
        <a:graphic>
          <a:graphicData uri="http://schemas.openxmlformats.org/drawingml/2006/table">
            <a:tbl>
              <a:tblPr firstRow="1" firstCol="1" bandRow="1"/>
              <a:tblGrid>
                <a:gridCol w="9584653"/>
              </a:tblGrid>
              <a:tr h="80521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Про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що Бог нагадує Мойсеєві?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320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Якою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 була кара Божа Мойсеєві за втрату віри?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968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Чи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відчули ізраїльтяни після смерті Мойсея докори </a:t>
                      </a: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сумління?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46411">
                <a:tc>
                  <a:txBody>
                    <a:bodyPr/>
                    <a:lstStyle/>
                    <a:p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4.</a:t>
                      </a:r>
                      <a:r>
                        <a:rPr lang="uk-UA" sz="2400" b="1" i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Хто продовжив справу Мойсея? А що трапилося з </a:t>
                      </a:r>
                      <a:r>
                        <a:rPr lang="uk-UA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Датаном</a:t>
                      </a:r>
                      <a:r>
                        <a:rPr lang="uk-UA" sz="2400" b="1" i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і </a:t>
                      </a:r>
                      <a:r>
                        <a:rPr lang="uk-UA" sz="2400" b="1" i="1" baseline="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Авіроном</a:t>
                      </a:r>
                      <a:r>
                        <a:rPr lang="uk-UA" sz="2400" b="1" i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11177516" y="6127844"/>
            <a:ext cx="623566" cy="484632"/>
          </a:xfrm>
          <a:prstGeom prst="rightArrow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42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8827725" y="1362372"/>
            <a:ext cx="3153259" cy="3424107"/>
          </a:xfrm>
          <a:prstGeom prst="rect">
            <a:avLst/>
          </a:prstGeom>
          <a:solidFill>
            <a:srgbClr val="FF99CC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uk-UA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Ідея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uk-UA" sz="2400" b="1" i="1" dirty="0" smtClean="0">
                <a:solidFill>
                  <a:srgbClr val="002060"/>
                </a:solidFill>
              </a:rPr>
              <a:t>Віра в творчі сили народу, в </a:t>
            </a:r>
            <a:r>
              <a:rPr lang="uk-UA" sz="2400" b="1" i="1" dirty="0" err="1" smtClean="0">
                <a:solidFill>
                  <a:srgbClr val="002060"/>
                </a:solidFill>
              </a:rPr>
              <a:t>обов</a:t>
            </a:r>
            <a:r>
              <a:rPr lang="en-US" sz="2400" b="1" i="1" dirty="0" smtClean="0">
                <a:solidFill>
                  <a:srgbClr val="002060"/>
                </a:solidFill>
              </a:rPr>
              <a:t>’</a:t>
            </a:r>
            <a:r>
              <a:rPr lang="uk-UA" sz="2400" b="1" i="1" dirty="0" err="1" smtClean="0">
                <a:solidFill>
                  <a:srgbClr val="002060"/>
                </a:solidFill>
              </a:rPr>
              <a:t>язкову</a:t>
            </a:r>
            <a:r>
              <a:rPr lang="uk-UA" sz="2400" b="1" i="1" dirty="0" smtClean="0">
                <a:solidFill>
                  <a:srgbClr val="002060"/>
                </a:solidFill>
              </a:rPr>
              <a:t> його свободу на своїй землі. Утвердження думки, що справжній вождь той, хто виражає найзаповітніші ідеали народу   </a:t>
            </a:r>
            <a:r>
              <a:rPr lang="uk-UA" sz="2400" b="1" i="1" dirty="0" smtClean="0"/>
              <a:t>                        </a:t>
            </a:r>
            <a:endParaRPr lang="ru-RU" sz="2400" b="1" i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5851" y="1493635"/>
            <a:ext cx="3153259" cy="3424107"/>
          </a:xfrm>
          <a:solidFill>
            <a:srgbClr val="FF99CC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uk-UA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</a:t>
            </a:r>
          </a:p>
          <a:p>
            <a:pPr marL="0" indent="0" algn="ctr">
              <a:buNone/>
            </a:pPr>
            <a:r>
              <a:rPr lang="uk-UA" sz="2400" b="1" i="1" dirty="0" smtClean="0">
                <a:solidFill>
                  <a:srgbClr val="002060"/>
                </a:solidFill>
              </a:rPr>
              <a:t>«Основною темою поеми я зробив смерть Мойсея як пророка, не визнаного своїм народом. Ця тема в такій формі не біблійна, а моя власна, хоч і основана на біблійнім оповіданні» (І. франко)</a:t>
            </a:r>
            <a:r>
              <a:rPr lang="uk-UA" sz="2400" b="1" i="1" dirty="0" smtClean="0"/>
              <a:t>                            </a:t>
            </a:r>
            <a:endParaRPr lang="ru-RU" sz="2400" b="1" i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04593" y="250028"/>
            <a:ext cx="10364451" cy="1596177"/>
          </a:xfrm>
          <a:prstGeom prst="cloudCallout">
            <a:avLst>
              <a:gd name="adj1" fmla="val -39518"/>
              <a:gd name="adj2" fmla="val -61131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ІДЕЙНО-ХУДОЖНІЙ ЗМІСТ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516923" y="1846205"/>
            <a:ext cx="4937759" cy="46671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uk-UA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Проблематика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Вождь суспільство зло життя свобода народ сумніви духовне особистість рабство смерть добро матеріальне віра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289110" y="2046489"/>
            <a:ext cx="5538615" cy="4667137"/>
          </a:xfrm>
          <a:prstGeom prst="rect">
            <a:avLst/>
          </a:prstGeom>
          <a:solidFill>
            <a:srgbClr val="FF99CC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uk-UA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Проблематика</a:t>
            </a:r>
          </a:p>
          <a:p>
            <a:pPr marL="0" indent="0" algn="ctr">
              <a:buNone/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Вождь і народ</a:t>
            </a:r>
          </a:p>
          <a:p>
            <a:pPr marL="0" indent="0" algn="ctr">
              <a:buNone/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суспільство і особистість добро і зло </a:t>
            </a:r>
          </a:p>
          <a:p>
            <a:pPr marL="0" indent="0" algn="ctr">
              <a:buNone/>
            </a:pP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свобода й </a:t>
            </a: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рабство </a:t>
            </a:r>
          </a:p>
          <a:p>
            <a:pPr marL="0" indent="0" algn="ctr">
              <a:buNone/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Віра і сумніви </a:t>
            </a:r>
          </a:p>
          <a:p>
            <a:pPr marL="0" indent="0" algn="ctr">
              <a:buNone/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духовне й матеріальне</a:t>
            </a:r>
          </a:p>
          <a:p>
            <a:pPr marL="0" indent="0" algn="ctr">
              <a:buNone/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 </a:t>
            </a: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смерть </a:t>
            </a:r>
          </a:p>
          <a:p>
            <a:pPr marL="0" indent="0" algn="ctr">
              <a:buNone/>
            </a:pPr>
            <a:endParaRPr lang="uk-UA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трелка вправо 8">
            <a:hlinkClick r:id="rId2" action="ppaction://hlinksldjump"/>
          </p:cNvPr>
          <p:cNvSpPr/>
          <p:nvPr/>
        </p:nvSpPr>
        <p:spPr>
          <a:xfrm>
            <a:off x="11283930" y="6271026"/>
            <a:ext cx="697054" cy="484632"/>
          </a:xfrm>
          <a:prstGeom prst="rightArrow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14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55" y="1777965"/>
            <a:ext cx="6519295" cy="4887086"/>
          </a:xfrm>
        </p:spPr>
      </p:pic>
      <p:sp>
        <p:nvSpPr>
          <p:cNvPr id="4" name="Заголовок 3">
            <a:hlinkClick r:id="rId5" action="ppaction://hlinksldjump"/>
          </p:cNvPr>
          <p:cNvSpPr>
            <a:spLocks noGrp="1"/>
          </p:cNvSpPr>
          <p:nvPr>
            <p:ph type="title"/>
          </p:nvPr>
        </p:nvSpPr>
        <p:spPr>
          <a:xfrm>
            <a:off x="913149" y="181788"/>
            <a:ext cx="10364451" cy="1596177"/>
          </a:xfrm>
          <a:prstGeom prst="cloudCallout">
            <a:avLst>
              <a:gd name="adj1" fmla="val 28542"/>
              <a:gd name="adj2" fmla="val -26473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endParaRPr lang="uk-UA" sz="2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ЯЗОК З ДОЛЕЮ УКРАЇНСЬКОГО НАРОДУ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822384626"/>
              </p:ext>
            </p:extLst>
          </p:nvPr>
        </p:nvGraphicFramePr>
        <p:xfrm>
          <a:off x="5358956" y="132750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9" name="В.А. Моцарт - Реквієм по мрії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350326" y="6055451"/>
            <a:ext cx="609600" cy="6096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1354" y="1885071"/>
            <a:ext cx="6316394" cy="465640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Мудрість: </a:t>
            </a:r>
            <a:r>
              <a:rPr lang="uk-UA" sz="3200" b="1" i="1" dirty="0" smtClean="0">
                <a:solidFill>
                  <a:srgbClr val="002060"/>
                </a:solidFill>
              </a:rPr>
              <a:t>Ніщо не в силі спинити народ, якщо він прагне свободи, а вождь, народжений цим народом, не має права сумніватися в його силі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11" name="Стрелка вправо 10">
            <a:hlinkClick r:id="rId12" action="ppaction://hlinksldjump"/>
          </p:cNvPr>
          <p:cNvSpPr/>
          <p:nvPr/>
        </p:nvSpPr>
        <p:spPr>
          <a:xfrm>
            <a:off x="11577712" y="6299161"/>
            <a:ext cx="614288" cy="484632"/>
          </a:xfrm>
          <a:prstGeom prst="rightArrow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58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4562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Graphic spid="8" grpId="0">
        <p:bldAsOne/>
      </p:bldGraphic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2"/>
          <p:cNvSpPr txBox="1">
            <a:spLocks/>
          </p:cNvSpPr>
          <p:nvPr/>
        </p:nvSpPr>
        <p:spPr>
          <a:xfrm>
            <a:off x="5777205" y="5264462"/>
            <a:ext cx="4963806" cy="1003443"/>
          </a:xfrm>
          <a:prstGeom prst="rect">
            <a:avLst/>
          </a:prstGeom>
          <a:solidFill>
            <a:srgbClr val="FF99CC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uk-UA" sz="2400" b="1" dirty="0" smtClean="0">
                <a:solidFill>
                  <a:srgbClr val="002060"/>
                </a:solidFill>
              </a:rPr>
              <a:t>Увага до внутрішнього світу й переживань героя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586688" y="3648749"/>
            <a:ext cx="4963806" cy="1300317"/>
          </a:xfrm>
          <a:prstGeom prst="rect">
            <a:avLst/>
          </a:prstGeom>
          <a:solidFill>
            <a:srgbClr val="FF99CC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uk-UA" sz="2400" b="1" dirty="0" smtClean="0">
                <a:solidFill>
                  <a:srgbClr val="002060"/>
                </a:solidFill>
              </a:rPr>
              <a:t>Змалювання надзвичайної особистості в межовій ситуації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5654152" y="2094137"/>
            <a:ext cx="4963806" cy="1336132"/>
          </a:xfrm>
          <a:prstGeom prst="rect">
            <a:avLst/>
          </a:prstGeom>
          <a:solidFill>
            <a:srgbClr val="FF99CC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uk-UA" sz="2400" b="1" dirty="0" smtClean="0">
                <a:solidFill>
                  <a:srgbClr val="002060"/>
                </a:solidFill>
              </a:rPr>
              <a:t>Переосмислення біблійної легенди на національному ґрунті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979606">
            <a:off x="4468900" y="5048394"/>
            <a:ext cx="1487606" cy="191068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9490916">
            <a:off x="4370241" y="3656069"/>
            <a:ext cx="1487606" cy="191068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45034" y="2094136"/>
            <a:ext cx="2757474" cy="1345099"/>
          </a:xfr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3200" b="1" dirty="0" smtClean="0">
                <a:solidFill>
                  <a:srgbClr val="002060"/>
                </a:solidFill>
              </a:rPr>
              <a:t>Український модернізм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Заголовок 3">
            <a:hlinkClick r:id="rId2" action="ppaction://hlinksldjump"/>
          </p:cNvPr>
          <p:cNvSpPr>
            <a:spLocks noGrp="1"/>
          </p:cNvSpPr>
          <p:nvPr>
            <p:ph type="title"/>
          </p:nvPr>
        </p:nvSpPr>
        <p:spPr>
          <a:xfrm>
            <a:off x="777297" y="140845"/>
            <a:ext cx="10364451" cy="1596177"/>
          </a:xfrm>
          <a:prstGeom prst="cloudCallout">
            <a:avLst>
              <a:gd name="adj1" fmla="val 29428"/>
              <a:gd name="adj2" fmla="val -2205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НОВАТОРСТВО ПОЕМИ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356815" y="4055657"/>
            <a:ext cx="3291385" cy="7892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uk-UA" sz="3200" b="1" dirty="0" smtClean="0">
                <a:solidFill>
                  <a:srgbClr val="002060"/>
                </a:solidFill>
              </a:rPr>
              <a:t>неоромантизм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Стрелка углом 5"/>
          <p:cNvSpPr/>
          <p:nvPr/>
        </p:nvSpPr>
        <p:spPr>
          <a:xfrm rot="5400000">
            <a:off x="3029939" y="3214409"/>
            <a:ext cx="813816" cy="868680"/>
          </a:xfrm>
          <a:prstGeom prst="bentArrow">
            <a:avLst>
              <a:gd name="adj1" fmla="val 14938"/>
              <a:gd name="adj2" fmla="val 25000"/>
              <a:gd name="adj3" fmla="val 25000"/>
              <a:gd name="adj4" fmla="val 4375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21105652">
            <a:off x="4652876" y="4209228"/>
            <a:ext cx="2002553" cy="209505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>
            <a:hlinkClick r:id="rId3" action="ppaction://hlinksldjump"/>
          </p:cNvPr>
          <p:cNvSpPr/>
          <p:nvPr/>
        </p:nvSpPr>
        <p:spPr>
          <a:xfrm>
            <a:off x="11409528" y="6267905"/>
            <a:ext cx="571860" cy="484632"/>
          </a:xfrm>
          <a:prstGeom prst="rightArrow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3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  <p:bldP spid="9" grpId="0" animBg="1"/>
      <p:bldP spid="7" grpId="0" animBg="1"/>
      <p:bldP spid="3" grpId="0" animBg="1"/>
      <p:bldP spid="5" grpId="0" animBg="1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3149" y="127197"/>
            <a:ext cx="10364451" cy="1596177"/>
          </a:xfrm>
          <a:prstGeom prst="cloudCallout">
            <a:avLst>
              <a:gd name="adj1" fmla="val 207"/>
              <a:gd name="adj2" fmla="val 11537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ЯЗОК З ІНШИМИ ВИДАМИ МИСТЕЦТВА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pic>
        <p:nvPicPr>
          <p:cNvPr id="5" name="Объект 4" descr="http://www.epochtimes.com.ua/sites/default/files/field/image/10-2014/b1ae3a19afa7c7dab00af9882f231514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22" y="1723373"/>
            <a:ext cx="2349390" cy="34242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69766" y="5147610"/>
            <a:ext cx="20487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/>
              <a:t>Мікельанджело</a:t>
            </a:r>
            <a:r>
              <a:rPr lang="uk-UA" sz="2000" b="1" dirty="0" smtClean="0"/>
              <a:t> </a:t>
            </a:r>
          </a:p>
          <a:p>
            <a:pPr algn="ctr"/>
            <a:r>
              <a:rPr lang="uk-UA" sz="2000" b="1" dirty="0" smtClean="0"/>
              <a:t>«Мойсей»</a:t>
            </a:r>
            <a:endParaRPr lang="ru-RU" sz="2000" b="1" dirty="0"/>
          </a:p>
        </p:txBody>
      </p:sp>
      <p:pic>
        <p:nvPicPr>
          <p:cNvPr id="7" name="Рисунок 6" descr="http://www.epochtimes.com.ua/sites/default/files/field/image/10-2014/199ed7f401f000358a1c871f49c3384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298" y="1723372"/>
            <a:ext cx="4217352" cy="34242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825298" y="5094674"/>
            <a:ext cx="42303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000" b="1" dirty="0" err="1" smtClean="0"/>
              <a:t>Бассано</a:t>
            </a:r>
            <a:r>
              <a:rPr lang="uk-UA" sz="2000" b="1" dirty="0" smtClean="0"/>
              <a:t> </a:t>
            </a:r>
            <a:r>
              <a:rPr lang="uk-UA" sz="2000" b="1" dirty="0" err="1" smtClean="0"/>
              <a:t>Леандро</a:t>
            </a:r>
            <a:r>
              <a:rPr lang="uk-UA" sz="2000" b="1" dirty="0" smtClean="0"/>
              <a:t> </a:t>
            </a:r>
          </a:p>
          <a:p>
            <a:pPr algn="ctr"/>
            <a:r>
              <a:rPr lang="uk-UA" sz="2000" b="1" dirty="0" smtClean="0"/>
              <a:t>«Мойсей, що добуває воду зі скелі»</a:t>
            </a:r>
            <a:endParaRPr lang="ru-RU" sz="2000" b="1" dirty="0"/>
          </a:p>
        </p:txBody>
      </p:sp>
      <p:pic>
        <p:nvPicPr>
          <p:cNvPr id="9" name="Рисунок 8" descr="http://www.epochtimes.com.ua/sites/default/files/field/image/10-2014/3394abbba096b0a5bcba6f845f402a7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757" y="1723372"/>
            <a:ext cx="2729553" cy="34242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188855" y="5123894"/>
            <a:ext cx="28383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000" b="1" dirty="0" smtClean="0"/>
              <a:t>Рембрандт </a:t>
            </a:r>
          </a:p>
          <a:p>
            <a:pPr algn="ctr"/>
            <a:r>
              <a:rPr lang="uk-UA" sz="2000" b="1" dirty="0" smtClean="0"/>
              <a:t>«Мойсей, що розбиває </a:t>
            </a:r>
          </a:p>
          <a:p>
            <a:pPr algn="ctr"/>
            <a:r>
              <a:rPr lang="uk-UA" sz="2000" b="1" dirty="0" smtClean="0"/>
              <a:t>скрижалі»</a:t>
            </a:r>
            <a:endParaRPr lang="ru-RU" sz="2000" b="1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9" r="14626"/>
          <a:stretch/>
        </p:blipFill>
        <p:spPr>
          <a:xfrm>
            <a:off x="10151240" y="1723372"/>
            <a:ext cx="1820087" cy="26808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0015163" y="4541550"/>
            <a:ext cx="2092240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uk-UA" sz="2000" b="1" dirty="0" smtClean="0"/>
              <a:t>Г. </a:t>
            </a:r>
            <a:r>
              <a:rPr lang="uk-UA" sz="2000" b="1" dirty="0" err="1" smtClean="0"/>
              <a:t>Хоткевич</a:t>
            </a:r>
            <a:endParaRPr lang="uk-UA" sz="2000" b="1" dirty="0" smtClean="0"/>
          </a:p>
          <a:p>
            <a:pPr algn="ctr"/>
            <a:r>
              <a:rPr lang="uk-UA" sz="2000" b="1" dirty="0" smtClean="0"/>
              <a:t>Повість «</a:t>
            </a:r>
            <a:r>
              <a:rPr lang="uk-UA" sz="2000" b="1" dirty="0" err="1" smtClean="0"/>
              <a:t>Авірон</a:t>
            </a:r>
            <a:r>
              <a:rPr lang="uk-UA" sz="2000" b="1" dirty="0" smtClean="0"/>
              <a:t>»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01100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12" y="1346951"/>
            <a:ext cx="3574484" cy="26808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84206" y="76446"/>
            <a:ext cx="10364451" cy="1596177"/>
          </a:xfrm>
          <a:prstGeom prst="cloudCallout">
            <a:avLst>
              <a:gd name="adj1" fmla="val 207"/>
              <a:gd name="adj2" fmla="val 11537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ЯЗОК З ІНШИМИ ВИДАМИ МИСТЕЦТВА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71898" y="3910625"/>
            <a:ext cx="3348712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uk-UA" sz="2000" b="1" dirty="0" smtClean="0"/>
              <a:t>А. </a:t>
            </a:r>
            <a:r>
              <a:rPr lang="uk-UA" sz="2000" b="1" dirty="0" err="1" smtClean="0"/>
              <a:t>Шенберг</a:t>
            </a:r>
            <a:endParaRPr lang="uk-UA" sz="2000" b="1" dirty="0" smtClean="0"/>
          </a:p>
          <a:p>
            <a:pPr algn="ctr"/>
            <a:r>
              <a:rPr lang="uk-UA" sz="2000" b="1" dirty="0" smtClean="0"/>
              <a:t>Опера «Мойсей і </a:t>
            </a:r>
            <a:r>
              <a:rPr lang="uk-UA" sz="2000" b="1" dirty="0" err="1" smtClean="0"/>
              <a:t>Авірон</a:t>
            </a:r>
            <a:r>
              <a:rPr lang="uk-UA" sz="2000" b="1" dirty="0" smtClean="0"/>
              <a:t>»</a:t>
            </a:r>
            <a:endParaRPr lang="ru-RU" sz="20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132" y="1627522"/>
            <a:ext cx="3914653" cy="2679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9564503" y="4261784"/>
            <a:ext cx="2098652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uk-UA" sz="2000" b="1" dirty="0" err="1" smtClean="0"/>
              <a:t>М.Скорик</a:t>
            </a:r>
            <a:endParaRPr lang="uk-UA" sz="2000" b="1" dirty="0" smtClean="0"/>
          </a:p>
          <a:p>
            <a:pPr algn="r"/>
            <a:r>
              <a:rPr lang="uk-UA" sz="2000" b="1" dirty="0" smtClean="0"/>
              <a:t>Опера «Мойсей»</a:t>
            </a:r>
            <a:endParaRPr lang="ru-RU" sz="20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648" y="1627522"/>
            <a:ext cx="2681778" cy="37973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810829" y="5437610"/>
            <a:ext cx="24802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/>
              <a:t>Кінофільм </a:t>
            </a:r>
            <a:r>
              <a:rPr lang="uk-UA" sz="2000" b="1" dirty="0" err="1" smtClean="0"/>
              <a:t>Роджера</a:t>
            </a:r>
            <a:r>
              <a:rPr lang="uk-UA" sz="2000" b="1" dirty="0" smtClean="0"/>
              <a:t> </a:t>
            </a:r>
          </a:p>
          <a:p>
            <a:r>
              <a:rPr lang="uk-UA" sz="2000" b="1" dirty="0" err="1" smtClean="0"/>
              <a:t>Янга</a:t>
            </a:r>
            <a:r>
              <a:rPr lang="uk-UA" sz="2000" b="1" dirty="0" smtClean="0"/>
              <a:t> «Мойсей»</a:t>
            </a:r>
            <a:endParaRPr lang="ru-RU" sz="20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26" y="4615727"/>
            <a:ext cx="2806056" cy="21101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689499" y="5791553"/>
            <a:ext cx="23769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/>
              <a:t>Моцарт </a:t>
            </a:r>
          </a:p>
          <a:p>
            <a:r>
              <a:rPr lang="uk-UA" sz="2000" b="1" dirty="0" smtClean="0"/>
              <a:t>«Реквієм за мрією»</a:t>
            </a:r>
            <a:endParaRPr lang="ru-RU" sz="2000" b="1" dirty="0"/>
          </a:p>
        </p:txBody>
      </p:sp>
      <p:sp>
        <p:nvSpPr>
          <p:cNvPr id="15" name="Стрелка вправо 14">
            <a:hlinkClick r:id="rId6" action="ppaction://hlinksldjump"/>
          </p:cNvPr>
          <p:cNvSpPr/>
          <p:nvPr/>
        </p:nvSpPr>
        <p:spPr>
          <a:xfrm>
            <a:off x="11550830" y="6334318"/>
            <a:ext cx="563910" cy="484632"/>
          </a:xfrm>
          <a:prstGeom prst="rightArrow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08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Двойная стрелка вверх/вниз 12"/>
          <p:cNvSpPr/>
          <p:nvPr/>
        </p:nvSpPr>
        <p:spPr>
          <a:xfrm rot="17693282">
            <a:off x="5601464" y="-1158638"/>
            <a:ext cx="484632" cy="8939146"/>
          </a:xfrm>
          <a:prstGeom prst="upDownArrow">
            <a:avLst>
              <a:gd name="adj1" fmla="val 20082"/>
              <a:gd name="adj2" fmla="val 40728"/>
            </a:avLst>
          </a:prstGeom>
          <a:solidFill>
            <a:schemeClr val="accent1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05218" y="545910"/>
            <a:ext cx="914400" cy="4653887"/>
          </a:xfrm>
          <a:prstGeom prst="rect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wordArtVert" rtlCol="0" anchor="ctr">
            <a:scene3d>
              <a:camera prst="isometricOffAxis1Righ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4000" b="1" dirty="0" smtClean="0">
                <a:ln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МОЙСЕЙ</a:t>
            </a:r>
            <a:endParaRPr lang="ru-RU" sz="4000" b="1" dirty="0">
              <a:ln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6096" y="545911"/>
            <a:ext cx="9212238" cy="696035"/>
          </a:xfrm>
          <a:prstGeom prst="rect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НАЙПОКІРНІШИЙ З УСІХ ЛЮДЕЙ НА ЗЕМЛІ</a:t>
            </a:r>
            <a:endParaRPr lang="ru-RU" sz="3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6096" y="1771935"/>
            <a:ext cx="9212238" cy="696035"/>
          </a:xfrm>
          <a:prstGeom prst="rect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НАЙВЕЛИЧНІШИЙ З БІБЛІЙНИХ ПРОРОКІВ</a:t>
            </a:r>
            <a:endParaRPr lang="ru-RU" sz="3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05218" y="5231642"/>
            <a:ext cx="7410734" cy="696035"/>
          </a:xfrm>
          <a:prstGeom prst="rect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АРХІТВІР НАЦІОНАЛЬНОЇ ЛІТЕРАТУРИ</a:t>
            </a:r>
            <a:endParaRPr lang="ru-RU" sz="3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56096" y="2971801"/>
            <a:ext cx="9212238" cy="696035"/>
          </a:xfrm>
          <a:prstGeom prst="rect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ВОЖДЬ І ЗАКОНОДАВЕЦЬ НАРОДУ ІЗРАЇЛЬ</a:t>
            </a:r>
            <a:endParaRPr lang="ru-RU" sz="3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56096" y="4171667"/>
            <a:ext cx="9212238" cy="696035"/>
          </a:xfrm>
          <a:prstGeom prst="rect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ПЕРШИЙ СВЯЩЕННИЙ АВТОР БІБЛІЙНИХ КНИГ</a:t>
            </a:r>
            <a:endParaRPr lang="ru-RU" sz="3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18478" y="5371533"/>
            <a:ext cx="3286836" cy="696035"/>
          </a:xfrm>
          <a:prstGeom prst="rect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І. Я. ФРАНКО</a:t>
            </a:r>
            <a:endParaRPr lang="ru-RU" sz="3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586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9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800" b="1" dirty="0">
                <a:solidFill>
                  <a:srgbClr val="A5300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витоки МУДРОСТІ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70496" y="2367092"/>
            <a:ext cx="6578220" cy="34241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0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СТАТИ МУДРИМ, ЦІЛЕСПРЯМОВАНИМ, ВПЕВНЕНИМ, ПОТРІБНИМ ЛЮДЯМ?</a:t>
            </a:r>
            <a:endParaRPr lang="ru-RU" sz="4000" b="1" dirty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0" y="140844"/>
            <a:ext cx="2883132" cy="382628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991" y="140843"/>
            <a:ext cx="3052883" cy="382628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Кольцо 6"/>
          <p:cNvSpPr/>
          <p:nvPr/>
        </p:nvSpPr>
        <p:spPr>
          <a:xfrm>
            <a:off x="305902" y="3967124"/>
            <a:ext cx="2570328" cy="2838735"/>
          </a:xfrm>
          <a:prstGeom prst="donut">
            <a:avLst>
              <a:gd name="adj" fmla="val 22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1572" y="4359036"/>
            <a:ext cx="191898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КОВЧЕГ </a:t>
            </a:r>
          </a:p>
          <a:p>
            <a:pPr algn="ctr"/>
            <a:r>
              <a:rPr lang="uk-U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ЗАПОВІТУ –</a:t>
            </a:r>
          </a:p>
          <a:p>
            <a:pPr algn="ctr"/>
            <a:r>
              <a:rPr lang="uk-U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ЗАПОВІДІ БОЖІ</a:t>
            </a:r>
          </a:p>
          <a:p>
            <a:pPr algn="ctr"/>
            <a:r>
              <a:rPr lang="uk-U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ЄВРЕЙСЬКОМУ </a:t>
            </a:r>
          </a:p>
          <a:p>
            <a:pPr algn="ctr"/>
            <a:r>
              <a:rPr lang="uk-U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НАРОДОВІ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Кольцо 8"/>
          <p:cNvSpPr/>
          <p:nvPr/>
        </p:nvSpPr>
        <p:spPr>
          <a:xfrm>
            <a:off x="9204934" y="3965588"/>
            <a:ext cx="2620996" cy="2784716"/>
          </a:xfrm>
          <a:prstGeom prst="donut">
            <a:avLst>
              <a:gd name="adj" fmla="val 22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14196" y="4408223"/>
            <a:ext cx="2002472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«МОЙСЕЙ» </a:t>
            </a:r>
          </a:p>
          <a:p>
            <a:pPr algn="ctr"/>
            <a:r>
              <a:rPr lang="uk-U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І. ФРАНКА – ЦЕ </a:t>
            </a:r>
          </a:p>
          <a:p>
            <a:pPr algn="ctr"/>
            <a:r>
              <a:rPr lang="uk-U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ЗАПОВІТ </a:t>
            </a:r>
          </a:p>
          <a:p>
            <a:pPr algn="ctr"/>
            <a:r>
              <a:rPr lang="uk-U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УКРАЇНСЬКОМУ </a:t>
            </a:r>
          </a:p>
          <a:p>
            <a:pPr algn="ctr"/>
            <a:r>
              <a:rPr lang="uk-U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НАРОДОВІ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14277" y="5620431"/>
            <a:ext cx="5725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</a:rPr>
              <a:t>«У чому трагедія Мойсея?»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70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812"/>
            <a:ext cx="12192000" cy="652272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0820" y="326036"/>
            <a:ext cx="10364451" cy="1596177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ДЯКУЮ ЗА УРОК </a:t>
            </a:r>
            <a:br>
              <a:rPr lang="uk-UA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uk-UA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ВАШОЇ МУДРОСТІ!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48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677334" y="4262547"/>
            <a:ext cx="2478284" cy="5595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26295" y="3639094"/>
            <a:ext cx="2478284" cy="5595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303214" y="593724"/>
            <a:ext cx="2827866" cy="6790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28" y="1520208"/>
            <a:ext cx="7988994" cy="1039351"/>
          </a:xfrm>
        </p:spPr>
        <p:txBody>
          <a:bodyPr>
            <a:normAutofit fontScale="90000"/>
          </a:bodyPr>
          <a:lstStyle/>
          <a:p>
            <a:pPr algn="r"/>
            <a:r>
              <a:rPr lang="uk-UA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ВАРТА ТОГО, </a:t>
            </a:r>
            <a:br>
              <a:rPr lang="uk-UA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ЗА НЕЇ БОРОТИСЯ                     </a:t>
            </a:r>
            <a:br>
              <a:rPr lang="uk-UA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(Агата </a:t>
            </a:r>
            <a:r>
              <a:rPr lang="uk-UA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крісті</a:t>
            </a:r>
            <a:r>
              <a:rPr lang="uk-UA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03214" y="582958"/>
            <a:ext cx="2827866" cy="70058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СВОБОДА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77334" y="3559636"/>
            <a:ext cx="8596668" cy="14284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 НАРОДЖУЄ                          ,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6295" y="3645713"/>
            <a:ext cx="2478284" cy="55955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ВОЖДЯ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977584" y="4278110"/>
            <a:ext cx="8596668" cy="103935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ПОРОДЖУЄ НАЦІЮ </a:t>
            </a:r>
          </a:p>
          <a:p>
            <a:r>
              <a:rPr lang="uk-UA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(Андрій Коваль) 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7334" y="4262547"/>
            <a:ext cx="2478284" cy="55955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ВОЖДЬ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06628" y="883130"/>
            <a:ext cx="1930337" cy="181588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ЛЮБОВ</a:t>
            </a:r>
          </a:p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ВІРА</a:t>
            </a:r>
          </a:p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МУДРІСТЬ</a:t>
            </a:r>
          </a:p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СВОБОДА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779332" y="3501579"/>
            <a:ext cx="1869423" cy="181588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ПРОРОК</a:t>
            </a:r>
          </a:p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ЛІДЕР</a:t>
            </a:r>
          </a:p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ВОЖДЬ</a:t>
            </a:r>
          </a:p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ПОВОДИР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92" y="440153"/>
            <a:ext cx="3767114" cy="262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82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462860" y="24990"/>
            <a:ext cx="1698285" cy="2308324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Скульптура</a:t>
            </a:r>
          </a:p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Живопис </a:t>
            </a:r>
          </a:p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Література</a:t>
            </a:r>
          </a:p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Музика</a:t>
            </a:r>
          </a:p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Театр</a:t>
            </a:r>
          </a:p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Кіно </a:t>
            </a:r>
          </a:p>
        </p:txBody>
      </p:sp>
      <p:cxnSp>
        <p:nvCxnSpPr>
          <p:cNvPr id="48" name="Прямая со стрелкой 47"/>
          <p:cNvCxnSpPr/>
          <p:nvPr/>
        </p:nvCxnSpPr>
        <p:spPr>
          <a:xfrm flipH="1" flipV="1">
            <a:off x="2165380" y="766778"/>
            <a:ext cx="957725" cy="18371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959807" y="3919523"/>
            <a:ext cx="24412" cy="1860384"/>
          </a:xfrm>
          <a:prstGeom prst="line">
            <a:avLst/>
          </a:prstGeom>
          <a:ln w="5715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9998966" y="5160316"/>
            <a:ext cx="695071" cy="11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9958348" y="5759411"/>
            <a:ext cx="695071" cy="11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9984219" y="4555219"/>
            <a:ext cx="695071" cy="11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Выноска-облако 14">
            <a:hlinkClick r:id="rId2" action="ppaction://hlinksldjump"/>
          </p:cNvPr>
          <p:cNvSpPr/>
          <p:nvPr/>
        </p:nvSpPr>
        <p:spPr>
          <a:xfrm>
            <a:off x="-23627" y="2407562"/>
            <a:ext cx="3398293" cy="1716766"/>
          </a:xfrm>
          <a:prstGeom prst="cloudCallout">
            <a:avLst>
              <a:gd name="adj1" fmla="val 35024"/>
              <a:gd name="adj2" fmla="val 57078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НОВАТОРСТВО ПОЕМИ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2876620" y="2374711"/>
            <a:ext cx="6660107" cy="199257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5329" y="2784728"/>
            <a:ext cx="3562691" cy="1169340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Поема «Мойсей» - </a:t>
            </a:r>
            <a:b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 з вершин </a:t>
            </a:r>
            <a:b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творчості  І. Я. </a:t>
            </a:r>
            <a:r>
              <a:rPr lang="uk-UA" sz="24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франкА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105" y="2505290"/>
            <a:ext cx="1302224" cy="17282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020" y="2505290"/>
            <a:ext cx="1378896" cy="17282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Выноска-облако 15">
            <a:hlinkClick r:id="rId6" action="ppaction://hlinksldjump"/>
          </p:cNvPr>
          <p:cNvSpPr/>
          <p:nvPr/>
        </p:nvSpPr>
        <p:spPr>
          <a:xfrm>
            <a:off x="9443586" y="2402006"/>
            <a:ext cx="2621763" cy="1716766"/>
          </a:xfrm>
          <a:prstGeom prst="cloudCallout">
            <a:avLst>
              <a:gd name="adj1" fmla="val -46460"/>
              <a:gd name="adj2" fmla="val 57730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ХУДОЖНЯ ФОРМА</a:t>
            </a:r>
            <a:endParaRPr lang="ru-RU" sz="2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17" name="Выноска-облако 16">
            <a:hlinkClick r:id="rId7" action="ppaction://hlinksldjump"/>
          </p:cNvPr>
          <p:cNvSpPr/>
          <p:nvPr/>
        </p:nvSpPr>
        <p:spPr>
          <a:xfrm>
            <a:off x="6839802" y="4525158"/>
            <a:ext cx="3067747" cy="1749271"/>
          </a:xfrm>
          <a:prstGeom prst="cloudCallout">
            <a:avLst>
              <a:gd name="adj1" fmla="val -39518"/>
              <a:gd name="adj2" fmla="val -61131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ІДЕЙНО-ХУДОЖНІЙ ЗМІСТ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18" name="Выноска-облако 17">
            <a:hlinkClick r:id="rId8" action="ppaction://hlinksldjump"/>
          </p:cNvPr>
          <p:cNvSpPr/>
          <p:nvPr/>
        </p:nvSpPr>
        <p:spPr>
          <a:xfrm>
            <a:off x="2116517" y="4551681"/>
            <a:ext cx="4094328" cy="2078925"/>
          </a:xfrm>
          <a:prstGeom prst="cloudCallout">
            <a:avLst>
              <a:gd name="adj1" fmla="val 21431"/>
              <a:gd name="adj2" fmla="val -72645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</a:t>
            </a:r>
            <a:r>
              <a:rPr lang="en-US" sz="2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2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ЯЗОК З ДОЛЕЮ УКРАЇНСЬКОГО НАРОДУ</a:t>
            </a:r>
            <a:endParaRPr lang="ru-RU" sz="2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19" name="Выноска-облако 18">
            <a:hlinkClick r:id="rId9" action="ppaction://hlinksldjump"/>
          </p:cNvPr>
          <p:cNvSpPr/>
          <p:nvPr/>
        </p:nvSpPr>
        <p:spPr>
          <a:xfrm>
            <a:off x="7262882" y="424424"/>
            <a:ext cx="3067747" cy="1716766"/>
          </a:xfrm>
          <a:prstGeom prst="cloudCallout">
            <a:avLst>
              <a:gd name="adj1" fmla="val -26616"/>
              <a:gd name="adj2" fmla="val 71245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БІБЛІЙНА </a:t>
            </a:r>
            <a:r>
              <a:rPr lang="uk-UA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ІСТОРІЯ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20" name="Выноска-облако 19">
            <a:hlinkClick r:id="rId10" action="ppaction://hlinksldjump"/>
          </p:cNvPr>
          <p:cNvSpPr/>
          <p:nvPr/>
        </p:nvSpPr>
        <p:spPr>
          <a:xfrm>
            <a:off x="2339040" y="223088"/>
            <a:ext cx="4923842" cy="1912128"/>
          </a:xfrm>
          <a:prstGeom prst="cloudCallout">
            <a:avLst>
              <a:gd name="adj1" fmla="val 8898"/>
              <a:gd name="adj2" fmla="val 73954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ЯЗОК З ІНШИМИ ВИДАМИ МИСТЕЦТВА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330629" y="4348509"/>
            <a:ext cx="926087" cy="461665"/>
          </a:xfrm>
          <a:prstGeom prst="rect">
            <a:avLst/>
          </a:prstGeom>
          <a:solidFill>
            <a:srgbClr val="FF99CC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Жанр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330629" y="4948792"/>
            <a:ext cx="1773691" cy="461665"/>
          </a:xfrm>
          <a:prstGeom prst="rect">
            <a:avLst/>
          </a:prstGeom>
          <a:solidFill>
            <a:srgbClr val="FF99CC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Композиція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330629" y="5549075"/>
            <a:ext cx="1154483" cy="461665"/>
          </a:xfrm>
          <a:prstGeom prst="rect">
            <a:avLst/>
          </a:prstGeom>
          <a:solidFill>
            <a:srgbClr val="FF99CC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Сюжет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89019" y="6163140"/>
            <a:ext cx="837152" cy="461665"/>
          </a:xfrm>
          <a:prstGeom prst="rect">
            <a:avLst/>
          </a:prstGeom>
          <a:solidFill>
            <a:srgbClr val="00CC00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173611" y="6157499"/>
            <a:ext cx="2145524" cy="461665"/>
          </a:xfrm>
          <a:prstGeom prst="rect">
            <a:avLst/>
          </a:prstGeom>
          <a:solidFill>
            <a:srgbClr val="00CC00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Проблематика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496105" y="6163197"/>
            <a:ext cx="834524" cy="461665"/>
          </a:xfrm>
          <a:prstGeom prst="rect">
            <a:avLst/>
          </a:prstGeom>
          <a:solidFill>
            <a:srgbClr val="00CC00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Ідея </a:t>
            </a:r>
          </a:p>
        </p:txBody>
      </p:sp>
      <p:cxnSp>
        <p:nvCxnSpPr>
          <p:cNvPr id="27" name="Прямая со стрелкой 26"/>
          <p:cNvCxnSpPr/>
          <p:nvPr/>
        </p:nvCxnSpPr>
        <p:spPr>
          <a:xfrm flipH="1">
            <a:off x="6526730" y="5892295"/>
            <a:ext cx="457583" cy="26520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endCxn id="26" idx="0"/>
          </p:cNvCxnSpPr>
          <p:nvPr/>
        </p:nvCxnSpPr>
        <p:spPr>
          <a:xfrm>
            <a:off x="9452946" y="5844400"/>
            <a:ext cx="460421" cy="3187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55565" y="3801078"/>
            <a:ext cx="24412" cy="1860384"/>
          </a:xfrm>
          <a:prstGeom prst="line">
            <a:avLst/>
          </a:prstGeom>
          <a:ln w="5715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254106" y="5640966"/>
            <a:ext cx="695071" cy="11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252723" y="4603016"/>
            <a:ext cx="695071" cy="11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26387" y="4230064"/>
            <a:ext cx="1912960" cy="830997"/>
          </a:xfrm>
          <a:prstGeom prst="rect">
            <a:avLst/>
          </a:prstGeom>
          <a:solidFill>
            <a:srgbClr val="FF6600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Український </a:t>
            </a:r>
          </a:p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модернізм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26387" y="5430630"/>
            <a:ext cx="2223524" cy="461665"/>
          </a:xfrm>
          <a:prstGeom prst="rect">
            <a:avLst/>
          </a:prstGeom>
          <a:solidFill>
            <a:srgbClr val="FF6600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Неоромантизм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706259" y="255822"/>
            <a:ext cx="2190023" cy="15696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Старий Заповіт</a:t>
            </a:r>
          </a:p>
          <a:p>
            <a:r>
              <a:rPr lang="uk-UA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Друга книга </a:t>
            </a:r>
          </a:p>
          <a:p>
            <a:r>
              <a:rPr lang="uk-UA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Мойсеєва</a:t>
            </a:r>
          </a:p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Вихід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822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3" grpId="0" animBg="1"/>
      <p:bldP spid="13" grpId="0" animBg="1"/>
      <p:bldP spid="14" grpId="0" animBg="1"/>
      <p:bldP spid="24" grpId="0" animBg="1"/>
      <p:bldP spid="25" grpId="0" animBg="1"/>
      <p:bldP spid="26" grpId="0" animBg="1"/>
      <p:bldP spid="44" grpId="0" animBg="1"/>
      <p:bldP spid="46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653" y="1670150"/>
            <a:ext cx="1779863" cy="2829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63" y="4003273"/>
            <a:ext cx="2684905" cy="2704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57" y="1332086"/>
            <a:ext cx="1959659" cy="2558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3">
            <a:hlinkClick r:id="rId5" action="ppaction://hlinksldjump"/>
          </p:cNvPr>
          <p:cNvSpPr>
            <a:spLocks noGrp="1"/>
          </p:cNvSpPr>
          <p:nvPr>
            <p:ph type="title"/>
          </p:nvPr>
        </p:nvSpPr>
        <p:spPr>
          <a:xfrm>
            <a:off x="913774" y="168351"/>
            <a:ext cx="10364451" cy="1596177"/>
          </a:xfrm>
          <a:prstGeom prst="cloudCallout">
            <a:avLst>
              <a:gd name="adj1" fmla="val -24114"/>
              <a:gd name="adj2" fmla="val 12248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БІБЛІЙНА </a:t>
            </a:r>
            <a:r>
              <a:rPr lang="uk-UA" sz="4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ІСТОРІЯ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803" y="1669711"/>
            <a:ext cx="2030513" cy="2757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309" y="1669712"/>
            <a:ext cx="2131502" cy="2868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9173" y="1672034"/>
            <a:ext cx="3068513" cy="2418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408" y="3929027"/>
            <a:ext cx="2265176" cy="2778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AutoShape 2" descr="C:\Users\Natawa\Desktop\c794b2_e598b3b2f4254b22b33b239eced06792-mv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92" r="9846"/>
          <a:stretch/>
        </p:blipFill>
        <p:spPr>
          <a:xfrm>
            <a:off x="7894078" y="3929027"/>
            <a:ext cx="2100879" cy="2778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697" y="3929027"/>
            <a:ext cx="2302597" cy="2778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697" y="3890530"/>
            <a:ext cx="1873784" cy="2816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187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36680434"/>
              </p:ext>
            </p:extLst>
          </p:nvPr>
        </p:nvGraphicFramePr>
        <p:xfrm>
          <a:off x="650122" y="1764318"/>
          <a:ext cx="10863618" cy="3853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3">
            <a:hlinkClick r:id="rId7" action="ppaction://hlinksldjump"/>
          </p:cNvPr>
          <p:cNvSpPr>
            <a:spLocks noGrp="1"/>
          </p:cNvSpPr>
          <p:nvPr>
            <p:ph type="title"/>
          </p:nvPr>
        </p:nvSpPr>
        <p:spPr>
          <a:xfrm>
            <a:off x="913774" y="168141"/>
            <a:ext cx="10364451" cy="1596177"/>
          </a:xfrm>
          <a:prstGeom prst="cloudCallout">
            <a:avLst>
              <a:gd name="adj1" fmla="val -24114"/>
              <a:gd name="adj2" fmla="val 12248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БІБЛІЙНА </a:t>
            </a:r>
            <a:r>
              <a:rPr lang="uk-UA" sz="4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ІСТОРІЯ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109991" y="2037273"/>
            <a:ext cx="1972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МОЙСЕЙ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46464" y="5005369"/>
            <a:ext cx="8660769" cy="107721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МУДРІСТЬ: </a:t>
            </a:r>
            <a:r>
              <a:rPr lang="uk-UA" sz="3200" b="1" i="1" dirty="0">
                <a:solidFill>
                  <a:srgbClr val="002060"/>
                </a:solidFill>
              </a:rPr>
              <a:t>Н</a:t>
            </a:r>
            <a:r>
              <a:rPr lang="uk-UA" sz="3200" b="1" i="1" dirty="0" smtClean="0">
                <a:solidFill>
                  <a:srgbClr val="002060"/>
                </a:solidFill>
              </a:rPr>
              <a:t>авіть якщо ти народився рабом, </a:t>
            </a:r>
          </a:p>
          <a:p>
            <a:r>
              <a:rPr lang="uk-UA" sz="3200" b="1" i="1" dirty="0" smtClean="0">
                <a:solidFill>
                  <a:srgbClr val="002060"/>
                </a:solidFill>
              </a:rPr>
              <a:t>                  ти можеш стати вождем.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71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1DD5384-E683-4DE3-B4D8-48478F0FD3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F1DD5384-E683-4DE3-B4D8-48478F0FD3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DE149DC-534D-4787-9250-83B033968C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4DE149DC-534D-4787-9250-83B033968C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1F0437-7A21-4B24-A942-FC43BAA69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D01F0437-7A21-4B24-A942-FC43BAA697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CF4D409-D148-4BF5-9D2E-E9DBF2A185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5CF4D409-D148-4BF5-9D2E-E9DBF2A185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96C4464-2DA8-41B2-9209-CDE1ABE60D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396C4464-2DA8-41B2-9209-CDE1ABE60D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28" y="1777965"/>
            <a:ext cx="5554834" cy="4697458"/>
          </a:xfrm>
        </p:spPr>
      </p:pic>
      <p:sp>
        <p:nvSpPr>
          <p:cNvPr id="4" name="Заголовок 3">
            <a:hlinkClick r:id="rId3" action="ppaction://hlinksldjump"/>
          </p:cNvPr>
          <p:cNvSpPr>
            <a:spLocks noGrp="1"/>
          </p:cNvSpPr>
          <p:nvPr>
            <p:ph type="title"/>
          </p:nvPr>
        </p:nvSpPr>
        <p:spPr>
          <a:xfrm>
            <a:off x="913149" y="181788"/>
            <a:ext cx="10364451" cy="1596177"/>
          </a:xfrm>
          <a:prstGeom prst="cloudCallout">
            <a:avLst>
              <a:gd name="adj1" fmla="val -24114"/>
              <a:gd name="adj2" fmla="val 12248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БІБЛІЙНА </a:t>
            </a:r>
            <a:r>
              <a:rPr lang="uk-UA" sz="4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ІСТОРІЯ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 rot="20556190" flipV="1">
            <a:off x="2252352" y="3470907"/>
            <a:ext cx="2234125" cy="903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302101" y="2238795"/>
            <a:ext cx="5319369" cy="206210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МУДРІСТЬ:          </a:t>
            </a:r>
            <a:r>
              <a:rPr lang="uk-UA" sz="3200" b="1" i="1" dirty="0" smtClean="0">
                <a:solidFill>
                  <a:srgbClr val="002060"/>
                </a:solidFill>
              </a:rPr>
              <a:t>Не всякий короткий шлях є правильним, а шлях до свободи завжди непростий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11278225" y="6090397"/>
            <a:ext cx="570445" cy="484632"/>
          </a:xfrm>
          <a:prstGeom prst="rightArrow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25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право 5"/>
          <p:cNvSpPr/>
          <p:nvPr/>
        </p:nvSpPr>
        <p:spPr>
          <a:xfrm rot="8511207">
            <a:off x="2597356" y="1845742"/>
            <a:ext cx="978408" cy="233347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5400000">
            <a:off x="5606170" y="1729530"/>
            <a:ext cx="978408" cy="233347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484362">
            <a:off x="8079755" y="1827757"/>
            <a:ext cx="1538060" cy="2166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3149" y="250027"/>
            <a:ext cx="10364451" cy="1596177"/>
          </a:xfrm>
          <a:prstGeom prst="cloudCallout">
            <a:avLst>
              <a:gd name="adj1" fmla="val -26313"/>
              <a:gd name="adj2" fmla="val 8993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ХУДОЖНЯ ФОРМА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quarter" idx="13"/>
          </p:nvPr>
        </p:nvSpPr>
        <p:spPr>
          <a:xfrm>
            <a:off x="913774" y="2367093"/>
            <a:ext cx="10363826" cy="5860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Жанр                      Композиція                    Сюжет</a:t>
            </a:r>
          </a:p>
          <a:p>
            <a:pPr marL="0" indent="0">
              <a:buNone/>
            </a:pP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13899" y="2877230"/>
            <a:ext cx="3853363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Героїко-романтична </a:t>
            </a:r>
          </a:p>
          <a:p>
            <a:r>
              <a:rPr lang="uk-UA" sz="2800" b="1" dirty="0" smtClean="0">
                <a:solidFill>
                  <a:srgbClr val="002060"/>
                </a:solidFill>
              </a:rPr>
              <a:t>поема</a:t>
            </a:r>
          </a:p>
          <a:p>
            <a:r>
              <a:rPr lang="uk-UA" sz="2800" b="1" dirty="0" smtClean="0">
                <a:solidFill>
                  <a:srgbClr val="002060"/>
                </a:solidFill>
              </a:rPr>
              <a:t>Історична поема</a:t>
            </a:r>
          </a:p>
          <a:p>
            <a:r>
              <a:rPr lang="uk-UA" sz="2800" b="1" dirty="0" smtClean="0">
                <a:solidFill>
                  <a:srgbClr val="002060"/>
                </a:solidFill>
              </a:rPr>
              <a:t>Філософська поема</a:t>
            </a:r>
          </a:p>
          <a:p>
            <a:r>
              <a:rPr lang="uk-UA" sz="2800" b="1" dirty="0" err="1" smtClean="0">
                <a:solidFill>
                  <a:srgbClr val="002060"/>
                </a:solidFill>
              </a:rPr>
              <a:t>Бурлескно</a:t>
            </a:r>
            <a:r>
              <a:rPr lang="uk-UA" sz="2800" b="1" dirty="0" smtClean="0">
                <a:solidFill>
                  <a:srgbClr val="002060"/>
                </a:solidFill>
              </a:rPr>
              <a:t>-травестійна </a:t>
            </a:r>
          </a:p>
          <a:p>
            <a:r>
              <a:rPr lang="uk-UA" sz="2800" b="1" dirty="0" smtClean="0">
                <a:solidFill>
                  <a:srgbClr val="002060"/>
                </a:solidFill>
              </a:rPr>
              <a:t>поема</a:t>
            </a:r>
          </a:p>
          <a:p>
            <a:r>
              <a:rPr lang="uk-UA" sz="2800" b="1" dirty="0" smtClean="0">
                <a:solidFill>
                  <a:srgbClr val="002060"/>
                </a:solidFill>
              </a:rPr>
              <a:t>Соціально-побутова </a:t>
            </a:r>
          </a:p>
          <a:p>
            <a:r>
              <a:rPr lang="uk-UA" sz="2800" b="1" dirty="0" smtClean="0">
                <a:solidFill>
                  <a:srgbClr val="002060"/>
                </a:solidFill>
              </a:rPr>
              <a:t>поема</a:t>
            </a:r>
          </a:p>
          <a:p>
            <a:r>
              <a:rPr lang="uk-UA" sz="2800" b="1" dirty="0" smtClean="0">
                <a:solidFill>
                  <a:srgbClr val="002060"/>
                </a:solidFill>
              </a:rPr>
              <a:t>Сатирична поема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2319" y="2963929"/>
            <a:ext cx="3753134" cy="37615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Філософська поема – це великий ліро-епічний твір, у якому автор, відтворюючи найістотніші події народного життя, підносить найважливіші проблеми свого часу, </a:t>
            </a:r>
          </a:p>
          <a:p>
            <a:pPr algn="ctr"/>
            <a:r>
              <a:rPr lang="uk-UA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по-філософському осмислюючи їх.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>
            <a:hlinkClick r:id="rId4" action="ppaction://hlinksldjump"/>
          </p:cNvPr>
          <p:cNvSpPr/>
          <p:nvPr/>
        </p:nvSpPr>
        <p:spPr>
          <a:xfrm>
            <a:off x="4130795" y="2953176"/>
            <a:ext cx="3753134" cy="37615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Твір складається із прологу і 20 пісень. </a:t>
            </a:r>
          </a:p>
          <a:p>
            <a:pPr algn="ctr"/>
            <a:r>
              <a:rPr lang="uk-UA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Ускладнюється</a:t>
            </a:r>
            <a:r>
              <a:rPr lang="uk-UA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описами побуту єврейського народу, вставними притчами про терен та Оріона, діалогами, монологами, молитвами. 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233523" y="2963929"/>
            <a:ext cx="3753134" cy="37615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2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Експозиція</a:t>
            </a:r>
            <a:r>
              <a:rPr lang="uk-UA" sz="2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знайомство з Мойсеєм та поневіряннями Ізраїлю протягом 40 років.</a:t>
            </a:r>
          </a:p>
          <a:p>
            <a:pPr algn="ctr"/>
            <a:r>
              <a:rPr lang="uk-UA" sz="22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</a:t>
            </a:r>
            <a:r>
              <a:rPr lang="en-US" sz="22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2200" u="sng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язка</a:t>
            </a:r>
            <a:r>
              <a:rPr lang="uk-UA" sz="22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виникнення й наростання конфлікту між Мойсеєм і народом.</a:t>
            </a:r>
          </a:p>
          <a:p>
            <a:pPr algn="ctr"/>
            <a:r>
              <a:rPr lang="uk-UA" sz="22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Кульмінація</a:t>
            </a:r>
            <a:r>
              <a:rPr lang="uk-UA" sz="2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розмова Мойсея з Богом та смерть вождя.</a:t>
            </a:r>
          </a:p>
          <a:p>
            <a:pPr algn="ctr"/>
            <a:r>
              <a:rPr lang="uk-UA" sz="2200" u="sng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Розв</a:t>
            </a:r>
            <a:r>
              <a:rPr lang="en-US" sz="22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2200" u="sng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язка</a:t>
            </a:r>
            <a:r>
              <a:rPr lang="uk-UA" sz="22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ідеали Мойсея втілює в життя </a:t>
            </a:r>
            <a:r>
              <a:rPr lang="uk-UA" sz="2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Єгошуа</a:t>
            </a:r>
            <a:endParaRPr lang="ru-RU" sz="2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трелка вправо 16">
            <a:hlinkClick r:id="rId5" action="ppaction://hlinksldjump"/>
          </p:cNvPr>
          <p:cNvSpPr/>
          <p:nvPr/>
        </p:nvSpPr>
        <p:spPr>
          <a:xfrm>
            <a:off x="11600596" y="6251571"/>
            <a:ext cx="591403" cy="484632"/>
          </a:xfrm>
          <a:prstGeom prst="rightArrow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Сцена 2 - Звук - Тиканье часов.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1912" y="21002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88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082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49" y="700404"/>
            <a:ext cx="10364451" cy="732611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в групах</a:t>
            </a:r>
            <a:endParaRPr lang="ru-RU" sz="4000" b="1" dirty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149" y="1433015"/>
            <a:ext cx="10363826" cy="40988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</a:rPr>
              <a:t>Запитання для першої групи:</a:t>
            </a:r>
          </a:p>
          <a:p>
            <a:pPr marL="0" indent="0">
              <a:buNone/>
            </a:pP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204893"/>
              </p:ext>
            </p:extLst>
          </p:nvPr>
        </p:nvGraphicFramePr>
        <p:xfrm>
          <a:off x="1501255" y="2165626"/>
          <a:ext cx="8557146" cy="4101497"/>
        </p:xfrm>
        <a:graphic>
          <a:graphicData uri="http://schemas.openxmlformats.org/drawingml/2006/table">
            <a:tbl>
              <a:tblPr firstRow="1" firstCol="1" bandRow="1"/>
              <a:tblGrid>
                <a:gridCol w="8557146"/>
              </a:tblGrid>
              <a:tr h="97581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Чому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розповідаючи про блукання євреїв, автор називає їх «</a:t>
                      </a:r>
                      <a:r>
                        <a:rPr lang="uk-UA" sz="2400" b="1" i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кочовиськом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ледачим»?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7581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Чи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втратив народ віру в землю обіцяну? Що для народу «</a:t>
                      </a:r>
                      <a:r>
                        <a:rPr lang="uk-UA" sz="2400" b="1" i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найвищая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ласка»?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7581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Чим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ігри дітей дивні для батьків? Чому автор звертає на це увагу?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7581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Як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зрозуміти слова </a:t>
                      </a: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Мойсея: «Все, що мав у житті, він віддав</a:t>
                      </a:r>
                      <a:r>
                        <a:rPr lang="uk-UA" sz="2400" b="1" i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одної </a:t>
                      </a:r>
                      <a:r>
                        <a:rPr lang="uk-UA" sz="2400" b="1" i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ідеї,І</a:t>
                      </a: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горів, і яснів, і страждав,</a:t>
                      </a:r>
                      <a:r>
                        <a:rPr lang="uk-UA" sz="2400" b="1" i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2400" b="1" i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 трудився для неї»? </a:t>
                      </a:r>
                      <a:r>
                        <a:rPr lang="uk-UA" sz="2400" b="1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Чи можна ці слова віднести до самого автора?</a:t>
                      </a:r>
                      <a:endParaRPr lang="ru-RU" sz="2400" b="1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1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расный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1182</TotalTime>
  <Words>1055</Words>
  <Application>Microsoft Office PowerPoint</Application>
  <PresentationFormat>Широкоэкранный</PresentationFormat>
  <Paragraphs>189</Paragraphs>
  <Slides>21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Monotype Corsiva</vt:lpstr>
      <vt:lpstr>Times New Roman</vt:lpstr>
      <vt:lpstr>Tw Cen MT</vt:lpstr>
      <vt:lpstr>Капля</vt:lpstr>
      <vt:lpstr>витоки МУДРОСТІ</vt:lpstr>
      <vt:lpstr>Презентация PowerPoint</vt:lpstr>
      <vt:lpstr>ВАРТА ТОГО,  ЩОБ ЗА НЕЇ БОРОТИСЯ                                                             (Агата крісті)</vt:lpstr>
      <vt:lpstr>Поема «Мойсей» -  одна з вершин  творчості  І. Я. франкА </vt:lpstr>
      <vt:lpstr> БІБЛІЙНА ІСТОРІЯ </vt:lpstr>
      <vt:lpstr> БІБЛІЙНА ІСТОРІЯ </vt:lpstr>
      <vt:lpstr> БІБЛІЙНА ІСТОРІЯ </vt:lpstr>
      <vt:lpstr> ХУДОЖНЯ ФОРМА </vt:lpstr>
      <vt:lpstr>Робота в групах</vt:lpstr>
      <vt:lpstr>Робота в групах</vt:lpstr>
      <vt:lpstr>Робота в групах</vt:lpstr>
      <vt:lpstr>Робота в групах</vt:lpstr>
      <vt:lpstr>Робота в групах</vt:lpstr>
      <vt:lpstr>Робота в групах</vt:lpstr>
      <vt:lpstr> ІДЕЙНО-ХУДОЖНІЙ ЗМІСТ </vt:lpstr>
      <vt:lpstr> ЗВ’ЯЗОК З ДОЛЕЮ УКРАЇНСЬКОГО НАРОДУ </vt:lpstr>
      <vt:lpstr> НОВАТОРСТВО ПОЕМИ </vt:lpstr>
      <vt:lpstr> ЗВ’ЯЗОК З ІНШИМИ ВИДАМИ МИСТЕЦТВА </vt:lpstr>
      <vt:lpstr> ЗВ’ЯЗОК З ІНШИМИ ВИДАМИ МИСТЕЦТВА </vt:lpstr>
      <vt:lpstr>витоки МУДРОСТІ</vt:lpstr>
      <vt:lpstr>ДЯКУЮ ЗА УРОК  ВАШОЇ МУДРОСТІ!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Natawa</dc:creator>
  <cp:lastModifiedBy>Natawa</cp:lastModifiedBy>
  <cp:revision>85</cp:revision>
  <dcterms:created xsi:type="dcterms:W3CDTF">2017-10-07T17:51:28Z</dcterms:created>
  <dcterms:modified xsi:type="dcterms:W3CDTF">2017-11-28T18:31:15Z</dcterms:modified>
</cp:coreProperties>
</file>