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71" r:id="rId9"/>
    <p:sldId id="272" r:id="rId10"/>
    <p:sldId id="273" r:id="rId11"/>
    <p:sldId id="274" r:id="rId12"/>
    <p:sldId id="262" r:id="rId13"/>
    <p:sldId id="263" r:id="rId14"/>
    <p:sldId id="264" r:id="rId15"/>
    <p:sldId id="265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67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Autofit/>
          </a:bodyPr>
          <a:lstStyle/>
          <a:p>
            <a:r>
              <a:rPr lang="uk-UA" sz="9600" b="1" dirty="0" err="1">
                <a:solidFill>
                  <a:srgbClr val="002060"/>
                </a:solidFill>
                <a:latin typeface="Agatha-Modern" panose="020B7200000000000000" pitchFamily="34" charset="0"/>
                <a:cs typeface="Aharoni" panose="02010803020104030203" pitchFamily="2" charset="-79"/>
              </a:rPr>
              <a:t>Е</a:t>
            </a:r>
            <a:r>
              <a:rPr lang="uk-UA" sz="9600" b="1" dirty="0" err="1" smtClean="0">
                <a:solidFill>
                  <a:srgbClr val="002060"/>
                </a:solidFill>
                <a:latin typeface="Agatha-Modern" panose="020B7200000000000000" pitchFamily="34" charset="0"/>
                <a:cs typeface="Aharoni" panose="02010803020104030203" pitchFamily="2" charset="-79"/>
              </a:rPr>
              <a:t>ники</a:t>
            </a:r>
            <a:r>
              <a:rPr lang="uk-UA" sz="9600" b="1" dirty="0" smtClean="0">
                <a:solidFill>
                  <a:srgbClr val="002060"/>
                </a:solidFill>
                <a:latin typeface="Agatha-Modern" panose="020B7200000000000000" pitchFamily="34" charset="0"/>
                <a:cs typeface="Aharoni" panose="02010803020104030203" pitchFamily="2" charset="-79"/>
              </a:rPr>
              <a:t> – </a:t>
            </a:r>
            <a:r>
              <a:rPr lang="uk-UA" sz="9600" b="1" dirty="0" err="1" smtClean="0">
                <a:solidFill>
                  <a:srgbClr val="002060"/>
                </a:solidFill>
                <a:latin typeface="Agatha-Modern" panose="020B7200000000000000" pitchFamily="34" charset="0"/>
                <a:cs typeface="Aharoni" panose="02010803020104030203" pitchFamily="2" charset="-79"/>
              </a:rPr>
              <a:t>беники</a:t>
            </a:r>
            <a:r>
              <a:rPr lang="uk-UA" sz="9600" b="1" dirty="0" smtClean="0">
                <a:solidFill>
                  <a:srgbClr val="002060"/>
                </a:solidFill>
                <a:latin typeface="Agatha-Modern" panose="020B7200000000000000" pitchFamily="34" charset="0"/>
                <a:cs typeface="Aharoni" panose="02010803020104030203" pitchFamily="2" charset="-79"/>
              </a:rPr>
              <a:t>…</a:t>
            </a:r>
            <a:endParaRPr lang="ru-RU" sz="9600" b="1" dirty="0">
              <a:solidFill>
                <a:srgbClr val="002060"/>
              </a:solidFill>
              <a:latin typeface="Agatha-Modern" panose="020B7200000000000000" pitchFamily="34" charset="0"/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1872" y="1628800"/>
            <a:ext cx="6400800" cy="1752600"/>
          </a:xfrm>
        </p:spPr>
        <p:txBody>
          <a:bodyPr/>
          <a:lstStyle/>
          <a:p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Цікаві факти про українські вареники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314" name="Picture 2" descr="C:\Users\Наталья\Downloads\varenyky_pryslivja_ta_prykaz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1452"/>
            <a:ext cx="4824536" cy="386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8064" y="4293096"/>
            <a:ext cx="38164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dirty="0" smtClean="0"/>
              <a:t>Підготувала</a:t>
            </a:r>
          </a:p>
          <a:p>
            <a:pPr algn="r"/>
            <a:r>
              <a:rPr lang="uk-UA" dirty="0"/>
              <a:t>в</a:t>
            </a:r>
            <a:r>
              <a:rPr lang="uk-UA" dirty="0" smtClean="0"/>
              <a:t>читель початкових класів</a:t>
            </a:r>
          </a:p>
          <a:p>
            <a:pPr algn="r"/>
            <a:r>
              <a:rPr lang="uk-UA" dirty="0" err="1" smtClean="0"/>
              <a:t>Привільненської</a:t>
            </a:r>
            <a:r>
              <a:rPr lang="uk-UA" dirty="0" smtClean="0"/>
              <a:t> ЗОШ</a:t>
            </a:r>
          </a:p>
          <a:p>
            <a:pPr algn="r"/>
            <a:r>
              <a:rPr lang="uk-UA" dirty="0" smtClean="0"/>
              <a:t>І – ІІІ ступенів</a:t>
            </a:r>
          </a:p>
          <a:p>
            <a:pPr algn="r"/>
            <a:r>
              <a:rPr lang="uk-UA" dirty="0" smtClean="0"/>
              <a:t>Волноваської РДА</a:t>
            </a:r>
          </a:p>
          <a:p>
            <a:pPr algn="r"/>
            <a:r>
              <a:rPr lang="uk-UA" dirty="0" smtClean="0"/>
              <a:t>Донецької області</a:t>
            </a:r>
          </a:p>
          <a:p>
            <a:r>
              <a:rPr lang="uk-UA" sz="2400" b="1" i="1" dirty="0" err="1" smtClean="0"/>
              <a:t>Гусарова</a:t>
            </a:r>
            <a:r>
              <a:rPr lang="uk-UA" sz="2400" b="1" i="1" dirty="0" smtClean="0"/>
              <a:t> Наталія Юріївна</a:t>
            </a:r>
            <a:endParaRPr lang="ru-RU" sz="2400" b="1" i="1" dirty="0"/>
          </a:p>
        </p:txBody>
      </p:sp>
      <p:pic>
        <p:nvPicPr>
          <p:cNvPr id="13315" name="Picture 3" descr="C:\Users\Наталья\Pictures\узоры\114707771_w640_h2048_ukraine_brand_0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889448" y="2957512"/>
            <a:ext cx="6858004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15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038" y="30163"/>
            <a:ext cx="9491663" cy="680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99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588" y="30163"/>
            <a:ext cx="9401176" cy="680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940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2060848"/>
            <a:ext cx="4081289" cy="1143000"/>
          </a:xfrm>
        </p:spPr>
        <p:txBody>
          <a:bodyPr>
            <a:noAutofit/>
          </a:bodyPr>
          <a:lstStyle/>
          <a:p>
            <a:pPr algn="l"/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 smtClean="0"/>
              <a:t>Для </a:t>
            </a:r>
            <a:r>
              <a:rPr lang="ru-RU" sz="2400" i="1" dirty="0" err="1"/>
              <a:t>цієї</a:t>
            </a:r>
            <a:r>
              <a:rPr lang="ru-RU" sz="2400" i="1" dirty="0"/>
              <a:t> страви не </a:t>
            </a:r>
            <a:r>
              <a:rPr lang="ru-RU" sz="2400" i="1" dirty="0" err="1"/>
              <a:t>існує</a:t>
            </a:r>
            <a:r>
              <a:rPr lang="ru-RU" sz="2400" i="1" dirty="0"/>
              <a:t> </a:t>
            </a:r>
            <a:r>
              <a:rPr lang="ru-RU" sz="2400" i="1" dirty="0" err="1"/>
              <a:t>визначених</a:t>
            </a:r>
            <a:r>
              <a:rPr lang="ru-RU" sz="2400" i="1" dirty="0"/>
              <a:t> </a:t>
            </a:r>
            <a:r>
              <a:rPr lang="ru-RU" sz="2400" i="1" dirty="0" err="1"/>
              <a:t>розмірів</a:t>
            </a:r>
            <a:r>
              <a:rPr lang="ru-RU" sz="2400" i="1" dirty="0"/>
              <a:t>.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/>
              <a:t>У</a:t>
            </a:r>
            <a:r>
              <a:rPr lang="ru-RU" sz="2400" i="1" dirty="0" smtClean="0"/>
              <a:t> </a:t>
            </a:r>
            <a:r>
              <a:rPr lang="ru-RU" sz="2400" i="1" dirty="0"/>
              <a:t>знаменитому </a:t>
            </a:r>
            <a:r>
              <a:rPr lang="ru-RU" sz="2400" i="1" dirty="0" err="1"/>
              <a:t>творі</a:t>
            </a:r>
            <a:r>
              <a:rPr lang="ru-RU" sz="2400" i="1" dirty="0"/>
              <a:t> </a:t>
            </a:r>
            <a:r>
              <a:rPr lang="ru-RU" sz="2400" i="1" dirty="0" err="1"/>
              <a:t>М.Гоголя</a:t>
            </a:r>
            <a:r>
              <a:rPr lang="ru-RU" sz="2400" i="1" dirty="0"/>
              <a:t> </a:t>
            </a:r>
            <a:r>
              <a:rPr lang="ru-RU" sz="2400" b="1" i="1" dirty="0"/>
              <a:t>“</a:t>
            </a:r>
            <a:r>
              <a:rPr lang="ru-RU" sz="2400" b="1" i="1" dirty="0" err="1"/>
              <a:t>Вій</a:t>
            </a:r>
            <a:r>
              <a:rPr lang="ru-RU" sz="2400" b="1" i="1" dirty="0"/>
              <a:t>” </a:t>
            </a:r>
            <a:r>
              <a:rPr lang="ru-RU" sz="2400" i="1" dirty="0" err="1"/>
              <a:t>оповідається</a:t>
            </a:r>
            <a:r>
              <a:rPr lang="ru-RU" sz="2400" i="1" dirty="0"/>
              <a:t> про вареники </a:t>
            </a:r>
            <a:r>
              <a:rPr lang="ru-RU" sz="2400" i="1" dirty="0" err="1"/>
              <a:t>діаметром</a:t>
            </a:r>
            <a:r>
              <a:rPr lang="ru-RU" sz="2400" i="1" dirty="0"/>
              <a:t> 30-40 см, </a:t>
            </a:r>
            <a:r>
              <a:rPr lang="ru-RU" sz="2400" i="1" dirty="0" err="1"/>
              <a:t>розміром</a:t>
            </a:r>
            <a:r>
              <a:rPr lang="ru-RU" sz="2400" i="1" dirty="0"/>
              <a:t> з </a:t>
            </a:r>
            <a:r>
              <a:rPr lang="ru-RU" sz="2400" i="1" dirty="0" err="1"/>
              <a:t>капелюх</a:t>
            </a:r>
            <a:r>
              <a:rPr lang="ru-RU" sz="2400" i="1" dirty="0" smtClean="0"/>
              <a:t>.</a:t>
            </a: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 err="1"/>
              <a:t>Письменник</a:t>
            </a:r>
            <a:r>
              <a:rPr lang="ru-RU" sz="2400" i="1" dirty="0"/>
              <a:t> у </a:t>
            </a:r>
            <a:r>
              <a:rPr lang="ru-RU" sz="2400" i="1" dirty="0" err="1"/>
              <a:t>своїй</a:t>
            </a:r>
            <a:r>
              <a:rPr lang="ru-RU" sz="2400" i="1" dirty="0"/>
              <a:t> </a:t>
            </a:r>
            <a:r>
              <a:rPr lang="ru-RU" sz="2400" i="1" dirty="0" err="1"/>
              <a:t>творчості</a:t>
            </a:r>
            <a:r>
              <a:rPr lang="ru-RU" sz="2400" i="1" dirty="0"/>
              <a:t> </a:t>
            </a:r>
            <a:r>
              <a:rPr lang="ru-RU" sz="2400" i="1" dirty="0" err="1"/>
              <a:t>неодноразово</a:t>
            </a:r>
            <a:r>
              <a:rPr lang="ru-RU" sz="2400" i="1" dirty="0"/>
              <a:t> </a:t>
            </a:r>
            <a:r>
              <a:rPr lang="ru-RU" sz="2400" i="1" dirty="0" err="1"/>
              <a:t>згадував</a:t>
            </a:r>
            <a:r>
              <a:rPr lang="ru-RU" sz="2400" i="1" dirty="0"/>
              <a:t> про </a:t>
            </a:r>
            <a:r>
              <a:rPr lang="ru-RU" sz="2400" i="1" dirty="0" err="1"/>
              <a:t>традиційну</a:t>
            </a:r>
            <a:r>
              <a:rPr lang="ru-RU" sz="2400" i="1" dirty="0"/>
              <a:t> </a:t>
            </a:r>
            <a:r>
              <a:rPr lang="ru-RU" sz="2400" i="1" dirty="0" err="1"/>
              <a:t>страву</a:t>
            </a:r>
            <a:r>
              <a:rPr lang="ru-RU" sz="2400" i="1" dirty="0"/>
              <a:t> з </a:t>
            </a:r>
            <a:r>
              <a:rPr lang="ru-RU" sz="2400" i="1" dirty="0" err="1"/>
              <a:t>тіста</a:t>
            </a:r>
            <a:r>
              <a:rPr lang="ru-RU" sz="2400" i="1" dirty="0"/>
              <a:t> з </a:t>
            </a:r>
            <a:r>
              <a:rPr lang="ru-RU" sz="2400" i="1" dirty="0" err="1" smtClean="0"/>
              <a:t>начинкою</a:t>
            </a:r>
            <a:r>
              <a:rPr lang="ru-RU" sz="2400" i="1" dirty="0" smtClean="0"/>
              <a:t>. </a:t>
            </a:r>
            <a:r>
              <a:rPr lang="ru-RU" sz="2400" i="1" dirty="0" err="1" smtClean="0"/>
              <a:t>Яскравим</a:t>
            </a:r>
            <a:r>
              <a:rPr lang="ru-RU" sz="2400" i="1" dirty="0" smtClean="0"/>
              <a:t> прикладом </a:t>
            </a:r>
            <a:r>
              <a:rPr lang="ru-RU" sz="2400" i="1" dirty="0" err="1" smtClean="0"/>
              <a:t>цього</a:t>
            </a:r>
            <a:r>
              <a:rPr lang="ru-RU" sz="2400" i="1" dirty="0" smtClean="0"/>
              <a:t> є </a:t>
            </a:r>
            <a:r>
              <a:rPr lang="ru-RU" sz="2400" i="1" dirty="0" err="1" smtClean="0"/>
              <a:t>його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твір</a:t>
            </a:r>
            <a:r>
              <a:rPr lang="ru-RU" sz="2400" i="1" dirty="0" smtClean="0"/>
              <a:t> </a:t>
            </a:r>
            <a:r>
              <a:rPr lang="ru-RU" sz="2400" b="1" i="1" dirty="0" smtClean="0"/>
              <a:t>«</a:t>
            </a:r>
            <a:r>
              <a:rPr lang="ru-RU" sz="2400" b="1" i="1" dirty="0" err="1" smtClean="0"/>
              <a:t>Ніч</a:t>
            </a:r>
            <a:r>
              <a:rPr lang="ru-RU" sz="2400" b="1" i="1" dirty="0" smtClean="0"/>
              <a:t> перед </a:t>
            </a:r>
            <a:r>
              <a:rPr lang="ru-RU" sz="2400" b="1" i="1" dirty="0" err="1"/>
              <a:t>Р</a:t>
            </a:r>
            <a:r>
              <a:rPr lang="ru-RU" sz="2400" b="1" i="1" dirty="0" err="1" smtClean="0"/>
              <a:t>іздвом</a:t>
            </a:r>
            <a:r>
              <a:rPr lang="ru-RU" sz="2400" b="1" i="1" dirty="0" smtClean="0"/>
              <a:t>».</a:t>
            </a:r>
            <a:r>
              <a:rPr lang="ru-RU" sz="2400" b="1" i="1" dirty="0"/>
              <a:t/>
            </a:r>
            <a:br>
              <a:rPr lang="ru-RU" sz="2400" b="1" i="1" dirty="0"/>
            </a:br>
            <a:endParaRPr lang="ru-RU" sz="2400" b="1" i="1" dirty="0"/>
          </a:p>
        </p:txBody>
      </p:sp>
      <p:pic>
        <p:nvPicPr>
          <p:cNvPr id="6146" name="Picture 2" descr="C:\Users\Наталья\Downloads\gog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3" y="188640"/>
            <a:ext cx="3945634" cy="578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37" y="0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538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4563" y="71500"/>
            <a:ext cx="7371854" cy="1143000"/>
          </a:xfrm>
        </p:spPr>
        <p:txBody>
          <a:bodyPr>
            <a:normAutofit/>
          </a:bodyPr>
          <a:lstStyle/>
          <a:p>
            <a:r>
              <a:rPr lang="ru-RU" sz="2400" i="1" dirty="0" err="1"/>
              <a:t>Пузатий</a:t>
            </a:r>
            <a:r>
              <a:rPr lang="ru-RU" sz="2400" i="1" dirty="0"/>
              <a:t> </a:t>
            </a:r>
            <a:r>
              <a:rPr lang="ru-RU" sz="2400" i="1" dirty="0" err="1" smtClean="0"/>
              <a:t>запорожець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Пацюк</a:t>
            </a:r>
            <a:r>
              <a:rPr lang="ru-RU" sz="2400" i="1" dirty="0"/>
              <a:t>, за </a:t>
            </a:r>
            <a:r>
              <a:rPr lang="ru-RU" sz="2400" i="1" dirty="0" err="1"/>
              <a:t>чутками</a:t>
            </a:r>
            <a:r>
              <a:rPr lang="ru-RU" sz="2400" i="1" dirty="0"/>
              <a:t>, водив з нечистою силою дружбу.</a:t>
            </a:r>
          </a:p>
        </p:txBody>
      </p:sp>
      <p:pic>
        <p:nvPicPr>
          <p:cNvPr id="3" name="Пацюк ест вареники Вечера на хуторе близ Диканьки - 480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84" y="1214500"/>
            <a:ext cx="7344816" cy="5508612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20143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86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068877" cy="1143000"/>
          </a:xfrm>
        </p:spPr>
        <p:txBody>
          <a:bodyPr>
            <a:noAutofit/>
          </a:bodyPr>
          <a:lstStyle/>
          <a:p>
            <a:r>
              <a:rPr lang="uk-UA" sz="2400" dirty="0" smtClean="0"/>
              <a:t>Вареник настільки припав до душі українцям, що вони встановили у </a:t>
            </a:r>
            <a:r>
              <a:rPr lang="ru-RU" sz="2400" dirty="0" smtClean="0"/>
              <a:t>2006 </a:t>
            </a:r>
            <a:r>
              <a:rPr lang="ru-RU" sz="2400" dirty="0" err="1"/>
              <a:t>році</a:t>
            </a:r>
            <a:r>
              <a:rPr lang="ru-RU" sz="2400" dirty="0"/>
              <a:t> </a:t>
            </a:r>
            <a:r>
              <a:rPr lang="ru-RU" sz="2400" dirty="0" smtClean="0"/>
              <a:t>в </a:t>
            </a:r>
            <a:r>
              <a:rPr lang="ru-RU" sz="2400" dirty="0" err="1"/>
              <a:t>Черкасах</a:t>
            </a:r>
            <a:r>
              <a:rPr lang="ru-RU" sz="2400" dirty="0"/>
              <a:t> </a:t>
            </a:r>
            <a:r>
              <a:rPr lang="ru-RU" sz="2400" dirty="0" err="1" smtClean="0"/>
              <a:t>двометровий</a:t>
            </a:r>
            <a:r>
              <a:rPr lang="ru-RU" sz="2400" dirty="0"/>
              <a:t> </a:t>
            </a:r>
            <a:r>
              <a:rPr lang="ru-RU" sz="2400" b="1" dirty="0" err="1"/>
              <a:t>пам’ятник</a:t>
            </a:r>
            <a:r>
              <a:rPr lang="ru-RU" sz="2400" b="1" dirty="0"/>
              <a:t> варенику</a:t>
            </a:r>
            <a:r>
              <a:rPr lang="ru-RU" sz="2400" dirty="0"/>
              <a:t>.</a:t>
            </a:r>
          </a:p>
        </p:txBody>
      </p:sp>
      <p:pic>
        <p:nvPicPr>
          <p:cNvPr id="7170" name="Picture 2" descr="C:\Users\Наталья\Downloads\varen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71" y="1457819"/>
            <a:ext cx="8208912" cy="536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01" y="24068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751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15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664" y="274638"/>
            <a:ext cx="7311021" cy="1143000"/>
          </a:xfrm>
        </p:spPr>
        <p:txBody>
          <a:bodyPr>
            <a:noAutofit/>
          </a:bodyPr>
          <a:lstStyle/>
          <a:p>
            <a:r>
              <a:rPr lang="ru-RU" sz="2400" i="1" dirty="0"/>
              <a:t>У</a:t>
            </a:r>
            <a:r>
              <a:rPr lang="ru-RU" sz="2400" i="1" dirty="0" smtClean="0"/>
              <a:t> </a:t>
            </a:r>
            <a:r>
              <a:rPr lang="ru-RU" sz="2400" i="1" dirty="0" err="1"/>
              <a:t>камені</a:t>
            </a:r>
            <a:r>
              <a:rPr lang="ru-RU" sz="2400" i="1" dirty="0"/>
              <a:t> вареник </a:t>
            </a:r>
            <a:r>
              <a:rPr lang="ru-RU" sz="2400" i="1" dirty="0" err="1"/>
              <a:t>увічнили</a:t>
            </a:r>
            <a:r>
              <a:rPr lang="ru-RU" sz="2400" i="1" dirty="0"/>
              <a:t> </a:t>
            </a:r>
            <a:r>
              <a:rPr lang="ru-RU" sz="2400" i="1" dirty="0" smtClean="0"/>
              <a:t>і у </a:t>
            </a:r>
            <a:r>
              <a:rPr lang="ru-RU" sz="2400" i="1" dirty="0" err="1"/>
              <a:t>канадському</a:t>
            </a:r>
            <a:r>
              <a:rPr lang="ru-RU" sz="2400" i="1" dirty="0"/>
              <a:t> </a:t>
            </a:r>
            <a:r>
              <a:rPr lang="ru-RU" sz="2400" i="1" dirty="0" err="1" smtClean="0"/>
              <a:t>місті</a:t>
            </a:r>
            <a:r>
              <a:rPr lang="ru-RU" sz="2400" i="1" dirty="0" smtClean="0"/>
              <a:t> </a:t>
            </a:r>
            <a:r>
              <a:rPr lang="ru-RU" sz="2400" b="1" i="1" dirty="0" err="1" smtClean="0"/>
              <a:t>Глендоні</a:t>
            </a:r>
            <a:r>
              <a:rPr lang="ru-RU" sz="2400" i="1" dirty="0"/>
              <a:t>. На </a:t>
            </a:r>
            <a:r>
              <a:rPr lang="ru-RU" sz="2400" i="1" dirty="0" err="1"/>
              <a:t>центральній</a:t>
            </a:r>
            <a:r>
              <a:rPr lang="ru-RU" sz="2400" i="1" dirty="0"/>
              <a:t> </a:t>
            </a:r>
            <a:r>
              <a:rPr lang="ru-RU" sz="2400" i="1" dirty="0" err="1"/>
              <a:t>площі</a:t>
            </a:r>
            <a:r>
              <a:rPr lang="ru-RU" sz="2400" i="1" dirty="0"/>
              <a:t> </a:t>
            </a:r>
            <a:r>
              <a:rPr lang="ru-RU" sz="2400" i="1" dirty="0" err="1"/>
              <a:t>міста</a:t>
            </a:r>
            <a:r>
              <a:rPr lang="ru-RU" sz="2400" i="1" dirty="0"/>
              <a:t> </a:t>
            </a:r>
            <a:r>
              <a:rPr lang="ru-RU" sz="2400" i="1" dirty="0" err="1"/>
              <a:t>височіє</a:t>
            </a:r>
            <a:r>
              <a:rPr lang="ru-RU" sz="2400" i="1" dirty="0"/>
              <a:t> </a:t>
            </a:r>
            <a:r>
              <a:rPr lang="ru-RU" sz="2400" i="1" dirty="0" err="1"/>
              <a:t>пам’ятник</a:t>
            </a:r>
            <a:r>
              <a:rPr lang="ru-RU" sz="2400" i="1" dirty="0"/>
              <a:t> варенику, </a:t>
            </a:r>
            <a:r>
              <a:rPr lang="ru-RU" sz="2400" i="1" dirty="0" err="1"/>
              <a:t>який</a:t>
            </a:r>
            <a:r>
              <a:rPr lang="ru-RU" sz="2400" i="1" dirty="0"/>
              <a:t> </a:t>
            </a:r>
            <a:r>
              <a:rPr lang="ru-RU" sz="2400" i="1" dirty="0" err="1"/>
              <a:t>вважається</a:t>
            </a:r>
            <a:r>
              <a:rPr lang="ru-RU" sz="2400" i="1" dirty="0"/>
              <a:t> … </a:t>
            </a:r>
            <a:r>
              <a:rPr lang="ru-RU" sz="2400" i="1" dirty="0" err="1"/>
              <a:t>офіційним</a:t>
            </a:r>
            <a:r>
              <a:rPr lang="ru-RU" sz="2400" i="1" dirty="0"/>
              <a:t> символом </a:t>
            </a:r>
            <a:r>
              <a:rPr lang="ru-RU" sz="2400" i="1" dirty="0" err="1"/>
              <a:t>міста</a:t>
            </a:r>
            <a:r>
              <a:rPr lang="ru-RU" sz="2400" i="1" dirty="0"/>
              <a:t>!</a:t>
            </a:r>
            <a:endParaRPr lang="ru-RU" sz="2400" dirty="0"/>
          </a:p>
        </p:txBody>
      </p:sp>
      <p:pic>
        <p:nvPicPr>
          <p:cNvPr id="8194" name="Picture 2" descr="C:\Users\Наталья\Downloads\m5FtBrN7oS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35047"/>
            <a:ext cx="6979369" cy="531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685" y="56228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99" y="-7105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70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YandexDisk\Скриншоти\украинский-казак-с-варениками-472346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11"/>
          <a:stretch/>
        </p:blipFill>
        <p:spPr bwMode="auto">
          <a:xfrm>
            <a:off x="719282" y="-19899"/>
            <a:ext cx="5722922" cy="646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3669" y="3211903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/>
              <a:t>Є вареники у </a:t>
            </a:r>
            <a:r>
              <a:rPr lang="ru-RU" sz="2800" b="1" dirty="0" err="1"/>
              <a:t>хаті</a:t>
            </a:r>
            <a:r>
              <a:rPr lang="ru-RU" sz="2800" b="1" dirty="0"/>
              <a:t> – </a:t>
            </a:r>
          </a:p>
          <a:p>
            <a:r>
              <a:rPr lang="ru-RU" sz="2800" b="1" dirty="0"/>
              <a:t> В </a:t>
            </a:r>
            <a:r>
              <a:rPr lang="ru-RU" sz="2800" b="1" dirty="0" err="1"/>
              <a:t>Україні</a:t>
            </a:r>
            <a:r>
              <a:rPr lang="ru-RU" sz="2800" b="1" dirty="0"/>
              <a:t> все </a:t>
            </a:r>
            <a:r>
              <a:rPr lang="ru-RU" sz="2800" b="1" dirty="0" err="1"/>
              <a:t>гаразд</a:t>
            </a:r>
            <a:r>
              <a:rPr lang="ru-RU" sz="2800" b="1" dirty="0"/>
              <a:t>:</a:t>
            </a:r>
          </a:p>
          <a:p>
            <a:r>
              <a:rPr lang="ru-RU" sz="2800" b="1" dirty="0"/>
              <a:t> </a:t>
            </a:r>
            <a:r>
              <a:rPr lang="ru-RU" sz="2800" b="1" dirty="0" err="1"/>
              <a:t>Всі</a:t>
            </a:r>
            <a:r>
              <a:rPr lang="ru-RU" sz="2800" b="1" dirty="0"/>
              <a:t> — </a:t>
            </a:r>
            <a:r>
              <a:rPr lang="ru-RU" sz="2800" b="1" dirty="0" err="1"/>
              <a:t>щасливі</a:t>
            </a:r>
            <a:r>
              <a:rPr lang="ru-RU" sz="2800" b="1" dirty="0"/>
              <a:t> і </a:t>
            </a:r>
            <a:r>
              <a:rPr lang="ru-RU" sz="2800" b="1" dirty="0" err="1"/>
              <a:t>багаті</a:t>
            </a:r>
            <a:r>
              <a:rPr lang="ru-RU" sz="2800" b="1" dirty="0"/>
              <a:t>,</a:t>
            </a:r>
          </a:p>
          <a:p>
            <a:r>
              <a:rPr lang="ru-RU" sz="2800" b="1" dirty="0"/>
              <a:t> </a:t>
            </a:r>
            <a:r>
              <a:rPr lang="ru-RU" sz="2800" b="1" dirty="0" err="1"/>
              <a:t>Щедре</a:t>
            </a:r>
            <a:r>
              <a:rPr lang="ru-RU" sz="2800" b="1" dirty="0"/>
              <a:t> </a:t>
            </a:r>
            <a:r>
              <a:rPr lang="ru-RU" sz="2800" b="1" dirty="0" err="1"/>
              <a:t>сонце</a:t>
            </a:r>
            <a:r>
              <a:rPr lang="ru-RU" sz="2800" b="1" dirty="0"/>
              <a:t> </a:t>
            </a:r>
            <a:r>
              <a:rPr lang="ru-RU" sz="2800" b="1" dirty="0" err="1"/>
              <a:t>світить</a:t>
            </a:r>
            <a:r>
              <a:rPr lang="ru-RU" sz="2800" b="1" dirty="0"/>
              <a:t> в нас!</a:t>
            </a:r>
          </a:p>
          <a:p>
            <a:r>
              <a:rPr lang="ru-RU" sz="2800" b="1" dirty="0"/>
              <a:t> Слава </a:t>
            </a:r>
            <a:r>
              <a:rPr lang="ru-RU" sz="2800" b="1" dirty="0" err="1"/>
              <a:t>хаті</a:t>
            </a:r>
            <a:r>
              <a:rPr lang="ru-RU" sz="2800" b="1" dirty="0"/>
              <a:t> </a:t>
            </a:r>
            <a:r>
              <a:rPr lang="ru-RU" sz="2800" b="1" dirty="0" err="1"/>
              <a:t>українській</a:t>
            </a:r>
            <a:r>
              <a:rPr lang="ru-RU" sz="2800" b="1" dirty="0"/>
              <a:t>,</a:t>
            </a:r>
          </a:p>
          <a:p>
            <a:r>
              <a:rPr lang="ru-RU" sz="2800" b="1" dirty="0"/>
              <a:t> Слава </a:t>
            </a:r>
            <a:r>
              <a:rPr lang="ru-RU" sz="2800" b="1" dirty="0" err="1"/>
              <a:t>нашій</a:t>
            </a:r>
            <a:r>
              <a:rPr lang="ru-RU" sz="2800" b="1" dirty="0"/>
              <a:t> </a:t>
            </a:r>
            <a:r>
              <a:rPr lang="ru-RU" sz="2800" b="1" dirty="0" err="1"/>
              <a:t>всій</a:t>
            </a:r>
            <a:r>
              <a:rPr lang="ru-RU" sz="2800" b="1" dirty="0"/>
              <a:t> </a:t>
            </a:r>
            <a:r>
              <a:rPr lang="ru-RU" sz="2800" b="1" dirty="0" err="1"/>
              <a:t>землі</a:t>
            </a:r>
            <a:r>
              <a:rPr lang="ru-RU" sz="2800" b="1" dirty="0"/>
              <a:t>,</a:t>
            </a:r>
          </a:p>
          <a:p>
            <a:r>
              <a:rPr lang="ru-RU" sz="2800" b="1" dirty="0"/>
              <a:t> І вареникам у </a:t>
            </a:r>
            <a:r>
              <a:rPr lang="ru-RU" sz="2800" b="1" dirty="0" err="1"/>
              <a:t>мисці</a:t>
            </a:r>
            <a:r>
              <a:rPr lang="ru-RU" sz="2800" b="1" dirty="0"/>
              <a:t>,</a:t>
            </a:r>
          </a:p>
          <a:p>
            <a:r>
              <a:rPr lang="ru-RU" sz="2800" b="1" dirty="0"/>
              <a:t> </a:t>
            </a:r>
            <a:r>
              <a:rPr lang="ru-RU" sz="2800" b="1" dirty="0" err="1"/>
              <a:t>Що</a:t>
            </a:r>
            <a:r>
              <a:rPr lang="ru-RU" sz="2800" b="1" dirty="0"/>
              <a:t> на </a:t>
            </a:r>
            <a:r>
              <a:rPr lang="ru-RU" sz="2800" b="1" dirty="0" err="1"/>
              <a:t>нашому</a:t>
            </a:r>
            <a:r>
              <a:rPr lang="ru-RU" sz="2800" b="1" dirty="0"/>
              <a:t> </a:t>
            </a:r>
            <a:r>
              <a:rPr lang="ru-RU" sz="2800" b="1" dirty="0" err="1"/>
              <a:t>столі</a:t>
            </a:r>
            <a:r>
              <a:rPr lang="ru-RU" sz="2800" b="1" dirty="0"/>
              <a:t>!</a:t>
            </a:r>
          </a:p>
          <a:p>
            <a:endParaRPr lang="ru-RU" sz="2800" b="1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99" y="-7105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57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435280" cy="1143000"/>
          </a:xfrm>
        </p:spPr>
        <p:txBody>
          <a:bodyPr>
            <a:noAutofit/>
          </a:bodyPr>
          <a:lstStyle/>
          <a:p>
            <a:r>
              <a:rPr lang="ru-RU" sz="2400" i="1" dirty="0" err="1"/>
              <a:t>Кожна</a:t>
            </a:r>
            <a:r>
              <a:rPr lang="ru-RU" sz="2400" i="1" dirty="0"/>
              <a:t> </a:t>
            </a:r>
            <a:r>
              <a:rPr lang="ru-RU" sz="2400" i="1" dirty="0" err="1"/>
              <a:t>країна</a:t>
            </a:r>
            <a:r>
              <a:rPr lang="ru-RU" sz="2400" i="1" dirty="0"/>
              <a:t> </a:t>
            </a:r>
            <a:r>
              <a:rPr lang="ru-RU" sz="2400" i="1" dirty="0" err="1"/>
              <a:t>світу</a:t>
            </a:r>
            <a:r>
              <a:rPr lang="ru-RU" sz="2400" i="1" dirty="0"/>
              <a:t> </a:t>
            </a:r>
            <a:r>
              <a:rPr lang="ru-RU" sz="2400" i="1" dirty="0" err="1"/>
              <a:t>може</a:t>
            </a:r>
            <a:r>
              <a:rPr lang="ru-RU" sz="2400" i="1" dirty="0"/>
              <a:t> </a:t>
            </a:r>
            <a:r>
              <a:rPr lang="ru-RU" sz="2400" i="1" dirty="0" err="1"/>
              <a:t>похизуватися</a:t>
            </a:r>
            <a:r>
              <a:rPr lang="ru-RU" sz="2400" i="1" dirty="0"/>
              <a:t> </a:t>
            </a:r>
            <a:r>
              <a:rPr lang="ru-RU" sz="2400" i="1" dirty="0" err="1"/>
              <a:t>переліком</a:t>
            </a:r>
            <a:r>
              <a:rPr lang="ru-RU" sz="2400" i="1" dirty="0"/>
              <a:t> </a:t>
            </a:r>
            <a:r>
              <a:rPr lang="ru-RU" sz="2400" i="1" dirty="0" err="1"/>
              <a:t>оригінальних</a:t>
            </a:r>
            <a:r>
              <a:rPr lang="ru-RU" sz="2400" i="1" dirty="0"/>
              <a:t> </a:t>
            </a:r>
            <a:r>
              <a:rPr lang="ru-RU" sz="2400" i="1" dirty="0" err="1"/>
              <a:t>страв</a:t>
            </a:r>
            <a:r>
              <a:rPr lang="ru-RU" sz="2400" i="1" dirty="0"/>
              <a:t>, </a:t>
            </a:r>
            <a:r>
              <a:rPr lang="ru-RU" sz="2400" i="1" dirty="0" err="1"/>
              <a:t>які</a:t>
            </a:r>
            <a:r>
              <a:rPr lang="ru-RU" sz="2400" i="1" dirty="0"/>
              <a:t> </a:t>
            </a:r>
            <a:r>
              <a:rPr lang="ru-RU" sz="2400" i="1" dirty="0" err="1"/>
              <a:t>складають</a:t>
            </a:r>
            <a:r>
              <a:rPr lang="ru-RU" sz="2400" i="1" dirty="0"/>
              <a:t> </a:t>
            </a:r>
            <a:r>
              <a:rPr lang="ru-RU" sz="2400" i="1" dirty="0" err="1"/>
              <a:t>її</a:t>
            </a:r>
            <a:r>
              <a:rPr lang="ru-RU" sz="2400" i="1" dirty="0"/>
              <a:t> </a:t>
            </a:r>
            <a:r>
              <a:rPr lang="ru-RU" sz="2400" i="1" dirty="0" err="1"/>
              <a:t>національну</a:t>
            </a:r>
            <a:r>
              <a:rPr lang="ru-RU" sz="2400" i="1" dirty="0"/>
              <a:t> кухню. </a:t>
            </a:r>
            <a:r>
              <a:rPr lang="ru-RU" sz="2400" i="1" dirty="0" err="1"/>
              <a:t>Серед</a:t>
            </a:r>
            <a:r>
              <a:rPr lang="ru-RU" sz="2400" i="1" dirty="0"/>
              <a:t> </a:t>
            </a:r>
            <a:r>
              <a:rPr lang="ru-RU" sz="2400" i="1" dirty="0" err="1"/>
              <a:t>розмаїття</a:t>
            </a:r>
            <a:r>
              <a:rPr lang="ru-RU" sz="2400" i="1" dirty="0"/>
              <a:t> </a:t>
            </a:r>
            <a:r>
              <a:rPr lang="ru-RU" sz="2400" i="1" dirty="0" err="1"/>
              <a:t>традиційних</a:t>
            </a:r>
            <a:r>
              <a:rPr lang="ru-RU" sz="2400" i="1" dirty="0"/>
              <a:t> </a:t>
            </a:r>
            <a:r>
              <a:rPr lang="ru-RU" sz="2400" i="1" dirty="0" err="1"/>
              <a:t>українських</a:t>
            </a:r>
            <a:r>
              <a:rPr lang="ru-RU" sz="2400" i="1" dirty="0"/>
              <a:t> </a:t>
            </a:r>
            <a:r>
              <a:rPr lang="ru-RU" sz="2400" i="1" dirty="0" err="1"/>
              <a:t>смаколиків</a:t>
            </a:r>
            <a:r>
              <a:rPr lang="ru-RU" sz="2400" i="1" dirty="0"/>
              <a:t> </a:t>
            </a:r>
            <a:r>
              <a:rPr lang="ru-RU" sz="2400" i="1" dirty="0" err="1"/>
              <a:t>особливе</a:t>
            </a:r>
            <a:r>
              <a:rPr lang="ru-RU" sz="2400" i="1" dirty="0"/>
              <a:t> </a:t>
            </a:r>
            <a:r>
              <a:rPr lang="ru-RU" sz="2400" i="1" dirty="0" err="1"/>
              <a:t>місце</a:t>
            </a:r>
            <a:r>
              <a:rPr lang="ru-RU" sz="2400" i="1" dirty="0"/>
              <a:t> </a:t>
            </a:r>
            <a:r>
              <a:rPr lang="ru-RU" sz="2400" i="1" dirty="0" err="1"/>
              <a:t>займають</a:t>
            </a:r>
            <a:r>
              <a:rPr lang="ru-RU" sz="2400" i="1" dirty="0"/>
              <a:t> вареники.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endParaRPr lang="ru-RU" sz="2400" dirty="0"/>
          </a:p>
        </p:txBody>
      </p:sp>
      <p:pic>
        <p:nvPicPr>
          <p:cNvPr id="1026" name="Picture 2" descr="C:\Users\Наталья\Downloads\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8840"/>
            <a:ext cx="5688633" cy="467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5" y="3175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074" y="-29344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812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i="1" dirty="0"/>
              <a:t>За </a:t>
            </a:r>
            <a:r>
              <a:rPr lang="ru-RU" sz="2700" i="1" dirty="0" err="1"/>
              <a:t>деякими</a:t>
            </a:r>
            <a:r>
              <a:rPr lang="ru-RU" sz="2700" i="1" dirty="0"/>
              <a:t> </a:t>
            </a:r>
            <a:r>
              <a:rPr lang="ru-RU" sz="2700" i="1" dirty="0" err="1"/>
              <a:t>даними</a:t>
            </a:r>
            <a:r>
              <a:rPr lang="ru-RU" sz="2700" i="1" dirty="0"/>
              <a:t>, вони </a:t>
            </a:r>
            <a:r>
              <a:rPr lang="ru-RU" sz="2700" i="1" dirty="0" err="1"/>
              <a:t>з’явились</a:t>
            </a:r>
            <a:r>
              <a:rPr lang="ru-RU" sz="2700" i="1" dirty="0"/>
              <a:t> в </a:t>
            </a:r>
            <a:r>
              <a:rPr lang="ru-RU" sz="2700" i="1" dirty="0" err="1"/>
              <a:t>Україні</a:t>
            </a:r>
            <a:r>
              <a:rPr lang="ru-RU" sz="2700" i="1" dirty="0"/>
              <a:t> на </a:t>
            </a:r>
            <a:r>
              <a:rPr lang="ru-RU" sz="2700" i="1" dirty="0" err="1"/>
              <a:t>основі</a:t>
            </a:r>
            <a:r>
              <a:rPr lang="ru-RU" sz="2700" i="1" dirty="0"/>
              <a:t> </a:t>
            </a:r>
            <a:r>
              <a:rPr lang="ru-RU" sz="2700" i="1" dirty="0" err="1"/>
              <a:t>турецької</a:t>
            </a:r>
            <a:r>
              <a:rPr lang="ru-RU" sz="2700" i="1" dirty="0"/>
              <a:t> страви </a:t>
            </a:r>
            <a:r>
              <a:rPr lang="ru-RU" sz="2700" i="1" dirty="0" err="1" smtClean="0"/>
              <a:t>дюш</a:t>
            </a:r>
            <a:r>
              <a:rPr lang="ru-RU" sz="2700" i="1" dirty="0" smtClean="0"/>
              <a:t> - вара</a:t>
            </a:r>
            <a:r>
              <a:rPr lang="ru-RU" i="1" dirty="0"/>
              <a:t>.</a:t>
            </a:r>
            <a:endParaRPr lang="ru-RU" dirty="0"/>
          </a:p>
        </p:txBody>
      </p:sp>
      <p:pic>
        <p:nvPicPr>
          <p:cNvPr id="2050" name="Picture 2" descr="C:\Users\Наталья\Downloads\2c86c09063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91" y="1522925"/>
            <a:ext cx="7172482" cy="4774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" y="50466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37" y="50466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38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4562" y="274638"/>
            <a:ext cx="7254875" cy="1143000"/>
          </a:xfrm>
        </p:spPr>
        <p:txBody>
          <a:bodyPr>
            <a:noAutofit/>
          </a:bodyPr>
          <a:lstStyle/>
          <a:p>
            <a:r>
              <a:rPr lang="ru-RU" sz="2400" i="1" dirty="0"/>
              <a:t>Перша </a:t>
            </a:r>
            <a:r>
              <a:rPr lang="ru-RU" sz="2400" i="1" dirty="0" err="1"/>
              <a:t>назва</a:t>
            </a:r>
            <a:r>
              <a:rPr lang="ru-RU" sz="2400" i="1" dirty="0"/>
              <a:t> </a:t>
            </a:r>
            <a:r>
              <a:rPr lang="ru-RU" sz="2400" i="1" dirty="0" err="1"/>
              <a:t>українських</a:t>
            </a:r>
            <a:r>
              <a:rPr lang="ru-RU" sz="2400" i="1" dirty="0"/>
              <a:t> </a:t>
            </a:r>
            <a:r>
              <a:rPr lang="ru-RU" sz="2400" i="1" dirty="0" err="1"/>
              <a:t>вареників</a:t>
            </a:r>
            <a:r>
              <a:rPr lang="ru-RU" sz="2400" i="1" dirty="0"/>
              <a:t> − </a:t>
            </a:r>
            <a:r>
              <a:rPr lang="ru-RU" sz="2400" b="1" i="1" dirty="0" err="1"/>
              <a:t>вараники</a:t>
            </a:r>
            <a:r>
              <a:rPr lang="ru-RU" sz="2400" i="1" dirty="0"/>
              <a:t>.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err="1" smtClean="0"/>
              <a:t>Ці</a:t>
            </a:r>
            <a:r>
              <a:rPr lang="ru-RU" sz="2400" i="1" dirty="0" smtClean="0"/>
              <a:t> </a:t>
            </a:r>
            <a:r>
              <a:rPr lang="ru-RU" sz="2400" i="1" dirty="0" err="1"/>
              <a:t>вироби</a:t>
            </a:r>
            <a:r>
              <a:rPr lang="ru-RU" sz="2400" i="1" dirty="0"/>
              <a:t> з </a:t>
            </a:r>
            <a:r>
              <a:rPr lang="ru-RU" sz="2400" i="1" dirty="0" err="1"/>
              <a:t>тіста</a:t>
            </a:r>
            <a:r>
              <a:rPr lang="ru-RU" sz="2400" i="1" dirty="0"/>
              <a:t> з </a:t>
            </a:r>
            <a:r>
              <a:rPr lang="ru-RU" sz="2400" i="1" dirty="0" err="1"/>
              <a:t>начинкою</a:t>
            </a:r>
            <a:r>
              <a:rPr lang="ru-RU" sz="2400" i="1" dirty="0"/>
              <a:t> з </a:t>
            </a:r>
            <a:r>
              <a:rPr lang="ru-RU" sz="2400" i="1" dirty="0" err="1"/>
              <a:t>м’яса</a:t>
            </a:r>
            <a:r>
              <a:rPr lang="ru-RU" sz="2400" i="1" dirty="0"/>
              <a:t>, </a:t>
            </a:r>
            <a:r>
              <a:rPr lang="ru-RU" sz="2400" i="1" dirty="0" err="1"/>
              <a:t>овочів</a:t>
            </a:r>
            <a:r>
              <a:rPr lang="ru-RU" sz="2400" i="1" dirty="0"/>
              <a:t>, </a:t>
            </a:r>
            <a:r>
              <a:rPr lang="ru-RU" sz="2400" i="1" dirty="0" err="1"/>
              <a:t>фруктів</a:t>
            </a:r>
            <a:r>
              <a:rPr lang="ru-RU" sz="2400" i="1" dirty="0"/>
              <a:t> та </a:t>
            </a:r>
            <a:r>
              <a:rPr lang="ru-RU" sz="2400" i="1" dirty="0" err="1"/>
              <a:t>ягід</a:t>
            </a:r>
            <a:r>
              <a:rPr lang="ru-RU" sz="2400" i="1" dirty="0"/>
              <a:t> </a:t>
            </a:r>
            <a:r>
              <a:rPr lang="ru-RU" sz="2400" i="1" dirty="0" err="1"/>
              <a:t>також</a:t>
            </a:r>
            <a:r>
              <a:rPr lang="ru-RU" sz="2400" i="1" dirty="0"/>
              <a:t> </a:t>
            </a:r>
            <a:r>
              <a:rPr lang="ru-RU" sz="2400" i="1" dirty="0" err="1"/>
              <a:t>популярні</a:t>
            </a:r>
            <a:r>
              <a:rPr lang="ru-RU" sz="2400" i="1" dirty="0"/>
              <a:t> в </a:t>
            </a:r>
            <a:r>
              <a:rPr lang="ru-RU" sz="2400" i="1" dirty="0" err="1"/>
              <a:t>інших</a:t>
            </a:r>
            <a:r>
              <a:rPr lang="ru-RU" sz="2400" i="1" dirty="0"/>
              <a:t> </a:t>
            </a:r>
            <a:r>
              <a:rPr lang="ru-RU" sz="2400" i="1" dirty="0" err="1"/>
              <a:t>слов’янських</a:t>
            </a:r>
            <a:r>
              <a:rPr lang="ru-RU" sz="2400" i="1" dirty="0"/>
              <a:t> </a:t>
            </a:r>
            <a:r>
              <a:rPr lang="ru-RU" sz="2400" i="1" dirty="0" err="1"/>
              <a:t>країнах</a:t>
            </a:r>
            <a:r>
              <a:rPr lang="ru-RU" sz="2400" i="1" dirty="0"/>
              <a:t>.</a:t>
            </a:r>
            <a:endParaRPr lang="ru-RU" sz="2400" dirty="0"/>
          </a:p>
        </p:txBody>
      </p:sp>
      <p:pic>
        <p:nvPicPr>
          <p:cNvPr id="3074" name="Picture 2" descr="C:\Users\Наталья\Downloads\vareniki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622739" cy="494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37" y="3175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556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i="1" dirty="0" smtClean="0"/>
              <a:t>Українці готують вареники з різними начинками</a:t>
            </a:r>
            <a:endParaRPr lang="ru-RU" sz="2400" i="1" dirty="0"/>
          </a:p>
        </p:txBody>
      </p:sp>
      <p:pic>
        <p:nvPicPr>
          <p:cNvPr id="4098" name="Picture 2" descr="C:\Users\Наталья\Downloads\2c06d1683bb722b68fa3622efcf0d10e_7302000_product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140552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475623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/>
              <a:t>з </a:t>
            </a:r>
            <a:r>
              <a:rPr lang="ru-RU" sz="6600" b="1" dirty="0" err="1"/>
              <a:t>картоплею</a:t>
            </a:r>
            <a:endParaRPr lang="ru-RU" sz="6600" b="1" dirty="0"/>
          </a:p>
        </p:txBody>
      </p:sp>
      <p:pic>
        <p:nvPicPr>
          <p:cNvPr id="4099" name="Picture 3" descr="C:\Users\Наталья\Downloads\8565bc45c4c59f436121ba2acba48f4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" y="530812"/>
            <a:ext cx="9037681" cy="600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64088" y="321172"/>
            <a:ext cx="35670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/>
              <a:t>з грибами</a:t>
            </a:r>
          </a:p>
        </p:txBody>
      </p:sp>
      <p:pic>
        <p:nvPicPr>
          <p:cNvPr id="4100" name="Picture 4" descr="C:\Users\Наталья\Downloads\25657775_541e6bdb7236438db52a291c689cca38_8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1422"/>
            <a:ext cx="9179409" cy="609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540" y="5566589"/>
            <a:ext cx="28135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/>
              <a:t>з сиром</a:t>
            </a:r>
          </a:p>
        </p:txBody>
      </p:sp>
      <p:pic>
        <p:nvPicPr>
          <p:cNvPr id="4101" name="Picture 5" descr="C:\Users\Наталья\Downloads\cf50ebf7b2050f173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5"/>
            <a:ext cx="9144000" cy="685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916850" y="455068"/>
            <a:ext cx="40142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/>
              <a:t>з </a:t>
            </a:r>
            <a:r>
              <a:rPr lang="ru-RU" sz="6000" b="1" dirty="0" err="1"/>
              <a:t>суницями</a:t>
            </a:r>
            <a:endParaRPr lang="ru-RU" sz="6000" b="1" dirty="0"/>
          </a:p>
        </p:txBody>
      </p:sp>
      <p:pic>
        <p:nvPicPr>
          <p:cNvPr id="4102" name="Picture 6" descr="C:\Users\Наталья\Downloads\vareniki-s-makovoj-nachinkoj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986" y="0"/>
            <a:ext cx="92233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675230" y="309688"/>
            <a:ext cx="294471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</a:rPr>
              <a:t>з маком</a:t>
            </a:r>
          </a:p>
        </p:txBody>
      </p:sp>
      <p:pic>
        <p:nvPicPr>
          <p:cNvPr id="4103" name="Picture 7" descr="C:\Users\Наталья\Downloads\1378653363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52" y="0"/>
            <a:ext cx="9263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9189" y="335026"/>
            <a:ext cx="308289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/>
              <a:t>з </a:t>
            </a:r>
            <a:r>
              <a:rPr lang="ru-RU" sz="6000" b="1" dirty="0" err="1"/>
              <a:t>м'ясом</a:t>
            </a:r>
            <a:endParaRPr lang="ru-RU" sz="6000" b="1" dirty="0"/>
          </a:p>
        </p:txBody>
      </p:sp>
      <p:pic>
        <p:nvPicPr>
          <p:cNvPr id="4106" name="Picture 10" descr="C:\Users\Наталья\Downloads\dumplings-with-cherry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952" y="-1185"/>
            <a:ext cx="9287915" cy="685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069135" y="284349"/>
            <a:ext cx="38619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/>
              <a:t>з вишнями</a:t>
            </a:r>
          </a:p>
        </p:txBody>
      </p:sp>
    </p:spTree>
    <p:extLst>
      <p:ext uri="{BB962C8B-B14F-4D97-AF65-F5344CB8AC3E}">
        <p14:creationId xmlns:p14="http://schemas.microsoft.com/office/powerpoint/2010/main" val="104178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9774" y="47001"/>
            <a:ext cx="7252483" cy="1143000"/>
          </a:xfrm>
        </p:spPr>
        <p:txBody>
          <a:bodyPr>
            <a:noAutofit/>
          </a:bodyPr>
          <a:lstStyle/>
          <a:p>
            <a:r>
              <a:rPr lang="uk-UA" sz="2400" i="1" dirty="0" smtClean="0"/>
              <a:t>Цікаво, що українці ще й </a:t>
            </a:r>
            <a:r>
              <a:rPr lang="ru-RU" sz="2400" i="1" dirty="0" err="1" smtClean="0"/>
              <a:t>оздоблюють</a:t>
            </a:r>
            <a:r>
              <a:rPr lang="ru-RU" sz="2400" i="1" dirty="0" smtClean="0"/>
              <a:t> вареники сюрпризом</a:t>
            </a:r>
            <a:r>
              <a:rPr lang="ru-RU" sz="2400" i="1" dirty="0"/>
              <a:t>, </a:t>
            </a:r>
            <a:r>
              <a:rPr lang="ru-RU" sz="2400" i="1" dirty="0" err="1"/>
              <a:t>підкладаючи</a:t>
            </a:r>
            <a:r>
              <a:rPr lang="ru-RU" sz="2400" i="1" dirty="0"/>
              <a:t> у начинку </a:t>
            </a:r>
            <a:r>
              <a:rPr lang="ru-RU" sz="2400" i="1" dirty="0" err="1"/>
              <a:t>різні</a:t>
            </a:r>
            <a:r>
              <a:rPr lang="ru-RU" sz="2400" i="1" dirty="0"/>
              <a:t> </a:t>
            </a:r>
            <a:r>
              <a:rPr lang="ru-RU" sz="2400" i="1" dirty="0" err="1"/>
              <a:t>предмети</a:t>
            </a:r>
            <a:r>
              <a:rPr lang="ru-RU" sz="2400" i="1" dirty="0"/>
              <a:t> як-то </a:t>
            </a:r>
            <a:r>
              <a:rPr lang="ru-RU" sz="2400" i="1" dirty="0" err="1"/>
              <a:t>ґудзик</a:t>
            </a:r>
            <a:r>
              <a:rPr lang="ru-RU" sz="2400" i="1" dirty="0"/>
              <a:t>, </a:t>
            </a:r>
            <a:r>
              <a:rPr lang="ru-RU" sz="2400" i="1" dirty="0" err="1"/>
              <a:t>квасолину</a:t>
            </a:r>
            <a:r>
              <a:rPr lang="ru-RU" sz="2400" i="1" dirty="0"/>
              <a:t>, </a:t>
            </a:r>
            <a:r>
              <a:rPr lang="ru-RU" sz="2400" i="1" dirty="0" err="1"/>
              <a:t>цукор</a:t>
            </a:r>
            <a:r>
              <a:rPr lang="ru-RU" sz="2400" i="1" dirty="0"/>
              <a:t> та </a:t>
            </a:r>
            <a:r>
              <a:rPr lang="ru-RU" sz="2400" i="1" dirty="0" err="1"/>
              <a:t>інші</a:t>
            </a:r>
            <a:r>
              <a:rPr lang="ru-RU" sz="2400" i="1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9612" y="1135859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err="1"/>
              <a:t>Вважається</a:t>
            </a:r>
            <a:r>
              <a:rPr lang="ru-RU" sz="2400" i="1" dirty="0"/>
              <a:t>, </a:t>
            </a:r>
            <a:r>
              <a:rPr lang="ru-RU" sz="2400" i="1" dirty="0" err="1"/>
              <a:t>що</a:t>
            </a:r>
            <a:r>
              <a:rPr lang="ru-RU" sz="2400" i="1" dirty="0"/>
              <a:t> </a:t>
            </a:r>
            <a:r>
              <a:rPr lang="ru-RU" sz="2400" i="1" dirty="0" err="1"/>
              <a:t>кожний</a:t>
            </a:r>
            <a:r>
              <a:rPr lang="ru-RU" sz="2400" i="1" dirty="0"/>
              <a:t> предмет </a:t>
            </a:r>
            <a:r>
              <a:rPr lang="ru-RU" sz="2400" i="1" dirty="0" err="1"/>
              <a:t>уособлює</a:t>
            </a:r>
            <a:r>
              <a:rPr lang="ru-RU" sz="2400" i="1" dirty="0"/>
              <a:t> </a:t>
            </a:r>
            <a:r>
              <a:rPr lang="ru-RU" sz="2400" i="1" dirty="0" err="1"/>
              <a:t>майбутнє</a:t>
            </a:r>
            <a:r>
              <a:rPr lang="ru-RU" sz="2400" i="1" dirty="0"/>
              <a:t> </a:t>
            </a:r>
            <a:r>
              <a:rPr lang="ru-RU" sz="2400" i="1" dirty="0" err="1"/>
              <a:t>тієї</a:t>
            </a:r>
            <a:r>
              <a:rPr lang="ru-RU" sz="2400" i="1" dirty="0"/>
              <a:t> </a:t>
            </a:r>
            <a:r>
              <a:rPr lang="ru-RU" sz="2400" i="1" dirty="0" err="1"/>
              <a:t>людини</a:t>
            </a:r>
            <a:r>
              <a:rPr lang="ru-RU" sz="2400" i="1" dirty="0"/>
              <a:t>, яка, </a:t>
            </a:r>
            <a:r>
              <a:rPr lang="ru-RU" sz="2400" i="1" dirty="0" err="1"/>
              <a:t>розкусивши</a:t>
            </a:r>
            <a:r>
              <a:rPr lang="ru-RU" sz="2400" i="1" dirty="0"/>
              <a:t> вареника, </a:t>
            </a:r>
            <a:r>
              <a:rPr lang="ru-RU" sz="2400" i="1" dirty="0" err="1"/>
              <a:t>натрапить</a:t>
            </a:r>
            <a:r>
              <a:rPr lang="ru-RU" sz="2400" i="1" dirty="0"/>
              <a:t> на </a:t>
            </a:r>
            <a:r>
              <a:rPr lang="ru-RU" sz="2400" i="1" dirty="0" err="1"/>
              <a:t>нього</a:t>
            </a:r>
            <a:r>
              <a:rPr lang="ru-RU" sz="2400" i="1" dirty="0"/>
              <a:t>.</a:t>
            </a:r>
            <a:endParaRPr lang="ru-RU" sz="2400" dirty="0"/>
          </a:p>
        </p:txBody>
      </p:sp>
      <p:pic>
        <p:nvPicPr>
          <p:cNvPr id="9218" name="Picture 2" descr="C:\Users\Наталья\Downloads\foto_gadanie_na_varenika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02670"/>
            <a:ext cx="71437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Наталья\Downloads\staryj-novyj-god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2" y="2243355"/>
            <a:ext cx="7242795" cy="442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19145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45"/>
            <a:ext cx="9445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365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400" i="1" dirty="0" smtClean="0"/>
              <a:t>Українці – творчі люди, навіть у кулінарії. Тому і варенички українські неабиякі красиві та різноманітні. Спосіб ліплення кожна господиня обирає свій.</a:t>
            </a:r>
            <a:endParaRPr lang="ru-RU" sz="2400" i="1" dirty="0"/>
          </a:p>
        </p:txBody>
      </p:sp>
      <p:pic>
        <p:nvPicPr>
          <p:cNvPr id="5130" name="Picture 10" descr="C:\Users\Наталья\Downloads\xniyw3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513" y="1484784"/>
            <a:ext cx="914400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00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463" y="3175"/>
            <a:ext cx="96869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12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3338"/>
            <a:ext cx="9450388" cy="679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12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259</Words>
  <Application>Microsoft Office PowerPoint</Application>
  <PresentationFormat>Экран (4:3)</PresentationFormat>
  <Paragraphs>35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Еники – беники…</vt:lpstr>
      <vt:lpstr>Кожна країна світу може похизуватися переліком оригінальних страв, які складають її національну кухню. Серед розмаїття традиційних українських смаколиків особливе місце займають вареники.  </vt:lpstr>
      <vt:lpstr>За деякими даними, вони з’явились в Україні на основі турецької страви дюш - вара.</vt:lpstr>
      <vt:lpstr>Перша назва українських вареників − вараники.  Ці вироби з тіста з начинкою з м’яса, овочів, фруктів та ягід також популярні в інших слов’янських країнах.</vt:lpstr>
      <vt:lpstr>Українці готують вареники з різними начинками</vt:lpstr>
      <vt:lpstr>Цікаво, що українці ще й оздоблюють вареники сюрпризом, підкладаючи у начинку різні предмети як-то ґудзик, квасолину, цукор та інші.</vt:lpstr>
      <vt:lpstr>Українці – творчі люди, навіть у кулінарії. Тому і варенички українські неабиякі красиві та різноманітні. Спосіб ліплення кожна господиня обирає свій.</vt:lpstr>
      <vt:lpstr>Презентация PowerPoint</vt:lpstr>
      <vt:lpstr>Презентация PowerPoint</vt:lpstr>
      <vt:lpstr>Презентация PowerPoint</vt:lpstr>
      <vt:lpstr>Презентация PowerPoint</vt:lpstr>
      <vt:lpstr>  Для цієї страви не існує визначених розмірів.   У знаменитому творі М.Гоголя “Вій” оповідається про вареники діаметром 30-40 см, розміром з капелюх. Письменник у своїй творчості неодноразово згадував про традиційну страву з тіста з начинкою. Яскравим прикладом цього є його твір «Ніч перед Різдвом». </vt:lpstr>
      <vt:lpstr>Пузатий запорожець Пацюк, за чутками, водив з нечистою силою дружбу.</vt:lpstr>
      <vt:lpstr>Вареник настільки припав до душі українцям, що вони встановили у 2006 році в Черкасах двометровий пам’ятник варенику.</vt:lpstr>
      <vt:lpstr>У камені вареник увічнили і у канадському місті Глендоні. На центральній площі міста височіє пам’ятник варенику, який вважається … офіційним символом міста!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Еники – беники…</dc:title>
  <dc:creator>Наталья</dc:creator>
  <cp:lastModifiedBy>Наталья</cp:lastModifiedBy>
  <cp:revision>22</cp:revision>
  <dcterms:created xsi:type="dcterms:W3CDTF">2017-10-26T12:38:43Z</dcterms:created>
  <dcterms:modified xsi:type="dcterms:W3CDTF">2017-10-31T15:44:25Z</dcterms:modified>
</cp:coreProperties>
</file>