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01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52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4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11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86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441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32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83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43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7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970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607D-6A2F-4284-93DA-726795BD432B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92B5E-D8F7-48AB-A299-4F382FCA53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51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b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Казкова           математика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566" y="404664"/>
            <a:ext cx="46548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1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104990" cy="6073481"/>
          </a:xfrm>
        </p:spPr>
      </p:pic>
    </p:spTree>
    <p:extLst>
      <p:ext uri="{BB962C8B-B14F-4D97-AF65-F5344CB8AC3E}">
        <p14:creationId xmlns:p14="http://schemas.microsoft.com/office/powerpoint/2010/main" val="20238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568952" cy="6281232"/>
          </a:xfrm>
        </p:spPr>
      </p:pic>
    </p:spTree>
    <p:extLst>
      <p:ext uri="{BB962C8B-B14F-4D97-AF65-F5344CB8AC3E}">
        <p14:creationId xmlns:p14="http://schemas.microsoft.com/office/powerpoint/2010/main" val="373181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9600" dirty="0" smtClean="0"/>
              <a:t/>
            </a:r>
            <a:br>
              <a:rPr lang="uk-UA" sz="9600" dirty="0" smtClean="0"/>
            </a:br>
            <a:r>
              <a:rPr lang="uk-UA" sz="9600" dirty="0"/>
              <a:t/>
            </a:r>
            <a:br>
              <a:rPr lang="uk-UA" sz="9600" dirty="0"/>
            </a:br>
            <a:r>
              <a:rPr lang="uk-UA" sz="9600" dirty="0" smtClean="0"/>
              <a:t/>
            </a:r>
            <a:br>
              <a:rPr lang="uk-UA" sz="9600" dirty="0" smtClean="0"/>
            </a:br>
            <a:r>
              <a:rPr lang="uk-UA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Молодці !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008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261373"/>
            <a:ext cx="1943100" cy="2276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974" y="332656"/>
            <a:ext cx="2669282" cy="2669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149" y="4313296"/>
            <a:ext cx="3403174" cy="25447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15" y="3970861"/>
            <a:ext cx="1914525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2540000" cy="25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36" y="349085"/>
            <a:ext cx="3183431" cy="337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7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863600"/>
            <a:ext cx="6985000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Ю</a:t>
            </a:r>
            <a:br>
              <a:rPr lang="uk-UA" dirty="0" smtClean="0"/>
            </a:br>
            <a:r>
              <a:rPr lang="uk-UA" dirty="0" smtClean="0"/>
              <a:t>.</a:t>
            </a:r>
            <a:br>
              <a:rPr lang="uk-UA" dirty="0" smtClean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1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Правильні відповіді: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7200" dirty="0" smtClean="0"/>
              <a:t>    </a:t>
            </a:r>
          </a:p>
          <a:p>
            <a:pPr marL="0" indent="0">
              <a:buNone/>
            </a:pPr>
            <a:r>
              <a:rPr lang="uk-UA" sz="7200" dirty="0" smtClean="0"/>
              <a:t> </a:t>
            </a:r>
            <a:r>
              <a:rPr lang="uk-UA" sz="9600" dirty="0" smtClean="0"/>
              <a:t>4      8     6     7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96384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8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.</a:t>
            </a:r>
            <a:br>
              <a:rPr lang="uk-UA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664"/>
            <a:ext cx="5721499" cy="5721499"/>
          </a:xfrm>
        </p:spPr>
      </p:pic>
    </p:spTree>
    <p:extLst>
      <p:ext uri="{BB962C8B-B14F-4D97-AF65-F5344CB8AC3E}">
        <p14:creationId xmlns:p14="http://schemas.microsoft.com/office/powerpoint/2010/main" val="372542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852936"/>
            <a:ext cx="1943100" cy="22764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636912"/>
            <a:ext cx="1914525" cy="2857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8574"/>
            <a:ext cx="3491880" cy="261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Пальчикова                      гімнастика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749911"/>
            <a:ext cx="4104456" cy="5347195"/>
          </a:xfrm>
        </p:spPr>
      </p:pic>
    </p:spTree>
    <p:extLst>
      <p:ext uri="{BB962C8B-B14F-4D97-AF65-F5344CB8AC3E}">
        <p14:creationId xmlns:p14="http://schemas.microsoft.com/office/powerpoint/2010/main" val="27053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20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Казкова           математика</vt:lpstr>
      <vt:lpstr>.</vt:lpstr>
      <vt:lpstr>.</vt:lpstr>
      <vt:lpstr>Ю . </vt:lpstr>
      <vt:lpstr>Правильні відповіді:</vt:lpstr>
      <vt:lpstr>Презентация PowerPoint</vt:lpstr>
      <vt:lpstr>. </vt:lpstr>
      <vt:lpstr>.</vt:lpstr>
      <vt:lpstr>Пальчикова                      гімнастика </vt:lpstr>
      <vt:lpstr>.</vt:lpstr>
      <vt:lpstr>Презентация PowerPoint</vt:lpstr>
      <vt:lpstr>   Молодці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Незвичайна    математика</dc:title>
  <dc:creator>Манюня</dc:creator>
  <cp:lastModifiedBy>Манюня</cp:lastModifiedBy>
  <cp:revision>7</cp:revision>
  <dcterms:created xsi:type="dcterms:W3CDTF">2017-12-04T10:44:39Z</dcterms:created>
  <dcterms:modified xsi:type="dcterms:W3CDTF">2017-12-04T11:40:21Z</dcterms:modified>
</cp:coreProperties>
</file>