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309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84" r:id="rId22"/>
    <p:sldId id="285" r:id="rId23"/>
    <p:sldId id="286" r:id="rId24"/>
    <p:sldId id="290" r:id="rId25"/>
    <p:sldId id="289" r:id="rId26"/>
    <p:sldId id="288" r:id="rId27"/>
    <p:sldId id="287" r:id="rId28"/>
    <p:sldId id="291" r:id="rId29"/>
    <p:sldId id="292" r:id="rId30"/>
    <p:sldId id="293" r:id="rId31"/>
    <p:sldId id="294" r:id="rId32"/>
    <p:sldId id="295" r:id="rId33"/>
    <p:sldId id="296" r:id="rId34"/>
    <p:sldId id="297" r:id="rId35"/>
    <p:sldId id="299" r:id="rId36"/>
    <p:sldId id="298" r:id="rId37"/>
    <p:sldId id="300" r:id="rId38"/>
    <p:sldId id="301" r:id="rId39"/>
    <p:sldId id="302" r:id="rId40"/>
    <p:sldId id="307" r:id="rId41"/>
    <p:sldId id="306" r:id="rId42"/>
    <p:sldId id="305" r:id="rId43"/>
    <p:sldId id="304" r:id="rId44"/>
    <p:sldId id="303" r:id="rId45"/>
    <p:sldId id="308" r:id="rId46"/>
    <p:sldId id="310" r:id="rId47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6600FF"/>
    <a:srgbClr val="FF00FF"/>
    <a:srgbClr val="FF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620" y="-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70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585C1-F0B4-462C-983B-C68E59AF06A4}" type="datetimeFigureOut">
              <a:rPr lang="ru-RU" smtClean="0"/>
              <a:pPr/>
              <a:t>25.12.2017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F4E5-EB45-46CA-9F35-0817BD0165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585C1-F0B4-462C-983B-C68E59AF06A4}" type="datetimeFigureOut">
              <a:rPr lang="ru-RU" smtClean="0"/>
              <a:pPr/>
              <a:t>25.12.2017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F4E5-EB45-46CA-9F35-0817BD0165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585C1-F0B4-462C-983B-C68E59AF06A4}" type="datetimeFigureOut">
              <a:rPr lang="ru-RU" smtClean="0"/>
              <a:pPr/>
              <a:t>25.12.2017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F4E5-EB45-46CA-9F35-0817BD0165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585C1-F0B4-462C-983B-C68E59AF06A4}" type="datetimeFigureOut">
              <a:rPr lang="ru-RU" smtClean="0"/>
              <a:pPr/>
              <a:t>25.12.2017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F4E5-EB45-46CA-9F35-0817BD0165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585C1-F0B4-462C-983B-C68E59AF06A4}" type="datetimeFigureOut">
              <a:rPr lang="ru-RU" smtClean="0"/>
              <a:pPr/>
              <a:t>25.12.2017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F4E5-EB45-46CA-9F35-0817BD0165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585C1-F0B4-462C-983B-C68E59AF06A4}" type="datetimeFigureOut">
              <a:rPr lang="ru-RU" smtClean="0"/>
              <a:pPr/>
              <a:t>25.12.2017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F4E5-EB45-46CA-9F35-0817BD0165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585C1-F0B4-462C-983B-C68E59AF06A4}" type="datetimeFigureOut">
              <a:rPr lang="ru-RU" smtClean="0"/>
              <a:pPr/>
              <a:t>25.12.2017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F4E5-EB45-46CA-9F35-0817BD0165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585C1-F0B4-462C-983B-C68E59AF06A4}" type="datetimeFigureOut">
              <a:rPr lang="ru-RU" smtClean="0"/>
              <a:pPr/>
              <a:t>25.12.2017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F4E5-EB45-46CA-9F35-0817BD0165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585C1-F0B4-462C-983B-C68E59AF06A4}" type="datetimeFigureOut">
              <a:rPr lang="ru-RU" smtClean="0"/>
              <a:pPr/>
              <a:t>25.12.2017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F4E5-EB45-46CA-9F35-0817BD0165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585C1-F0B4-462C-983B-C68E59AF06A4}" type="datetimeFigureOut">
              <a:rPr lang="ru-RU" smtClean="0"/>
              <a:pPr/>
              <a:t>25.12.2017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F4E5-EB45-46CA-9F35-0817BD0165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585C1-F0B4-462C-983B-C68E59AF06A4}" type="datetimeFigureOut">
              <a:rPr lang="ru-RU" smtClean="0"/>
              <a:pPr/>
              <a:t>25.12.2017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F4E5-EB45-46CA-9F35-0817BD0165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585C1-F0B4-462C-983B-C68E59AF06A4}" type="datetimeFigureOut">
              <a:rPr lang="ru-RU" smtClean="0"/>
              <a:pPr/>
              <a:t>25.12.2017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3F4E5-EB45-46CA-9F35-0817BD01650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рис"/>
          <p:cNvPicPr>
            <a:picLocks noChangeAspect="1" noChangeArrowheads="1"/>
          </p:cNvPicPr>
          <p:nvPr/>
        </p:nvPicPr>
        <p:blipFill>
          <a:blip r:embed="rId2" cstate="print"/>
          <a:srcRect l="43411"/>
          <a:stretch>
            <a:fillRect/>
          </a:stretch>
        </p:blipFill>
        <p:spPr bwMode="auto">
          <a:xfrm flipH="1">
            <a:off x="0" y="0"/>
            <a:ext cx="6858000" cy="9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539552"/>
            <a:ext cx="6858000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InflateBottom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7200" b="1" i="1" u="none" strike="noStrike" spc="50" normalizeH="0" baseline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Прочитай деформовані </a:t>
            </a:r>
            <a:r>
              <a:rPr lang="uk-UA" sz="72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слова</a:t>
            </a:r>
            <a:r>
              <a:rPr kumimoji="0" lang="ru-RU" sz="2000" b="1" i="1" u="none" strike="noStrike" spc="50" normalizeH="0" baseline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itchFamily="18" charset="0"/>
                <a:cs typeface="Arial" pitchFamily="34" charset="0"/>
              </a:rPr>
              <a:t> </a:t>
            </a:r>
            <a:endParaRPr kumimoji="0" lang="ru-RU" sz="6600" b="1" i="1" u="none" strike="noStrike" spc="50" normalizeH="0" baseline="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man Old Style" pitchFamily="18" charset="0"/>
              <a:cs typeface="Arial" pitchFamily="34" charset="0"/>
            </a:endParaRPr>
          </a:p>
        </p:txBody>
      </p:sp>
      <p:pic>
        <p:nvPicPr>
          <p:cNvPr id="1026" name="Рисунок 1" descr="F:\малюнки\книгааа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2696" y="3995936"/>
            <a:ext cx="5400600" cy="35433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9" descr="C:\Users\Makc\Desktop\5be651ee890741573925a8678b8d9055.gif"/>
          <p:cNvPicPr>
            <a:picLocks noChangeAspect="1" noChangeArrowheads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51920"/>
            <a:ext cx="952500" cy="9525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9" descr="C:\Users\Makc\Desktop\5be651ee890741573925a8678b8d9055.gif"/>
          <p:cNvPicPr>
            <a:picLocks noChangeAspect="1" noChangeArrowheads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5500" y="2123728"/>
            <a:ext cx="952500" cy="9525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рис"/>
          <p:cNvPicPr>
            <a:picLocks noChangeAspect="1" noChangeArrowheads="1"/>
          </p:cNvPicPr>
          <p:nvPr/>
        </p:nvPicPr>
        <p:blipFill>
          <a:blip r:embed="rId2" cstate="print"/>
          <a:srcRect l="43411"/>
          <a:stretch>
            <a:fillRect/>
          </a:stretch>
        </p:blipFill>
        <p:spPr bwMode="auto">
          <a:xfrm flipH="1">
            <a:off x="0" y="1"/>
            <a:ext cx="6858000" cy="9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-324544"/>
          <a:ext cx="6858000" cy="6968803"/>
        </p:xfrm>
        <a:graphic>
          <a:graphicData uri="http://schemas.openxmlformats.org/drawingml/2006/table">
            <a:tbl>
              <a:tblPr/>
              <a:tblGrid>
                <a:gridCol w="6858000"/>
              </a:tblGrid>
              <a:tr h="69688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8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УРШАГ</a:t>
                      </a:r>
                      <a:endParaRPr lang="ru-RU" sz="54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8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ИЛВАС</a:t>
                      </a:r>
                      <a:endParaRPr lang="ru-RU" sz="54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8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АНУВК</a:t>
                      </a:r>
                      <a:endParaRPr lang="ru-RU" sz="54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8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ИНГАК</a:t>
                      </a:r>
                      <a:endParaRPr lang="ru-RU" sz="54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рис"/>
          <p:cNvPicPr>
            <a:picLocks noChangeAspect="1" noChangeArrowheads="1"/>
          </p:cNvPicPr>
          <p:nvPr/>
        </p:nvPicPr>
        <p:blipFill>
          <a:blip r:embed="rId2" cstate="print"/>
          <a:srcRect l="43411"/>
          <a:stretch>
            <a:fillRect/>
          </a:stretch>
        </p:blipFill>
        <p:spPr bwMode="auto">
          <a:xfrm flipH="1">
            <a:off x="0" y="1"/>
            <a:ext cx="6858000" cy="9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-1116632"/>
          <a:ext cx="6858000" cy="7781544"/>
        </p:xfrm>
        <a:graphic>
          <a:graphicData uri="http://schemas.openxmlformats.org/drawingml/2006/table">
            <a:tbl>
              <a:tblPr/>
              <a:tblGrid>
                <a:gridCol w="6858000"/>
              </a:tblGrid>
              <a:tr h="56166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60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6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ЮРИКБ</a:t>
                      </a:r>
                      <a:endParaRPr lang="ru-RU" sz="60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6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ІДКАЖП</a:t>
                      </a:r>
                      <a:endParaRPr lang="ru-RU" sz="60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6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АЛЩП</a:t>
                      </a:r>
                      <a:endParaRPr lang="ru-RU" sz="60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6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ОСНАС</a:t>
                      </a:r>
                      <a:endParaRPr lang="ru-RU" sz="60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рис"/>
          <p:cNvPicPr>
            <a:picLocks noChangeAspect="1" noChangeArrowheads="1"/>
          </p:cNvPicPr>
          <p:nvPr/>
        </p:nvPicPr>
        <p:blipFill>
          <a:blip r:embed="rId2" cstate="print"/>
          <a:srcRect l="43411"/>
          <a:stretch>
            <a:fillRect/>
          </a:stretch>
        </p:blipFill>
        <p:spPr bwMode="auto">
          <a:xfrm flipH="1">
            <a:off x="0" y="1"/>
            <a:ext cx="6858000" cy="9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-684584"/>
          <a:ext cx="6858000" cy="7115556"/>
        </p:xfrm>
        <a:graphic>
          <a:graphicData uri="http://schemas.openxmlformats.org/drawingml/2006/table">
            <a:tbl>
              <a:tblPr/>
              <a:tblGrid>
                <a:gridCol w="6858000"/>
              </a:tblGrid>
              <a:tr h="30598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4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8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ЙАИНКЧ </a:t>
                      </a:r>
                      <a:endParaRPr lang="ru-RU" sz="54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8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АШЧАК </a:t>
                      </a:r>
                      <a:endParaRPr lang="ru-RU" sz="54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8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АМОВАСР </a:t>
                      </a:r>
                      <a:endParaRPr lang="ru-RU" sz="54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8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0БАСАК</a:t>
                      </a:r>
                      <a:endParaRPr lang="ru-RU" sz="54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рис"/>
          <p:cNvPicPr>
            <a:picLocks noChangeAspect="1" noChangeArrowheads="1"/>
          </p:cNvPicPr>
          <p:nvPr/>
        </p:nvPicPr>
        <p:blipFill>
          <a:blip r:embed="rId2" cstate="print"/>
          <a:srcRect l="43411"/>
          <a:stretch>
            <a:fillRect/>
          </a:stretch>
        </p:blipFill>
        <p:spPr bwMode="auto">
          <a:xfrm flipH="1">
            <a:off x="0" y="1"/>
            <a:ext cx="6858000" cy="9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-900608"/>
          <a:ext cx="6858000" cy="7390887"/>
        </p:xfrm>
        <a:graphic>
          <a:graphicData uri="http://schemas.openxmlformats.org/drawingml/2006/table">
            <a:tbl>
              <a:tblPr/>
              <a:tblGrid>
                <a:gridCol w="6858000"/>
              </a:tblGrid>
              <a:tr h="73908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4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8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ИЖIЛ</a:t>
                      </a:r>
                      <a:endParaRPr lang="ru-RU" sz="54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8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АНЧАСАТ</a:t>
                      </a:r>
                      <a:endParaRPr lang="ru-RU" sz="54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8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OB3КАНИ</a:t>
                      </a:r>
                      <a:endParaRPr lang="ru-RU" sz="54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8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АРВАТ</a:t>
                      </a:r>
                      <a:endParaRPr lang="ru-RU" sz="54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рис"/>
          <p:cNvPicPr>
            <a:picLocks noChangeAspect="1" noChangeArrowheads="1"/>
          </p:cNvPicPr>
          <p:nvPr/>
        </p:nvPicPr>
        <p:blipFill>
          <a:blip r:embed="rId2" cstate="print"/>
          <a:srcRect l="43411"/>
          <a:stretch>
            <a:fillRect/>
          </a:stretch>
        </p:blipFill>
        <p:spPr bwMode="auto">
          <a:xfrm flipH="1">
            <a:off x="0" y="1"/>
            <a:ext cx="6858000" cy="9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-1116632"/>
          <a:ext cx="6858000" cy="7781544"/>
        </p:xfrm>
        <a:graphic>
          <a:graphicData uri="http://schemas.openxmlformats.org/drawingml/2006/table">
            <a:tbl>
              <a:tblPr/>
              <a:tblGrid>
                <a:gridCol w="6858000"/>
              </a:tblGrid>
              <a:tr h="37079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60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6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ОЛГАК </a:t>
                      </a:r>
                      <a:endParaRPr lang="ru-RU" sz="60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6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 ИТАКН </a:t>
                      </a:r>
                      <a:endParaRPr lang="ru-RU" sz="60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6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ОЖИЦIН</a:t>
                      </a:r>
                      <a:endParaRPr lang="ru-RU" sz="60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6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 ІЛБX</a:t>
                      </a:r>
                      <a:endParaRPr lang="ru-RU" sz="60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рис"/>
          <p:cNvPicPr>
            <a:picLocks noChangeAspect="1" noChangeArrowheads="1"/>
          </p:cNvPicPr>
          <p:nvPr/>
        </p:nvPicPr>
        <p:blipFill>
          <a:blip r:embed="rId2" cstate="print"/>
          <a:srcRect l="43411"/>
          <a:stretch>
            <a:fillRect/>
          </a:stretch>
        </p:blipFill>
        <p:spPr bwMode="auto">
          <a:xfrm flipH="1">
            <a:off x="0" y="1"/>
            <a:ext cx="6858000" cy="9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-1116632"/>
          <a:ext cx="6858000" cy="7781544"/>
        </p:xfrm>
        <a:graphic>
          <a:graphicData uri="http://schemas.openxmlformats.org/drawingml/2006/table">
            <a:tbl>
              <a:tblPr/>
              <a:tblGrid>
                <a:gridCol w="6858000"/>
              </a:tblGrid>
              <a:tr h="23397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60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6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ЕБ0Н</a:t>
                      </a:r>
                      <a:endParaRPr lang="ru-RU" sz="60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6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АРИМX</a:t>
                      </a:r>
                      <a:endParaRPr lang="ru-RU" sz="60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6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ОЩД</a:t>
                      </a:r>
                      <a:endParaRPr lang="ru-RU" sz="60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600" b="1" dirty="0" err="1">
                          <a:latin typeface="Bookman Old Style" pitchFamily="18" charset="0"/>
                          <a:ea typeface="Calibri"/>
                          <a:cs typeface="Times New Roman"/>
                        </a:rPr>
                        <a:t>АТОНБ</a:t>
                      </a:r>
                      <a:endParaRPr lang="ru-RU" sz="60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рис"/>
          <p:cNvPicPr>
            <a:picLocks noChangeAspect="1" noChangeArrowheads="1"/>
          </p:cNvPicPr>
          <p:nvPr/>
        </p:nvPicPr>
        <p:blipFill>
          <a:blip r:embed="rId2" cstate="print"/>
          <a:srcRect l="43411"/>
          <a:stretch>
            <a:fillRect/>
          </a:stretch>
        </p:blipFill>
        <p:spPr bwMode="auto">
          <a:xfrm flipH="1">
            <a:off x="0" y="1"/>
            <a:ext cx="6858000" cy="9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-972616"/>
          <a:ext cx="6858000" cy="7781544"/>
        </p:xfrm>
        <a:graphic>
          <a:graphicData uri="http://schemas.openxmlformats.org/drawingml/2006/table">
            <a:tbl>
              <a:tblPr/>
              <a:tblGrid>
                <a:gridCol w="6858000"/>
              </a:tblGrid>
              <a:tr h="21957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60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6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УКОРЦ </a:t>
                      </a:r>
                      <a:endParaRPr lang="ru-RU" sz="60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600" b="1" dirty="0" smtClean="0">
                          <a:latin typeface="Bookman Old Style" pitchFamily="18" charset="0"/>
                          <a:ea typeface="Calibri"/>
                          <a:cs typeface="Times New Roman"/>
                        </a:rPr>
                        <a:t>IЛБХ</a:t>
                      </a:r>
                      <a:endParaRPr lang="ru-RU" sz="60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6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ОЛОМОК</a:t>
                      </a:r>
                      <a:endParaRPr lang="ru-RU" sz="60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6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IВКАТК</a:t>
                      </a:r>
                      <a:endParaRPr lang="ru-RU" sz="60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рис"/>
          <p:cNvPicPr>
            <a:picLocks noChangeAspect="1" noChangeArrowheads="1"/>
          </p:cNvPicPr>
          <p:nvPr/>
        </p:nvPicPr>
        <p:blipFill>
          <a:blip r:embed="rId2" cstate="print"/>
          <a:srcRect l="43411"/>
          <a:stretch>
            <a:fillRect/>
          </a:stretch>
        </p:blipFill>
        <p:spPr bwMode="auto">
          <a:xfrm flipH="1">
            <a:off x="0" y="1"/>
            <a:ext cx="6858000" cy="9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-1044624"/>
          <a:ext cx="6858000" cy="7781544"/>
        </p:xfrm>
        <a:graphic>
          <a:graphicData uri="http://schemas.openxmlformats.org/drawingml/2006/table">
            <a:tbl>
              <a:tblPr/>
              <a:tblGrid>
                <a:gridCol w="6858000"/>
              </a:tblGrid>
              <a:tr h="39959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60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6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АРТАП</a:t>
                      </a:r>
                      <a:endParaRPr lang="ru-RU" sz="60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600" b="1" dirty="0" smtClean="0">
                          <a:latin typeface="Bookman Old Style" pitchFamily="18" charset="0"/>
                          <a:ea typeface="Calibri"/>
                          <a:cs typeface="Times New Roman"/>
                        </a:rPr>
                        <a:t>ОШДАК </a:t>
                      </a:r>
                      <a:endParaRPr lang="ru-RU" sz="60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600" b="1" dirty="0" smtClean="0">
                          <a:latin typeface="Bookman Old Style" pitchFamily="18" charset="0"/>
                          <a:ea typeface="Calibri"/>
                          <a:cs typeface="Times New Roman"/>
                        </a:rPr>
                        <a:t>ЕРКАДЙ</a:t>
                      </a:r>
                      <a:endParaRPr lang="ru-RU" sz="60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600" b="1" dirty="0" smtClean="0">
                          <a:latin typeface="Bookman Old Style" pitchFamily="18" charset="0"/>
                          <a:ea typeface="Calibri"/>
                          <a:cs typeface="Times New Roman"/>
                        </a:rPr>
                        <a:t>ІЛБX</a:t>
                      </a:r>
                      <a:endParaRPr lang="ru-RU" sz="60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рис"/>
          <p:cNvPicPr>
            <a:picLocks noChangeAspect="1" noChangeArrowheads="1"/>
          </p:cNvPicPr>
          <p:nvPr/>
        </p:nvPicPr>
        <p:blipFill>
          <a:blip r:embed="rId2" cstate="print"/>
          <a:srcRect l="43411"/>
          <a:stretch>
            <a:fillRect/>
          </a:stretch>
        </p:blipFill>
        <p:spPr bwMode="auto">
          <a:xfrm flipH="1">
            <a:off x="0" y="1"/>
            <a:ext cx="6858000" cy="9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-756592"/>
          <a:ext cx="6858000" cy="7115556"/>
        </p:xfrm>
        <a:graphic>
          <a:graphicData uri="http://schemas.openxmlformats.org/drawingml/2006/table">
            <a:tbl>
              <a:tblPr/>
              <a:tblGrid>
                <a:gridCol w="6858000"/>
              </a:tblGrid>
              <a:tr h="37079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4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800" b="1" dirty="0" smtClean="0">
                          <a:latin typeface="Bookman Old Style" pitchFamily="18" charset="0"/>
                          <a:ea typeface="Calibri"/>
                          <a:cs typeface="Times New Roman"/>
                        </a:rPr>
                        <a:t>A</a:t>
                      </a:r>
                      <a:r>
                        <a:rPr lang="en-US" sz="8800" b="1" dirty="0" smtClean="0">
                          <a:latin typeface="Bookman Old Style" pitchFamily="18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uk-UA" sz="8800" b="1" dirty="0" smtClean="0">
                          <a:latin typeface="Bookman Old Style" pitchFamily="18" charset="0"/>
                          <a:ea typeface="Calibri"/>
                          <a:cs typeface="Times New Roman"/>
                        </a:rPr>
                        <a:t>3 </a:t>
                      </a:r>
                      <a:r>
                        <a:rPr lang="uk-UA" sz="88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Е Т ГА</a:t>
                      </a:r>
                      <a:endParaRPr lang="ru-RU" sz="54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8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У Р Ж А Н</a:t>
                      </a:r>
                      <a:endParaRPr lang="ru-RU" sz="54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8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И С Л Т</a:t>
                      </a:r>
                      <a:endParaRPr lang="ru-RU" sz="54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8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А Ш А К</a:t>
                      </a:r>
                      <a:endParaRPr lang="ru-RU" sz="54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рис"/>
          <p:cNvPicPr>
            <a:picLocks noChangeAspect="1" noChangeArrowheads="1"/>
          </p:cNvPicPr>
          <p:nvPr/>
        </p:nvPicPr>
        <p:blipFill>
          <a:blip r:embed="rId2" cstate="print"/>
          <a:srcRect l="43411"/>
          <a:stretch>
            <a:fillRect/>
          </a:stretch>
        </p:blipFill>
        <p:spPr bwMode="auto">
          <a:xfrm flipH="1">
            <a:off x="0" y="1"/>
            <a:ext cx="6858000" cy="9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-972616"/>
          <a:ext cx="6858000" cy="7115556"/>
        </p:xfrm>
        <a:graphic>
          <a:graphicData uri="http://schemas.openxmlformats.org/drawingml/2006/table">
            <a:tbl>
              <a:tblPr/>
              <a:tblGrid>
                <a:gridCol w="6858000"/>
              </a:tblGrid>
              <a:tr h="37079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4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8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І Ж К А Д</a:t>
                      </a:r>
                      <a:endParaRPr lang="ru-RU" sz="54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8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І Р Д </a:t>
                      </a:r>
                      <a:r>
                        <a:rPr lang="uk-UA" sz="8800" b="1" dirty="0" smtClean="0">
                          <a:latin typeface="Bookman Old Style" pitchFamily="18" charset="0"/>
                          <a:ea typeface="Calibri"/>
                          <a:cs typeface="Times New Roman"/>
                        </a:rPr>
                        <a:t>O</a:t>
                      </a:r>
                      <a:r>
                        <a:rPr lang="en-US" sz="8800" b="1" dirty="0" smtClean="0">
                          <a:latin typeface="Bookman Old Style" pitchFamily="18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uk-UA" sz="8800" b="1" dirty="0" smtClean="0">
                          <a:latin typeface="Bookman Old Style" pitchFamily="18" charset="0"/>
                          <a:ea typeface="Calibri"/>
                          <a:cs typeface="Times New Roman"/>
                        </a:rPr>
                        <a:t>B</a:t>
                      </a:r>
                      <a:endParaRPr lang="ru-RU" sz="54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8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ЯЛКСАНК</a:t>
                      </a:r>
                      <a:endParaRPr lang="ru-RU" sz="54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8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И Д Я Н</a:t>
                      </a:r>
                      <a:endParaRPr lang="ru-RU" sz="54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рис"/>
          <p:cNvPicPr>
            <a:picLocks noChangeAspect="1" noChangeArrowheads="1"/>
          </p:cNvPicPr>
          <p:nvPr/>
        </p:nvPicPr>
        <p:blipFill>
          <a:blip r:embed="rId2" cstate="print"/>
          <a:srcRect l="43411"/>
          <a:stretch>
            <a:fillRect/>
          </a:stretch>
        </p:blipFill>
        <p:spPr bwMode="auto">
          <a:xfrm flipH="1">
            <a:off x="0" y="0"/>
            <a:ext cx="6858000" cy="9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 descr="C:\Users\Makc\Desktop\5be651ee890741573925a8678b8d9055.gif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55976"/>
            <a:ext cx="952500" cy="9525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9" descr="C:\Users\Makc\Desktop\5be651ee890741573925a8678b8d9055.gif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5500" y="1259632"/>
            <a:ext cx="952500" cy="9525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0" y="1835696"/>
            <a:ext cx="6858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400" spc="100" dirty="0" smtClean="0">
                <a:ln w="180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Bookman Old Style" pitchFamily="18" charset="0"/>
              </a:rPr>
              <a:t>Прочитай деформовані слова. Знайди</a:t>
            </a:r>
          </a:p>
          <a:p>
            <a:pPr algn="ctr"/>
            <a:r>
              <a:rPr lang="uk-UA" sz="4400" spc="100" dirty="0" smtClean="0">
                <a:ln w="180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Bookman Old Style" pitchFamily="18" charset="0"/>
              </a:rPr>
              <a:t> </a:t>
            </a:r>
            <a:r>
              <a:rPr lang="uk-UA" sz="4400" spc="100" dirty="0" err="1" smtClean="0">
                <a:ln w="180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Bookman Old Style" pitchFamily="18" charset="0"/>
              </a:rPr>
              <a:t>“зайве”</a:t>
            </a:r>
            <a:r>
              <a:rPr lang="uk-UA" sz="4400" spc="100" dirty="0" smtClean="0">
                <a:ln w="180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Bookman Old Style" pitchFamily="18" charset="0"/>
              </a:rPr>
              <a:t> слово.</a:t>
            </a:r>
          </a:p>
          <a:p>
            <a:pPr algn="ctr"/>
            <a:endParaRPr lang="uk-UA" sz="4400" spc="100" dirty="0" smtClean="0">
              <a:ln w="18000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  <a:latin typeface="Bookman Old Style" pitchFamily="18" charset="0"/>
            </a:endParaRPr>
          </a:p>
          <a:p>
            <a:pPr algn="ctr"/>
            <a:r>
              <a:rPr lang="uk-UA" sz="2800" i="1" spc="100" dirty="0" smtClean="0">
                <a:ln w="180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Bookman Old Style" pitchFamily="18" charset="0"/>
              </a:rPr>
              <a:t>За Валерієм </a:t>
            </a:r>
            <a:r>
              <a:rPr lang="uk-UA" sz="2800" i="1" spc="100" dirty="0" err="1" smtClean="0">
                <a:ln w="180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Bookman Old Style" pitchFamily="18" charset="0"/>
              </a:rPr>
              <a:t>Едигеєм</a:t>
            </a:r>
            <a:r>
              <a:rPr lang="uk-UA" sz="2800" i="1" spc="100" dirty="0" smtClean="0">
                <a:ln w="180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Bookman Old Style" pitchFamily="18" charset="0"/>
              </a:rPr>
              <a:t>.</a:t>
            </a:r>
            <a:endParaRPr lang="ru-RU" sz="1100" i="1" spc="100" dirty="0">
              <a:ln w="18000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рис"/>
          <p:cNvPicPr>
            <a:picLocks noChangeAspect="1" noChangeArrowheads="1"/>
          </p:cNvPicPr>
          <p:nvPr/>
        </p:nvPicPr>
        <p:blipFill>
          <a:blip r:embed="rId2" cstate="print"/>
          <a:srcRect l="43411"/>
          <a:stretch>
            <a:fillRect/>
          </a:stretch>
        </p:blipFill>
        <p:spPr bwMode="auto">
          <a:xfrm flipH="1">
            <a:off x="0" y="1"/>
            <a:ext cx="6858000" cy="9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-972616"/>
          <a:ext cx="6858000" cy="7115556"/>
        </p:xfrm>
        <a:graphic>
          <a:graphicData uri="http://schemas.openxmlformats.org/drawingml/2006/table">
            <a:tbl>
              <a:tblPr/>
              <a:tblGrid>
                <a:gridCol w="6858000"/>
              </a:tblGrid>
              <a:tr h="33478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4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8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УБИКИК</a:t>
                      </a:r>
                      <a:endParaRPr lang="ru-RU" sz="54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8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ЯЛАЛЬК</a:t>
                      </a:r>
                      <a:endParaRPr lang="ru-RU" sz="54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8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ЕДЕМАЖВ</a:t>
                      </a:r>
                      <a:endParaRPr lang="ru-RU" sz="54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8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ІТСЛ</a:t>
                      </a:r>
                      <a:endParaRPr lang="ru-RU" sz="54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рис"/>
          <p:cNvPicPr>
            <a:picLocks noChangeAspect="1" noChangeArrowheads="1"/>
          </p:cNvPicPr>
          <p:nvPr/>
        </p:nvPicPr>
        <p:blipFill>
          <a:blip r:embed="rId2" cstate="print"/>
          <a:srcRect l="43411"/>
          <a:stretch>
            <a:fillRect/>
          </a:stretch>
        </p:blipFill>
        <p:spPr bwMode="auto">
          <a:xfrm flipH="1">
            <a:off x="0" y="1"/>
            <a:ext cx="6858000" cy="9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-756592"/>
          <a:ext cx="6858000" cy="6975348"/>
        </p:xfrm>
        <a:graphic>
          <a:graphicData uri="http://schemas.openxmlformats.org/drawingml/2006/table">
            <a:tbl>
              <a:tblPr/>
              <a:tblGrid>
                <a:gridCol w="6858000"/>
              </a:tblGrid>
              <a:tr h="43559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4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ОРОКДИКЛ</a:t>
                      </a:r>
                      <a:endParaRPr lang="ru-RU" sz="54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8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Е В Л</a:t>
                      </a:r>
                      <a:endParaRPr lang="ru-RU" sz="54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8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О Р Ж М</a:t>
                      </a:r>
                      <a:endParaRPr lang="ru-RU" sz="54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8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O B А Д</a:t>
                      </a:r>
                      <a:endParaRPr lang="ru-RU" sz="54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рис"/>
          <p:cNvPicPr>
            <a:picLocks noChangeAspect="1" noChangeArrowheads="1"/>
          </p:cNvPicPr>
          <p:nvPr/>
        </p:nvPicPr>
        <p:blipFill>
          <a:blip r:embed="rId2" cstate="print"/>
          <a:srcRect l="43411"/>
          <a:stretch>
            <a:fillRect/>
          </a:stretch>
        </p:blipFill>
        <p:spPr bwMode="auto">
          <a:xfrm flipH="1">
            <a:off x="0" y="1"/>
            <a:ext cx="6858000" cy="9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0" y="-540568"/>
          <a:ext cx="6858000" cy="6449568"/>
        </p:xfrm>
        <a:graphic>
          <a:graphicData uri="http://schemas.openxmlformats.org/drawingml/2006/table">
            <a:tbl>
              <a:tblPr/>
              <a:tblGrid>
                <a:gridCol w="6858000"/>
              </a:tblGrid>
              <a:tr h="28438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8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Е Л Н К</a:t>
                      </a:r>
                      <a:endParaRPr lang="ru-RU" sz="48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О С Н А С</a:t>
                      </a:r>
                      <a:endParaRPr lang="ru-RU" sz="48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ОРОИГАБН</a:t>
                      </a:r>
                      <a:endParaRPr lang="ru-RU" sz="48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АШИМАН</a:t>
                      </a:r>
                      <a:endParaRPr lang="ru-RU" sz="48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рис"/>
          <p:cNvPicPr>
            <a:picLocks noChangeAspect="1" noChangeArrowheads="1"/>
          </p:cNvPicPr>
          <p:nvPr/>
        </p:nvPicPr>
        <p:blipFill>
          <a:blip r:embed="rId2" cstate="print"/>
          <a:srcRect l="43411"/>
          <a:stretch>
            <a:fillRect/>
          </a:stretch>
        </p:blipFill>
        <p:spPr bwMode="auto">
          <a:xfrm flipH="1">
            <a:off x="0" y="1"/>
            <a:ext cx="6858000" cy="9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-828600"/>
          <a:ext cx="6858000" cy="7115556"/>
        </p:xfrm>
        <a:graphic>
          <a:graphicData uri="http://schemas.openxmlformats.org/drawingml/2006/table">
            <a:tbl>
              <a:tblPr/>
              <a:tblGrid>
                <a:gridCol w="6858000"/>
              </a:tblGrid>
              <a:tr h="48600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4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8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ИСИЛЯЦ</a:t>
                      </a:r>
                      <a:endParaRPr lang="ru-RU" sz="54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8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Ц А Є 3 Ь</a:t>
                      </a:r>
                      <a:endParaRPr lang="ru-RU" sz="54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8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ЕДІМВДЬ</a:t>
                      </a:r>
                      <a:endParaRPr lang="ru-RU" sz="54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8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У Р А Ш Г</a:t>
                      </a:r>
                      <a:endParaRPr lang="ru-RU" sz="54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рис"/>
          <p:cNvPicPr>
            <a:picLocks noChangeAspect="1" noChangeArrowheads="1"/>
          </p:cNvPicPr>
          <p:nvPr/>
        </p:nvPicPr>
        <p:blipFill>
          <a:blip r:embed="rId2" cstate="print"/>
          <a:srcRect l="43411"/>
          <a:stretch>
            <a:fillRect/>
          </a:stretch>
        </p:blipFill>
        <p:spPr bwMode="auto">
          <a:xfrm flipH="1">
            <a:off x="0" y="1"/>
            <a:ext cx="6858000" cy="9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-756592"/>
          <a:ext cx="6858000" cy="7115556"/>
        </p:xfrm>
        <a:graphic>
          <a:graphicData uri="http://schemas.openxmlformats.org/drawingml/2006/table">
            <a:tbl>
              <a:tblPr/>
              <a:tblGrid>
                <a:gridCol w="6858000"/>
              </a:tblGrid>
              <a:tr h="21957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4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800" b="1" dirty="0" smtClean="0">
                          <a:latin typeface="Bookman Old Style" pitchFamily="18" charset="0"/>
                          <a:ea typeface="Calibri"/>
                          <a:cs typeface="Times New Roman"/>
                        </a:rPr>
                        <a:t>IНГС     </a:t>
                      </a:r>
                      <a:endParaRPr lang="en-US" sz="8800" b="1" dirty="0" smtClean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800" b="1" dirty="0" smtClean="0">
                          <a:latin typeface="Bookman Old Style" pitchFamily="18" charset="0"/>
                          <a:ea typeface="Calibri"/>
                          <a:cs typeface="Times New Roman"/>
                        </a:rPr>
                        <a:t>ОРОМЗ</a:t>
                      </a:r>
                      <a:endParaRPr lang="ru-RU" sz="54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8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ИАМЗ</a:t>
                      </a:r>
                      <a:endParaRPr lang="ru-RU" sz="54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8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ОМАРАКШ</a:t>
                      </a:r>
                      <a:endParaRPr lang="ru-RU" sz="54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рис"/>
          <p:cNvPicPr>
            <a:picLocks noChangeAspect="1" noChangeArrowheads="1"/>
          </p:cNvPicPr>
          <p:nvPr/>
        </p:nvPicPr>
        <p:blipFill>
          <a:blip r:embed="rId2" cstate="print"/>
          <a:srcRect l="43411"/>
          <a:stretch>
            <a:fillRect/>
          </a:stretch>
        </p:blipFill>
        <p:spPr bwMode="auto">
          <a:xfrm flipH="1">
            <a:off x="0" y="1"/>
            <a:ext cx="6858000" cy="9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-1332656"/>
          <a:ext cx="6858000" cy="7781544"/>
        </p:xfrm>
        <a:graphic>
          <a:graphicData uri="http://schemas.openxmlformats.org/drawingml/2006/table">
            <a:tbl>
              <a:tblPr/>
              <a:tblGrid>
                <a:gridCol w="6858000"/>
              </a:tblGrid>
              <a:tr h="33478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60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6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АШАК</a:t>
                      </a:r>
                      <a:endParaRPr lang="ru-RU" sz="60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6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ОКМОПТ</a:t>
                      </a:r>
                      <a:endParaRPr lang="ru-RU" sz="60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6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ІЛБХ</a:t>
                      </a:r>
                      <a:endParaRPr lang="ru-RU" sz="60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6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ОКИРАС</a:t>
                      </a:r>
                      <a:endParaRPr lang="ru-RU" sz="60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рис"/>
          <p:cNvPicPr>
            <a:picLocks noChangeAspect="1" noChangeArrowheads="1"/>
          </p:cNvPicPr>
          <p:nvPr/>
        </p:nvPicPr>
        <p:blipFill>
          <a:blip r:embed="rId2" cstate="print"/>
          <a:srcRect l="43411"/>
          <a:stretch>
            <a:fillRect/>
          </a:stretch>
        </p:blipFill>
        <p:spPr bwMode="auto">
          <a:xfrm flipH="1">
            <a:off x="0" y="1"/>
            <a:ext cx="6858000" cy="9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-1044624"/>
          <a:ext cx="6858000" cy="7781544"/>
        </p:xfrm>
        <a:graphic>
          <a:graphicData uri="http://schemas.openxmlformats.org/drawingml/2006/table">
            <a:tbl>
              <a:tblPr/>
              <a:tblGrid>
                <a:gridCol w="6858000"/>
              </a:tblGrid>
              <a:tr h="27718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60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6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ИОЛМ</a:t>
                      </a:r>
                      <a:endParaRPr lang="ru-RU" sz="60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6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ІТКАЩ</a:t>
                      </a:r>
                      <a:endParaRPr lang="ru-RU" sz="60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6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УБИЗ</a:t>
                      </a:r>
                      <a:endParaRPr lang="ru-RU" sz="60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6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ОКИРАС</a:t>
                      </a:r>
                      <a:endParaRPr lang="ru-RU" sz="60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рис"/>
          <p:cNvPicPr>
            <a:picLocks noChangeAspect="1" noChangeArrowheads="1"/>
          </p:cNvPicPr>
          <p:nvPr/>
        </p:nvPicPr>
        <p:blipFill>
          <a:blip r:embed="rId2" cstate="print"/>
          <a:srcRect l="43411"/>
          <a:stretch>
            <a:fillRect/>
          </a:stretch>
        </p:blipFill>
        <p:spPr bwMode="auto">
          <a:xfrm flipH="1">
            <a:off x="0" y="1"/>
            <a:ext cx="6858000" cy="9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-972616"/>
          <a:ext cx="6858000" cy="7115556"/>
        </p:xfrm>
        <a:graphic>
          <a:graphicData uri="http://schemas.openxmlformats.org/drawingml/2006/table">
            <a:tbl>
              <a:tblPr/>
              <a:tblGrid>
                <a:gridCol w="6858000"/>
              </a:tblGrid>
              <a:tr h="32758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4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8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АРАБАНБ</a:t>
                      </a:r>
                      <a:endParaRPr lang="ru-RU" sz="54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8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УДКАД</a:t>
                      </a:r>
                      <a:endParaRPr lang="ru-RU" sz="54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8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ОЯРЬЛ</a:t>
                      </a:r>
                      <a:endParaRPr lang="ru-RU" sz="54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8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ОЯРАНДТ</a:t>
                      </a:r>
                      <a:endParaRPr lang="ru-RU" sz="54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рис"/>
          <p:cNvPicPr>
            <a:picLocks noChangeAspect="1" noChangeArrowheads="1"/>
          </p:cNvPicPr>
          <p:nvPr/>
        </p:nvPicPr>
        <p:blipFill>
          <a:blip r:embed="rId2" cstate="print"/>
          <a:srcRect l="43411"/>
          <a:stretch>
            <a:fillRect/>
          </a:stretch>
        </p:blipFill>
        <p:spPr bwMode="auto">
          <a:xfrm flipH="1">
            <a:off x="0" y="1"/>
            <a:ext cx="6858000" cy="9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-468560"/>
          <a:ext cx="6858000" cy="6449568"/>
        </p:xfrm>
        <a:graphic>
          <a:graphicData uri="http://schemas.openxmlformats.org/drawingml/2006/table">
            <a:tbl>
              <a:tblPr/>
              <a:tblGrid>
                <a:gridCol w="6858000"/>
              </a:tblGrid>
              <a:tr h="29158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8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ОРТЯАНДН</a:t>
                      </a:r>
                      <a:endParaRPr lang="ru-RU" sz="48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ОМАРАКШ</a:t>
                      </a:r>
                      <a:endParaRPr lang="ru-RU" sz="48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ЙАРАТС</a:t>
                      </a:r>
                      <a:endParaRPr lang="ru-RU" sz="48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ИШАМАН</a:t>
                      </a:r>
                      <a:endParaRPr lang="ru-RU" sz="48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рис"/>
          <p:cNvPicPr>
            <a:picLocks noChangeAspect="1" noChangeArrowheads="1"/>
          </p:cNvPicPr>
          <p:nvPr/>
        </p:nvPicPr>
        <p:blipFill>
          <a:blip r:embed="rId2" cstate="print"/>
          <a:srcRect l="43411"/>
          <a:stretch>
            <a:fillRect/>
          </a:stretch>
        </p:blipFill>
        <p:spPr bwMode="auto">
          <a:xfrm flipH="1">
            <a:off x="0" y="1"/>
            <a:ext cx="6858000" cy="9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-684584"/>
          <a:ext cx="6858000" cy="7115556"/>
        </p:xfrm>
        <a:graphic>
          <a:graphicData uri="http://schemas.openxmlformats.org/drawingml/2006/table">
            <a:tbl>
              <a:tblPr/>
              <a:tblGrid>
                <a:gridCol w="6858000"/>
              </a:tblGrid>
              <a:tr h="37799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4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8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ЯРКИНП</a:t>
                      </a:r>
                      <a:endParaRPr lang="ru-RU" sz="54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8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ОРТТ</a:t>
                      </a:r>
                      <a:endParaRPr lang="ru-RU" sz="54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8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ІСТЕТОКЧ</a:t>
                      </a:r>
                      <a:endParaRPr lang="ru-RU" sz="54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8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ОБАКАС</a:t>
                      </a:r>
                      <a:endParaRPr lang="ru-RU" sz="54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рис"/>
          <p:cNvPicPr>
            <a:picLocks noChangeAspect="1" noChangeArrowheads="1"/>
          </p:cNvPicPr>
          <p:nvPr/>
        </p:nvPicPr>
        <p:blipFill>
          <a:blip r:embed="rId2" cstate="print"/>
          <a:srcRect l="43411"/>
          <a:stretch>
            <a:fillRect/>
          </a:stretch>
        </p:blipFill>
        <p:spPr bwMode="auto">
          <a:xfrm flipH="1">
            <a:off x="0" y="1"/>
            <a:ext cx="6858000" cy="9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603448" y="971600"/>
            <a:ext cx="8136904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8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ИГРТ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8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ЕЛВ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8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0ЛНС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8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ЕРЕИВКИЧ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</a:t>
            </a:r>
            <a:endParaRPr kumimoji="0" lang="ru-RU" sz="7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рис"/>
          <p:cNvPicPr>
            <a:picLocks noChangeAspect="1" noChangeArrowheads="1"/>
          </p:cNvPicPr>
          <p:nvPr/>
        </p:nvPicPr>
        <p:blipFill>
          <a:blip r:embed="rId2" cstate="print"/>
          <a:srcRect l="43411"/>
          <a:stretch>
            <a:fillRect/>
          </a:stretch>
        </p:blipFill>
        <p:spPr bwMode="auto">
          <a:xfrm flipH="1">
            <a:off x="0" y="1"/>
            <a:ext cx="6858000" cy="9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-972616"/>
          <a:ext cx="6858000" cy="7781544"/>
        </p:xfrm>
        <a:graphic>
          <a:graphicData uri="http://schemas.openxmlformats.org/drawingml/2006/table">
            <a:tbl>
              <a:tblPr/>
              <a:tblGrid>
                <a:gridCol w="6858000"/>
              </a:tblGrid>
              <a:tr h="27718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60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6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ІАКЛР</a:t>
                      </a:r>
                      <a:endParaRPr lang="ru-RU" sz="60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6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ИЧВЕЛЬТ</a:t>
                      </a:r>
                      <a:endParaRPr lang="ru-RU" sz="60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6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УХАРК</a:t>
                      </a:r>
                      <a:endParaRPr lang="ru-RU" sz="60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6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АЗЕГАТ</a:t>
                      </a:r>
                      <a:endParaRPr lang="ru-RU" sz="60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рис"/>
          <p:cNvPicPr>
            <a:picLocks noChangeAspect="1" noChangeArrowheads="1"/>
          </p:cNvPicPr>
          <p:nvPr/>
        </p:nvPicPr>
        <p:blipFill>
          <a:blip r:embed="rId2" cstate="print"/>
          <a:srcRect l="43411"/>
          <a:stretch>
            <a:fillRect/>
          </a:stretch>
        </p:blipFill>
        <p:spPr bwMode="auto">
          <a:xfrm flipH="1">
            <a:off x="0" y="1"/>
            <a:ext cx="6858000" cy="9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-1260648"/>
          <a:ext cx="6858000" cy="7781544"/>
        </p:xfrm>
        <a:graphic>
          <a:graphicData uri="http://schemas.openxmlformats.org/drawingml/2006/table">
            <a:tbl>
              <a:tblPr/>
              <a:tblGrid>
                <a:gridCol w="6858000"/>
              </a:tblGrid>
              <a:tr h="37079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60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6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ІРЛОСК</a:t>
                      </a:r>
                      <a:endParaRPr lang="ru-RU" sz="60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6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ІЖОЛК</a:t>
                      </a:r>
                      <a:endParaRPr lang="ru-RU" sz="60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6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ИАВНД</a:t>
                      </a:r>
                      <a:endParaRPr lang="ru-RU" sz="60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6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АЗЕГАТ</a:t>
                      </a:r>
                      <a:endParaRPr lang="ru-RU" sz="60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рис"/>
          <p:cNvPicPr>
            <a:picLocks noChangeAspect="1" noChangeArrowheads="1"/>
          </p:cNvPicPr>
          <p:nvPr/>
        </p:nvPicPr>
        <p:blipFill>
          <a:blip r:embed="rId2" cstate="print"/>
          <a:srcRect l="43411"/>
          <a:stretch>
            <a:fillRect/>
          </a:stretch>
        </p:blipFill>
        <p:spPr bwMode="auto">
          <a:xfrm flipH="1">
            <a:off x="0" y="1"/>
            <a:ext cx="6858000" cy="9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251520"/>
          <a:ext cx="6858000" cy="5433060"/>
        </p:xfrm>
        <a:graphic>
          <a:graphicData uri="http://schemas.openxmlformats.org/drawingml/2006/table">
            <a:tbl>
              <a:tblPr/>
              <a:tblGrid>
                <a:gridCol w="6858000"/>
              </a:tblGrid>
              <a:tr h="39239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66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АТЕМАМАКИТ</a:t>
                      </a:r>
                      <a:endParaRPr lang="ru-RU" sz="48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2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ИТАЧЯНН</a:t>
                      </a:r>
                      <a:endParaRPr lang="ru-RU" sz="44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2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ИСЬОМП</a:t>
                      </a:r>
                      <a:endParaRPr lang="ru-RU" sz="44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2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ИЯНШВ</a:t>
                      </a:r>
                      <a:endParaRPr lang="ru-RU" sz="44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рис"/>
          <p:cNvPicPr>
            <a:picLocks noChangeAspect="1" noChangeArrowheads="1"/>
          </p:cNvPicPr>
          <p:nvPr/>
        </p:nvPicPr>
        <p:blipFill>
          <a:blip r:embed="rId2" cstate="print"/>
          <a:srcRect l="43411"/>
          <a:stretch>
            <a:fillRect/>
          </a:stretch>
        </p:blipFill>
        <p:spPr bwMode="auto">
          <a:xfrm flipH="1">
            <a:off x="0" y="1"/>
            <a:ext cx="6858000" cy="9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-1044624"/>
          <a:ext cx="6858000" cy="7781544"/>
        </p:xfrm>
        <a:graphic>
          <a:graphicData uri="http://schemas.openxmlformats.org/drawingml/2006/table">
            <a:tbl>
              <a:tblPr/>
              <a:tblGrid>
                <a:gridCol w="6858000"/>
              </a:tblGrid>
              <a:tr h="26997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60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6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УКАР</a:t>
                      </a:r>
                      <a:endParaRPr lang="ru-RU" sz="60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6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ІЧО</a:t>
                      </a:r>
                      <a:endParaRPr lang="ru-RU" sz="60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6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ОЛОВЯСС</a:t>
                      </a:r>
                      <a:endParaRPr lang="ru-RU" sz="60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6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УКЕРЦАК</a:t>
                      </a:r>
                      <a:endParaRPr lang="ru-RU" sz="60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рис"/>
          <p:cNvPicPr>
            <a:picLocks noChangeAspect="1" noChangeArrowheads="1"/>
          </p:cNvPicPr>
          <p:nvPr/>
        </p:nvPicPr>
        <p:blipFill>
          <a:blip r:embed="rId2" cstate="print"/>
          <a:srcRect l="43411"/>
          <a:stretch>
            <a:fillRect/>
          </a:stretch>
        </p:blipFill>
        <p:spPr bwMode="auto">
          <a:xfrm flipH="1">
            <a:off x="0" y="1"/>
            <a:ext cx="6858000" cy="9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-684584"/>
          <a:ext cx="6858000" cy="7115556"/>
        </p:xfrm>
        <a:graphic>
          <a:graphicData uri="http://schemas.openxmlformats.org/drawingml/2006/table">
            <a:tbl>
              <a:tblPr/>
              <a:tblGrid>
                <a:gridCol w="6858000"/>
              </a:tblGrid>
              <a:tr h="32038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4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8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ЯСОМ’</a:t>
                      </a:r>
                      <a:endParaRPr lang="ru-RU" sz="54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8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ОВБАКАС</a:t>
                      </a:r>
                      <a:endParaRPr lang="ru-RU" sz="54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8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ОТЛЕАКТ</a:t>
                      </a:r>
                      <a:endParaRPr lang="ru-RU" sz="54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8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ЕАКРП</a:t>
                      </a:r>
                      <a:endParaRPr lang="ru-RU" sz="54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рис"/>
          <p:cNvPicPr>
            <a:picLocks noChangeAspect="1" noChangeArrowheads="1"/>
          </p:cNvPicPr>
          <p:nvPr/>
        </p:nvPicPr>
        <p:blipFill>
          <a:blip r:embed="rId2" cstate="print"/>
          <a:srcRect l="43411"/>
          <a:stretch>
            <a:fillRect/>
          </a:stretch>
        </p:blipFill>
        <p:spPr bwMode="auto">
          <a:xfrm flipH="1">
            <a:off x="0" y="1"/>
            <a:ext cx="6858000" cy="9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-612576"/>
          <a:ext cx="6858000" cy="7115556"/>
        </p:xfrm>
        <a:graphic>
          <a:graphicData uri="http://schemas.openxmlformats.org/drawingml/2006/table">
            <a:tbl>
              <a:tblPr/>
              <a:tblGrid>
                <a:gridCol w="6858000"/>
              </a:tblGrid>
              <a:tr h="44279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4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8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ОДУПАКШ</a:t>
                      </a:r>
                      <a:endParaRPr lang="ru-RU" sz="54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800" b="1" dirty="0" err="1">
                          <a:latin typeface="Bookman Old Style" pitchFamily="18" charset="0"/>
                          <a:ea typeface="Calibri"/>
                          <a:cs typeface="Times New Roman"/>
                        </a:rPr>
                        <a:t>МАРАТЦ</a:t>
                      </a:r>
                      <a:endParaRPr lang="ru-RU" sz="54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8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ОВРАКД</a:t>
                      </a:r>
                      <a:endParaRPr lang="ru-RU" sz="54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8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ІМОДОРП</a:t>
                      </a:r>
                      <a:endParaRPr lang="ru-RU" sz="54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рис"/>
          <p:cNvPicPr>
            <a:picLocks noChangeAspect="1" noChangeArrowheads="1"/>
          </p:cNvPicPr>
          <p:nvPr/>
        </p:nvPicPr>
        <p:blipFill>
          <a:blip r:embed="rId2" cstate="print"/>
          <a:srcRect l="43411"/>
          <a:stretch>
            <a:fillRect/>
          </a:stretch>
        </p:blipFill>
        <p:spPr bwMode="auto">
          <a:xfrm flipH="1">
            <a:off x="0" y="1"/>
            <a:ext cx="6858000" cy="9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-972616"/>
          <a:ext cx="6858000" cy="7781544"/>
        </p:xfrm>
        <a:graphic>
          <a:graphicData uri="http://schemas.openxmlformats.org/drawingml/2006/table">
            <a:tbl>
              <a:tblPr/>
              <a:tblGrid>
                <a:gridCol w="6858000"/>
              </a:tblGrid>
              <a:tr h="3131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60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6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ІМОДОРП</a:t>
                      </a:r>
                      <a:endParaRPr lang="ru-RU" sz="60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6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ІГОКОР</a:t>
                      </a:r>
                      <a:endParaRPr lang="ru-RU" sz="60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6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ОРМАВК</a:t>
                      </a:r>
                      <a:endParaRPr lang="ru-RU" sz="60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6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ИВАДН</a:t>
                      </a:r>
                      <a:endParaRPr lang="ru-RU" sz="60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рис"/>
          <p:cNvPicPr>
            <a:picLocks noChangeAspect="1" noChangeArrowheads="1"/>
          </p:cNvPicPr>
          <p:nvPr/>
        </p:nvPicPr>
        <p:blipFill>
          <a:blip r:embed="rId2" cstate="print"/>
          <a:srcRect l="43411"/>
          <a:stretch>
            <a:fillRect/>
          </a:stretch>
        </p:blipFill>
        <p:spPr bwMode="auto">
          <a:xfrm flipH="1">
            <a:off x="0" y="1"/>
            <a:ext cx="6858000" cy="9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-1044624"/>
          <a:ext cx="6858000" cy="7781544"/>
        </p:xfrm>
        <a:graphic>
          <a:graphicData uri="http://schemas.openxmlformats.org/drawingml/2006/table">
            <a:tbl>
              <a:tblPr/>
              <a:tblGrid>
                <a:gridCol w="6858000"/>
              </a:tblGrid>
              <a:tr h="77768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60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6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ОФАКТ</a:t>
                      </a:r>
                      <a:endParaRPr lang="ru-RU" sz="60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6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АЛТТЯП</a:t>
                      </a:r>
                      <a:endParaRPr lang="ru-RU" sz="60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6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АЛЬОТП</a:t>
                      </a:r>
                      <a:endParaRPr lang="ru-RU" sz="60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6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ИВАДН</a:t>
                      </a:r>
                      <a:endParaRPr lang="ru-RU" sz="60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рис"/>
          <p:cNvPicPr>
            <a:picLocks noChangeAspect="1" noChangeArrowheads="1"/>
          </p:cNvPicPr>
          <p:nvPr/>
        </p:nvPicPr>
        <p:blipFill>
          <a:blip r:embed="rId2" cstate="print"/>
          <a:srcRect l="43411"/>
          <a:stretch>
            <a:fillRect/>
          </a:stretch>
        </p:blipFill>
        <p:spPr bwMode="auto">
          <a:xfrm flipH="1">
            <a:off x="0" y="1"/>
            <a:ext cx="6858000" cy="9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-1188640"/>
          <a:ext cx="6858000" cy="7781544"/>
        </p:xfrm>
        <a:graphic>
          <a:graphicData uri="http://schemas.openxmlformats.org/drawingml/2006/table">
            <a:tbl>
              <a:tblPr/>
              <a:tblGrid>
                <a:gridCol w="6858000"/>
              </a:tblGrid>
              <a:tr h="36358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60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600" b="1" dirty="0" err="1">
                          <a:latin typeface="Bookman Old Style" pitchFamily="18" charset="0"/>
                          <a:ea typeface="Calibri"/>
                          <a:cs typeface="Times New Roman"/>
                        </a:rPr>
                        <a:t>АНКТ</a:t>
                      </a:r>
                      <a:endParaRPr lang="ru-RU" sz="60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6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РАМАГАТ</a:t>
                      </a:r>
                      <a:endParaRPr lang="ru-RU" sz="60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6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ІТАЛК</a:t>
                      </a:r>
                      <a:endParaRPr lang="ru-RU" sz="60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6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ОРОВАК</a:t>
                      </a:r>
                      <a:endParaRPr lang="ru-RU" sz="60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7318" marR="67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рис"/>
          <p:cNvPicPr>
            <a:picLocks noChangeAspect="1" noChangeArrowheads="1"/>
          </p:cNvPicPr>
          <p:nvPr/>
        </p:nvPicPr>
        <p:blipFill>
          <a:blip r:embed="rId2" cstate="print"/>
          <a:srcRect l="43411"/>
          <a:stretch>
            <a:fillRect/>
          </a:stretch>
        </p:blipFill>
        <p:spPr bwMode="auto">
          <a:xfrm flipH="1">
            <a:off x="0" y="1"/>
            <a:ext cx="6858000" cy="9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-612576"/>
          <a:ext cx="6858000" cy="6449568"/>
        </p:xfrm>
        <a:graphic>
          <a:graphicData uri="http://schemas.openxmlformats.org/drawingml/2006/table">
            <a:tbl>
              <a:tblPr/>
              <a:tblGrid>
                <a:gridCol w="6858000"/>
              </a:tblGrid>
              <a:tr h="47160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8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ЕЛЕІВТОРЗ</a:t>
                      </a:r>
                      <a:endParaRPr lang="ru-RU" sz="48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0" b="1" dirty="0" err="1">
                          <a:latin typeface="Bookman Old Style" pitchFamily="18" charset="0"/>
                          <a:ea typeface="Calibri"/>
                          <a:cs typeface="Times New Roman"/>
                        </a:rPr>
                        <a:t>ІОНК</a:t>
                      </a:r>
                      <a:endParaRPr lang="ru-RU" sz="48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0" b="1" dirty="0" err="1">
                          <a:latin typeface="Bookman Old Style" pitchFamily="18" charset="0"/>
                          <a:ea typeface="Calibri"/>
                          <a:cs typeface="Times New Roman"/>
                        </a:rPr>
                        <a:t>ІЛЬФМ</a:t>
                      </a:r>
                      <a:endParaRPr lang="ru-RU" sz="48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ОБОИТЧ</a:t>
                      </a:r>
                      <a:endParaRPr lang="ru-RU" sz="48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рис"/>
          <p:cNvPicPr>
            <a:picLocks noChangeAspect="1" noChangeArrowheads="1"/>
          </p:cNvPicPr>
          <p:nvPr/>
        </p:nvPicPr>
        <p:blipFill>
          <a:blip r:embed="rId2" cstate="print"/>
          <a:srcRect l="43411"/>
          <a:stretch>
            <a:fillRect/>
          </a:stretch>
        </p:blipFill>
        <p:spPr bwMode="auto">
          <a:xfrm flipH="1">
            <a:off x="0" y="1"/>
            <a:ext cx="6858000" cy="9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0" y="149316"/>
            <a:ext cx="6888205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9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ЕЛНК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9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УДБ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9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ЕРЕАЗБ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9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ИНАШАМ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</a:t>
            </a:r>
            <a:endParaRPr kumimoji="0" lang="ru-RU" sz="8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43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143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143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6" dur="500"/>
                                        <p:tgtEl>
                                          <p:spTgt spid="143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рис"/>
          <p:cNvPicPr>
            <a:picLocks noChangeAspect="1" noChangeArrowheads="1"/>
          </p:cNvPicPr>
          <p:nvPr/>
        </p:nvPicPr>
        <p:blipFill>
          <a:blip r:embed="rId2" cstate="print"/>
          <a:srcRect l="43411"/>
          <a:stretch>
            <a:fillRect/>
          </a:stretch>
        </p:blipFill>
        <p:spPr bwMode="auto">
          <a:xfrm flipH="1">
            <a:off x="0" y="1"/>
            <a:ext cx="6858000" cy="9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-1044624"/>
          <a:ext cx="6858000" cy="7115556"/>
        </p:xfrm>
        <a:graphic>
          <a:graphicData uri="http://schemas.openxmlformats.org/drawingml/2006/table">
            <a:tbl>
              <a:tblPr/>
              <a:tblGrid>
                <a:gridCol w="6858000"/>
              </a:tblGrid>
              <a:tr h="43559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4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8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ИЯНВШ</a:t>
                      </a:r>
                      <a:endParaRPr lang="ru-RU" sz="54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8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ИЛВАС</a:t>
                      </a:r>
                      <a:endParaRPr lang="ru-RU" sz="54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8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ЕРЕЯНШЧ</a:t>
                      </a:r>
                      <a:endParaRPr lang="ru-RU" sz="54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8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АЗАВ</a:t>
                      </a:r>
                      <a:endParaRPr lang="ru-RU" sz="54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рис"/>
          <p:cNvPicPr>
            <a:picLocks noChangeAspect="1" noChangeArrowheads="1"/>
          </p:cNvPicPr>
          <p:nvPr/>
        </p:nvPicPr>
        <p:blipFill>
          <a:blip r:embed="rId2" cstate="print"/>
          <a:srcRect l="43411"/>
          <a:stretch>
            <a:fillRect/>
          </a:stretch>
        </p:blipFill>
        <p:spPr bwMode="auto">
          <a:xfrm flipH="1">
            <a:off x="0" y="1"/>
            <a:ext cx="6858000" cy="9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-828600"/>
          <a:ext cx="6858000" cy="7115556"/>
        </p:xfrm>
        <a:graphic>
          <a:graphicData uri="http://schemas.openxmlformats.org/drawingml/2006/table">
            <a:tbl>
              <a:tblPr/>
              <a:tblGrid>
                <a:gridCol w="6858000"/>
              </a:tblGrid>
              <a:tr h="29878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4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8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АЗАВ</a:t>
                      </a:r>
                      <a:endParaRPr lang="ru-RU" sz="54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8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АРУСТКЛЯ</a:t>
                      </a:r>
                      <a:endParaRPr lang="ru-RU" sz="54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8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АШКАЧ</a:t>
                      </a:r>
                      <a:endParaRPr lang="ru-RU" sz="54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8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ЕЛАНП</a:t>
                      </a:r>
                      <a:endParaRPr lang="ru-RU" sz="54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рис"/>
          <p:cNvPicPr>
            <a:picLocks noChangeAspect="1" noChangeArrowheads="1"/>
          </p:cNvPicPr>
          <p:nvPr/>
        </p:nvPicPr>
        <p:blipFill>
          <a:blip r:embed="rId2" cstate="print"/>
          <a:srcRect l="43411"/>
          <a:stretch>
            <a:fillRect/>
          </a:stretch>
        </p:blipFill>
        <p:spPr bwMode="auto">
          <a:xfrm flipH="1">
            <a:off x="0" y="1"/>
            <a:ext cx="6858000" cy="9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-324544"/>
          <a:ext cx="6858000" cy="6309360"/>
        </p:xfrm>
        <a:graphic>
          <a:graphicData uri="http://schemas.openxmlformats.org/drawingml/2006/table">
            <a:tbl>
              <a:tblPr/>
              <a:tblGrid>
                <a:gridCol w="6858000"/>
              </a:tblGrid>
              <a:tr h="44999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8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ІТКВАК</a:t>
                      </a:r>
                      <a:endParaRPr lang="ru-RU" sz="48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ІОТЛ</a:t>
                      </a:r>
                      <a:endParaRPr lang="ru-RU" sz="48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2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ОЛОСЕЙКОВ</a:t>
                      </a:r>
                      <a:endParaRPr lang="ru-RU" sz="48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ИЯНД</a:t>
                      </a:r>
                      <a:endParaRPr lang="ru-RU" sz="48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рис"/>
          <p:cNvPicPr>
            <a:picLocks noChangeAspect="1" noChangeArrowheads="1"/>
          </p:cNvPicPr>
          <p:nvPr/>
        </p:nvPicPr>
        <p:blipFill>
          <a:blip r:embed="rId2" cstate="print"/>
          <a:srcRect l="43411"/>
          <a:stretch>
            <a:fillRect/>
          </a:stretch>
        </p:blipFill>
        <p:spPr bwMode="auto">
          <a:xfrm flipH="1">
            <a:off x="0" y="1"/>
            <a:ext cx="6858000" cy="9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-900608"/>
          <a:ext cx="6858000" cy="7781544"/>
        </p:xfrm>
        <a:graphic>
          <a:graphicData uri="http://schemas.openxmlformats.org/drawingml/2006/table">
            <a:tbl>
              <a:tblPr/>
              <a:tblGrid>
                <a:gridCol w="6858000"/>
              </a:tblGrid>
              <a:tr h="29878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60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6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ІРЛЬК</a:t>
                      </a:r>
                      <a:endParaRPr lang="ru-RU" sz="60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6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ІЬНК</a:t>
                      </a:r>
                      <a:endParaRPr lang="ru-RU" sz="60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6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АКАКЧ</a:t>
                      </a:r>
                      <a:endParaRPr lang="ru-RU" sz="60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6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УБД</a:t>
                      </a:r>
                      <a:endParaRPr lang="ru-RU" sz="60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рис"/>
          <p:cNvPicPr>
            <a:picLocks noChangeAspect="1" noChangeArrowheads="1"/>
          </p:cNvPicPr>
          <p:nvPr/>
        </p:nvPicPr>
        <p:blipFill>
          <a:blip r:embed="rId2" cstate="print"/>
          <a:srcRect l="43411"/>
          <a:stretch>
            <a:fillRect/>
          </a:stretch>
        </p:blipFill>
        <p:spPr bwMode="auto">
          <a:xfrm flipH="1">
            <a:off x="0" y="1"/>
            <a:ext cx="6858000" cy="9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-684584"/>
          <a:ext cx="6858000" cy="7115556"/>
        </p:xfrm>
        <a:graphic>
          <a:graphicData uri="http://schemas.openxmlformats.org/drawingml/2006/table">
            <a:tbl>
              <a:tblPr/>
              <a:tblGrid>
                <a:gridCol w="6858000"/>
              </a:tblGrid>
              <a:tr h="34918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4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8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ЕМАТСАН</a:t>
                      </a:r>
                      <a:endParaRPr lang="ru-RU" sz="54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8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ЕФІРК</a:t>
                      </a:r>
                      <a:endParaRPr lang="ru-RU" sz="54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8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ОЛООКМ</a:t>
                      </a:r>
                      <a:endParaRPr lang="ru-RU" sz="54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8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АЄЗЦЬ</a:t>
                      </a:r>
                      <a:endParaRPr lang="ru-RU" sz="54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рис"/>
          <p:cNvPicPr>
            <a:picLocks noChangeAspect="1" noChangeArrowheads="1"/>
          </p:cNvPicPr>
          <p:nvPr/>
        </p:nvPicPr>
        <p:blipFill>
          <a:blip r:embed="rId2" cstate="print"/>
          <a:srcRect l="43411"/>
          <a:stretch>
            <a:fillRect/>
          </a:stretch>
        </p:blipFill>
        <p:spPr bwMode="auto">
          <a:xfrm flipH="1">
            <a:off x="0" y="1"/>
            <a:ext cx="6858000" cy="9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 descr="http://school156.edu.kh.ua/files2/images/0_42e3b_e55b609c_M.gif?size=10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24744" y="2915816"/>
            <a:ext cx="5040560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0" y="1403648"/>
            <a:ext cx="6858000" cy="15696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i="1" dirty="0" smtClean="0">
                <a:ln w="11430"/>
                <a:solidFill>
                  <a:srgbClr val="FF0066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Молодці!</a:t>
            </a:r>
            <a:endParaRPr lang="ru-RU" sz="9600" b="1" i="1" dirty="0">
              <a:ln w="11430"/>
              <a:solidFill>
                <a:srgbClr val="FF0066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рис"/>
          <p:cNvPicPr>
            <a:picLocks noChangeAspect="1" noChangeArrowheads="1"/>
          </p:cNvPicPr>
          <p:nvPr/>
        </p:nvPicPr>
        <p:blipFill>
          <a:blip r:embed="rId2" cstate="print"/>
          <a:srcRect l="43411"/>
          <a:stretch>
            <a:fillRect/>
          </a:stretch>
        </p:blipFill>
        <p:spPr bwMode="auto">
          <a:xfrm flipH="1">
            <a:off x="0" y="1"/>
            <a:ext cx="6858000" cy="9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04664" y="1619672"/>
            <a:ext cx="603954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i="1" dirty="0" smtClean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Bookman Old Style" pitchFamily="18" charset="0"/>
              </a:rPr>
              <a:t>Презентацію підготувала </a:t>
            </a:r>
          </a:p>
          <a:p>
            <a:pPr algn="ctr"/>
            <a:r>
              <a:rPr lang="uk-UA" sz="2400" i="1" dirty="0" smtClean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Bookman Old Style" pitchFamily="18" charset="0"/>
              </a:rPr>
              <a:t>вчитель початкових класів </a:t>
            </a:r>
          </a:p>
          <a:p>
            <a:pPr algn="ctr"/>
            <a:r>
              <a:rPr lang="uk-UA" sz="2400" i="1" dirty="0" smtClean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Bookman Old Style" pitchFamily="18" charset="0"/>
              </a:rPr>
              <a:t>СЕДЕЛЬ  Т. В., </a:t>
            </a:r>
          </a:p>
          <a:p>
            <a:pPr algn="ctr"/>
            <a:r>
              <a:rPr lang="uk-UA" sz="2400" i="1" dirty="0" smtClean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Bookman Old Style" pitchFamily="18" charset="0"/>
              </a:rPr>
              <a:t>вчитель вищої категорії, </a:t>
            </a:r>
          </a:p>
          <a:p>
            <a:pPr algn="ctr"/>
            <a:r>
              <a:rPr lang="uk-UA" sz="2400" i="1" dirty="0" smtClean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Bookman Old Style" pitchFamily="18" charset="0"/>
              </a:rPr>
              <a:t>старший вчитель </a:t>
            </a:r>
          </a:p>
          <a:p>
            <a:pPr algn="ctr"/>
            <a:endParaRPr lang="uk-UA" sz="2400" i="1" dirty="0" smtClean="0">
              <a:ln w="10160">
                <a:solidFill>
                  <a:srgbClr val="002060"/>
                </a:solidFill>
                <a:prstDash val="solid"/>
              </a:ln>
              <a:solidFill>
                <a:srgbClr val="002060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Bookman Old Style" pitchFamily="18" charset="0"/>
            </a:endParaRPr>
          </a:p>
          <a:p>
            <a:pPr algn="ctr"/>
            <a:endParaRPr lang="uk-UA" sz="2400" i="1" dirty="0" smtClean="0">
              <a:ln w="10160">
                <a:solidFill>
                  <a:srgbClr val="002060"/>
                </a:solidFill>
                <a:prstDash val="solid"/>
              </a:ln>
              <a:solidFill>
                <a:srgbClr val="002060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Bookman Old Style" pitchFamily="18" charset="0"/>
            </a:endParaRPr>
          </a:p>
          <a:p>
            <a:pPr algn="ctr"/>
            <a:r>
              <a:rPr lang="uk-UA" sz="2400" i="1" dirty="0" smtClean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Bookman Old Style" pitchFamily="18" charset="0"/>
              </a:rPr>
              <a:t>ЗОШ №1 м. Житомира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рис"/>
          <p:cNvPicPr>
            <a:picLocks noChangeAspect="1" noChangeArrowheads="1"/>
          </p:cNvPicPr>
          <p:nvPr/>
        </p:nvPicPr>
        <p:blipFill>
          <a:blip r:embed="rId2" cstate="print"/>
          <a:srcRect l="43411"/>
          <a:stretch>
            <a:fillRect/>
          </a:stretch>
        </p:blipFill>
        <p:spPr bwMode="auto">
          <a:xfrm flipH="1">
            <a:off x="0" y="1"/>
            <a:ext cx="6858000" cy="9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0" y="611560"/>
            <a:ext cx="6991016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8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ОБОТИЧ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8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ЕРЕВИКИЧ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8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ЕКИШЧ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8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И М А З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</a:t>
            </a:r>
            <a:endParaRPr kumimoji="0" lang="ru-RU" sz="8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409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409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409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6" dur="500"/>
                                        <p:tgtEl>
                                          <p:spTgt spid="409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рис"/>
          <p:cNvPicPr>
            <a:picLocks noChangeAspect="1" noChangeArrowheads="1"/>
          </p:cNvPicPr>
          <p:nvPr/>
        </p:nvPicPr>
        <p:blipFill>
          <a:blip r:embed="rId2" cstate="print"/>
          <a:srcRect l="43411"/>
          <a:stretch>
            <a:fillRect/>
          </a:stretch>
        </p:blipFill>
        <p:spPr bwMode="auto">
          <a:xfrm flipH="1">
            <a:off x="0" y="0"/>
            <a:ext cx="6858000" cy="9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487345" y="0"/>
            <a:ext cx="6370655" cy="7171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ІЖОКЛ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ИДАВН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АФАШ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ИЛИКМ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</a:t>
            </a:r>
            <a:endParaRPr kumimoji="0" lang="ru-RU" sz="9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99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399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399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6" dur="500"/>
                                        <p:tgtEl>
                                          <p:spTgt spid="399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рис"/>
          <p:cNvPicPr>
            <a:picLocks noChangeAspect="1" noChangeArrowheads="1"/>
          </p:cNvPicPr>
          <p:nvPr/>
        </p:nvPicPr>
        <p:blipFill>
          <a:blip r:embed="rId2" cstate="print"/>
          <a:srcRect l="43411"/>
          <a:stretch>
            <a:fillRect/>
          </a:stretch>
        </p:blipFill>
        <p:spPr bwMode="auto">
          <a:xfrm flipH="1">
            <a:off x="0" y="1"/>
            <a:ext cx="6858000" cy="9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476672" y="395536"/>
            <a:ext cx="5891356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9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ЕНЛАП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9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УКАРЧ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9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ИНГАК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9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ЛУБЯКО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</a:t>
            </a:r>
            <a:endParaRPr kumimoji="0" lang="ru-RU" sz="8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89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389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389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6" dur="500"/>
                                        <p:tgtEl>
                                          <p:spTgt spid="389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рис"/>
          <p:cNvPicPr>
            <a:picLocks noChangeAspect="1" noChangeArrowheads="1"/>
          </p:cNvPicPr>
          <p:nvPr/>
        </p:nvPicPr>
        <p:blipFill>
          <a:blip r:embed="rId2" cstate="print"/>
          <a:srcRect l="43411"/>
          <a:stretch>
            <a:fillRect/>
          </a:stretch>
        </p:blipFill>
        <p:spPr bwMode="auto">
          <a:xfrm flipH="1">
            <a:off x="0" y="0"/>
            <a:ext cx="6858000" cy="9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16063" y="467544"/>
            <a:ext cx="6841937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8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УКОНЬ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8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ОСМ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8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УКАЩ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8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ОЛОТОМК </a:t>
            </a:r>
            <a:endParaRPr kumimoji="0" lang="uk-UA" sz="8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78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378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378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6" dur="500"/>
                                        <p:tgtEl>
                                          <p:spTgt spid="378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рис"/>
          <p:cNvPicPr>
            <a:picLocks noChangeAspect="1" noChangeArrowheads="1"/>
          </p:cNvPicPr>
          <p:nvPr/>
        </p:nvPicPr>
        <p:blipFill>
          <a:blip r:embed="rId2" cstate="print"/>
          <a:srcRect l="43411"/>
          <a:stretch>
            <a:fillRect/>
          </a:stretch>
        </p:blipFill>
        <p:spPr bwMode="auto">
          <a:xfrm flipH="1">
            <a:off x="0" y="1"/>
            <a:ext cx="6858000" cy="9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899592"/>
          <a:ext cx="6858000" cy="5331714"/>
        </p:xfrm>
        <a:graphic>
          <a:graphicData uri="http://schemas.openxmlformats.org/drawingml/2006/table">
            <a:tbl>
              <a:tblPr/>
              <a:tblGrid>
                <a:gridCol w="6858000"/>
              </a:tblGrid>
              <a:tr h="49685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2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ОТЧЛЬИК</a:t>
                      </a:r>
                      <a:endParaRPr lang="ru-RU" sz="44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2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XАРУК</a:t>
                      </a:r>
                      <a:endParaRPr lang="ru-RU" sz="44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2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ОРПАДЕВЬЦ</a:t>
                      </a:r>
                      <a:endParaRPr lang="ru-RU" sz="44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200" b="1" dirty="0">
                          <a:latin typeface="Bookman Old Style" pitchFamily="18" charset="0"/>
                          <a:ea typeface="Calibri"/>
                          <a:cs typeface="Times New Roman"/>
                        </a:rPr>
                        <a:t>УРАШГ</a:t>
                      </a:r>
                      <a:endParaRPr lang="ru-RU" sz="4400" b="1" dirty="0"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264</Words>
  <Application>Microsoft Office PowerPoint</Application>
  <PresentationFormat>Экран (4:3)</PresentationFormat>
  <Paragraphs>218</Paragraphs>
  <Slides>46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46</vt:i4>
      </vt:variant>
    </vt:vector>
  </HeadingPairs>
  <TitlesOfParts>
    <vt:vector size="4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Слайд 39</vt:lpstr>
      <vt:lpstr>Слайд 40</vt:lpstr>
      <vt:lpstr>Слайд 41</vt:lpstr>
      <vt:lpstr>Слайд 42</vt:lpstr>
      <vt:lpstr>Слайд 43</vt:lpstr>
      <vt:lpstr>Слайд 44</vt:lpstr>
      <vt:lpstr>Слайд 45</vt:lpstr>
      <vt:lpstr>Слайд 46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ViP</dc:creator>
  <cp:lastModifiedBy>ViP</cp:lastModifiedBy>
  <cp:revision>21</cp:revision>
  <dcterms:created xsi:type="dcterms:W3CDTF">2017-01-25T15:57:42Z</dcterms:created>
  <dcterms:modified xsi:type="dcterms:W3CDTF">2017-12-25T10:54:36Z</dcterms:modified>
</cp:coreProperties>
</file>